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27:48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235 198 25276,'2'-49'7786,"-1"26"-7885,-1 1 1,-3-37 0,2 57 98,0-1 0,0 1 0,0 0 0,0-1 0,-1 1 0,1 0 0,-1 0 0,1 0 0,-1 0 0,0 0 0,1 0 0,-1 0 0,0 0 0,0 1 0,-1-1 0,1 1 0,0 0 0,0-1 0,-1 1 0,1 0 0,0 0 0,-1 1 0,1-1 0,-1 0 0,0 1 0,-4-1 0,2 0 0,-1 1 0,1-1 0,-1 1 0,0 0 0,1 0 0,-1 1 0,1 0 0,-1 0 0,1 0 0,-1 0 0,1 1 0,-6 3 0,4-1 0,1 1 0,-1 0 0,1 0 0,0 0 0,1 1 0,-1 0 0,1 1 0,0-1 0,1 1 0,0 0 0,0 0 0,0 0 0,1 0 0,-5 16 0,2-5 0,2 1 0,0-1 0,1 1 0,1 0 0,0 25 0,1-33 0,1 0 0,1 0 0,0 0 0,0 1 0,2-1 0,-1 0 0,5 11 0,-6-19 0,1 1 0,0-1 0,0 0 0,0 0 0,0 0 0,1 0 0,-1 0 0,1 0 0,0-1 0,0 1 0,0-1 0,0 0 0,0 0 0,0 0 0,0 0 0,1 0 0,-1-1 0,1 1 0,0-1 0,-1 0 0,1 0 0,0-1 0,-1 1 0,8-1 0,-3 1 0,0 0 0,-1-1 0,1 0 0,0-1 0,0 1 0,-1-1 0,15-5 0,-18 5 0,0-1 0,0 0 0,-1 0 0,1-1 0,-1 1 0,1-1 0,-1 0 0,0 0 0,0 0 0,0 0 0,-1 0 0,1 0 0,-1-1 0,0 0 0,0 1 0,3-6 0,0-4 0,0-1 0,0 1 0,-1-1 0,-1 0 0,3-27 0,-3-74 0,-3 90 0,8 143 0,-8 618 0,0-730 0,0-1 0,0 0 0,-1 0 0,1 1 0,-1-1 0,0 0 0,-1 0 0,1 0 0,-3 5 0,3-8 0,-1 0 0,1-1 0,0 1 0,-1 0 0,1-1 0,-1 1 0,1-1 0,-1 0 0,0 1 0,1-1 0,-1 0 0,0 0 0,0 0 0,0 0 0,0 0 0,0 0 0,0-1 0,0 1 0,0-1 0,0 1 0,0-1 0,0 0 0,-1 0 0,-2 0 0,-1 0 0,-1 0 0,1 0 0,0-1 0,-1 1 0,1-2 0,0 1 0,-1-1 0,1 1 0,-11-6 0,14 4 0,-1 0 0,0 0 0,1 0 0,0 0 0,-1 0 0,1-1 0,1 1 0,-1-1 0,0 0 0,1 0 0,0 0 0,0 0 0,0 0 0,0 0 0,-1-7 0,-3-13 0,1-1 0,1 0 0,2 0 0,0-1 0,2-34 0,0 36 0,1 17 0,-1 0 0,1-1 0,0 1 0,1 0 0,0 0 0,0 0 0,0 0 0,1 0 0,0 0 0,0 1 0,1-1 0,-1 1 0,2 0 0,-1 0 0,1 0 0,-1 1 0,2 0 0,-1 0 0,0 0 0,1 0 0,0 1 0,8-4 0,12-7 0,2 1 0,0 2 0,1 1 0,30-8 0,-19 6 0,-3-9-35,-37 22-138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27:56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31470,'-8'453'1268,"8"-453"-1292,0-2-35,2-34-1523,-1 4-1334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31.57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20 29518,'0'-2'2912,"2"-7"-2732,3 7-172,0 0 1,0 1 0,0 0 0,0 0-1,1 0 1,-1 0 0,0 1 0,1 0-1,-1 0 1,0 1 0,6 0 0,9 0 8,113-1 18,-133 0-35,1 0 0,-1 0 0,0 0 0,1 0 0,-1 0 0,0 0 0,1 0 0,-1 0 0,0 0 0,1 0 0,-1 0 0,0 0 0,1 0 0,-1 0 0,0 0 0,1 1 0,-1-1 0,0 0 0,0 0 0,1 0 0,-1 0 0,0 1 0,0-1 0,1 0 0,-1 0 0,0 1 0,0-1 0,1 0 0,-1 0 0,0 1 0,0-1 0,0 0 0,0 0 0,0 1 0,1-1 0,-1 0 0,0 1 0,0-1 0,0 0 0,0 1 0,0-1 0,0 0 0,0 1 0,0-1 0,0 0 0,0 1 0,0-1 0,0 0 0,0 1 0,0-1 0,-1 0 0,1 1 0,-8 12 0,8-12 0,-4 6 0,0 0 0,0 1 0,1-1 0,0 1 0,0 0 0,1 0 0,0 0 0,0 0 0,-1 15 0,2 10 0,2 39 0,1-21 0,-1 14 0,1-38 0,-1 0 0,-1 0 0,-2-1 0,0 1 0,-12 46 0,14-71 0,-1 1 0,1-1 0,-1 1 0,0-1 0,0 0 0,0 1 0,0-1 0,0 0 0,-1 0 0,1 1 0,-1-1 0,1 0 0,-1 0 0,0-1 0,1 1 0,-1 0 0,0-1 0,-1 1 0,1-1 0,0 1 0,0-1 0,0 0 0,-1 0 0,1 0 0,-1 0 0,1 0 0,-1-1 0,1 1 0,-1-1 0,1 0 0,-1 0 0,1 0 0,-1 0 0,1 0 0,-5-1 0,-83-1-77,86 2-182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32.18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38 32463,'10'0'224,"30"-5"-176,9-2-16,6-2-32,0 4 0,-1 0 0,-7 1 0,-10 4 0,-11-3 0,-10 3 0,-11 0 0,-8 3-768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32.51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5 31662,'0'0'881,"18"0"-721,16 3-128,10-3 0,3 0-32,3 0 0,-8 0 0,-9 0 0,-6 0 0,-9-3 0,-8-1 0,-7 4 0,-21 0-3105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34.78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191 234 31022,'8'-12'1537,"-4"3"-1524,0-1 0,0 0 0,-1 1 0,0-1 0,-1 0 0,0-1 0,-1 1 0,0 0 0,0 0 0,-1-1 0,-1 1 0,1 0 0,-2 0 0,1-1 0,-5-12 0,4 20-13,1 0 0,0 0 0,-1 0 0,0 0 0,0 1 0,1-1 0,-2 1 0,1-1 0,0 1 0,0 0 0,-1 0 0,1 0 0,-1 0 0,0 0 0,1 1 0,-1-1 0,0 1 0,0 0 0,0 0 0,0 0 0,0 0 0,-1 0 0,1 1 0,0-1 0,-6 1 0,6 0 0,-1 0 0,0 0 0,1 0 0,-1 1 0,1-1 0,-1 1 0,1 0 0,-1 0 0,1 0 0,-1 1 0,1-1 0,0 1 0,0 0 0,-1 0 0,1 0 0,1 0 0,-1 1 0,0-1 0,1 1 0,-1-1 0,1 1 0,-3 3 0,0 6 0,0 0 0,1 1 0,0-1 0,1 1 0,0-1 0,1 1 0,0 0 0,1 0 0,1 0 0,0 0 0,0 0 0,4 18 0,-3-27 0,0-1 0,-1 0 0,2 0 0,-1 0 0,0 0 0,0 0 0,1 0 0,0 0 0,0 0 0,-1-1 0,1 1 0,1-1 0,-1 1 0,0-1 0,1 0 0,-1 0 0,1 0 0,0 0 0,-1 0 0,1-1 0,0 1 0,4 1 0,2 0 0,0-1 0,0 1 0,0-2 0,0 1 0,0-1 0,16 0 0,-23-1 0,0-1 0,0 1 0,0 0 0,0 0 0,0-1 0,-1 1 0,1-1 0,0 0 0,0 1 0,0-1 0,-1 0 0,1 0 0,0 0 0,-1 0 0,1-1 0,-1 1 0,1 0 0,-1-1 0,3-2 0,-2 0 0,1 0 0,-1 0 0,1-1 0,-1 1 0,0-1 0,-1 0 0,3-8 0,-1-6 0,-1 0 0,0 0 0,-2-20 0,0 38 0,0-62 0,0 55 0,0 41 0,3 216 0,-1 121 0,-2-346 0,-1-1 0,-1 0 0,-1 0 0,-1 0 0,-1 0 0,-1 0 0,-14 34 0,20-56 0,0 0 0,-1 0 0,1 0 0,-1-1 0,1 1 0,-1 0 0,1 0 0,-1 0 0,1-1 0,-1 1 0,0 0 0,0-1 0,1 1 0,-1 0 0,0-1 0,0 1 0,0-1 0,1 1 0,-1-1 0,0 0 0,0 1 0,0-1 0,0 0 0,0 0 0,0 0 0,0 0 0,0 1 0,0-1 0,0 0 0,0-1 0,0 1 0,0 0 0,0 0 0,0 0 0,1 0 0,-1-1 0,0 1 0,0-1 0,0 1 0,0 0 0,0-1 0,0 1 0,1-1 0,-1 0 0,0 1 0,0-2 0,-5-2 0,1-1 0,1 0 0,-1-1 0,-6-9 0,-11-17 0,1 0 0,-27-60 0,40 74 0,2 0 0,0 0 0,0 0 0,2-1 0,1 0 0,0 0 0,0-28 0,3 41 0,1 0 0,0-1 0,1 1 0,0 0 0,0 0 0,0 1 0,0-1 0,1 0 0,0 1 0,0-1 0,1 1 0,-1 0 0,1 0 0,0 0 0,1 1 0,-1 0 0,1-1 0,0 2 0,9-7 0,10-6 0,0 2 0,52-23 0,-45 24-20,1 2-1,1 0 1,-1 3 0,2 0-1,-1 2 1,1 2 0,44-1-1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35.31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258 18 28877,'0'-1'151,"0"1"1,0-1-1,0 0 0,0 0 0,0 1 0,0-1 0,0 0 1,0 0-1,-1 1 0,1-1 0,0 0 0,0 0 1,0 1-1,-1-1 0,1 0 0,-1 1 0,1-1 0,0 0 1,-1 1-1,1-1 0,-1 1 0,1-1 0,-2 0 0,1 1-122,1-1-1,-1 1 1,0 0-1,1 0 0,-1 0 1,0 0-1,0 0 1,1 1-1,-1-1 0,0 0 1,0 0-1,1 0 0,-1 1 1,0-1-1,1 0 1,-1 0-1,0 1 0,1-1 1,-2 1-1,-30 30-361,12-6 338,1 1 0,2 1 0,0 1 0,2 1 0,-21 53-1,18-30-4,2 1-1,-14 88 0,22-86 1,3 1 0,3 0 0,9 106 0,-4-140 0,1-1 0,1 0 0,1 0 0,0-1 0,2 1 0,1-2 0,0 1 0,1-1 0,17 22 0,-18-27 0,1-1 0,1-1 0,0 1 0,0-2 0,1 0 0,1 0 0,0-1 0,0-1 0,1 0 0,0-1 0,1 0 0,27 10 0,-28-15 0,-1 0 0,1-1 0,1-1 0,-1 0 0,27-2 0,-39 1-2,0 0 1,0 0-1,-1 0 0,1 0 1,0 0-1,0 0 0,0-1 1,0 1-1,-1-1 1,1 1-1,0-1 0,0 0 1,-1 0-1,1 1 0,0-1 1,-1 0-1,1 0 0,-1-1 1,0 1-1,1 0 0,-1 0 1,0-1-1,1 1 0,-1-1 1,0 1-1,0-1 0,0 0 1,-1 1-1,1-1 1,0 0-1,-1 1 0,1-1 1,0-2-1,0-15-150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37.88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71 31919,'-1'-1'37,"1"0"1,0 1 0,0-1 0,0 0 0,0 0 0,0 0 0,0 1 0,0-1-1,1 0 1,-1 0 0,0 1 0,0-1 0,1 0 0,-1 0 0,0 1-1,1-1 1,-1 0 0,1 1 0,-1-1 0,1 0 0,-1 1 0,2-2 0,-2 3-39,1-1 0,0 0 0,-1 1 0,1-1 1,-1 1-1,1-1 0,-1 1 0,1-1 1,-1 1-1,1-1 0,-1 1 0,1 0 0,-1-1 1,0 1-1,1 0 0,-1-1 0,0 1 1,0 0-1,1-1 0,-1 1 0,0 0 0,0 0 1,0-1-1,0 1 0,0 0 0,0 0 1,0-1-1,0 2 0,3 30 1,-3 52 0,-1-50 0,5 50 0,-2-74 0,-1 1 0,2-1 0,-1 1 0,2-1 0,-1 0 0,1 0 0,1-1 0,10 18 0,-13-24 0,0 0 0,1 0 0,0 0 0,0 0 0,0 0 0,0-1 0,0 0 0,0 1 0,0-1 0,1 0 0,-1-1 0,1 1 0,0-1 0,0 1 0,-1-1 0,1 0 0,0-1 0,0 1 0,0-1 0,0 1 0,0-1 0,0 0 0,0 0 0,0-1 0,0 0 0,-1 1 0,1-1 0,0 0 0,0-1 0,0 1 0,-1-1 0,1 1 0,-1-1 0,1 0 0,-1 0 0,0-1 0,0 1 0,0-1 0,0 0 0,0 1 0,-1-1 0,3-4 0,2-6 0,0-1 0,-1 1 0,-1-1 0,0 0 0,-1-1 0,0 1 0,3-28 0,-2-109 0,-5 118 0,0 33 0,0 0 0,-1 1 0,1-1 0,0 0 0,0 0 0,0 1 0,0-1 0,0 0 0,-1 0 0,1 1 0,0-1 0,0 0 0,0 0 0,-1 0 0,1 0 0,0 1 0,0-1 0,-1 0 0,1 0 0,0 0 0,0 0 0,-1 0 0,1 0 0,0 0 0,-1 0 0,1 0 0,0 0 0,0 0 0,-1 0 0,1 0 0,0 0 0,-1 0 0,1 0 0,0 0 0,0 0 0,-1 0 0,1 0 0,0 0 0,0 0 0,-1 0 0,1-1 0,0 1 0,0 0 0,-1 0 0,1 0 0,0 0 0,0-1 0,0 1 0,-1 0 0,1 0 0,0-1 0,0 1 0,0 0 0,0 0 0,-1-1 0,1 1 0,0 0 0,0 0 0,0-1 0,0 1 0,0 0 0,0-1 0,0 1 0,0 0 0,0 0 0,0-1 0,0 1 0,0-1 0,-3 19 0,2-1 0,-1 1 0,2 0 0,2 22 0,-1 4 0,-1-28 0,0 1 0,1-1 0,1 0 0,1 1 0,0-1 0,7 17 0,-9-29 0,0 0 0,1 0 0,0 0 0,0 0 0,0 0 0,1 0 0,-1-1 0,1 1 0,0-1 0,0 0 0,0 0 0,0 0 0,1 0 0,-1 0 0,1-1 0,-1 0 0,1 0 0,0 0 0,0 0 0,0 0 0,0-1 0,0 1 0,1-1 0,-1 0 0,0-1 0,1 1 0,8-1 0,-11 0 0,0 0 0,0 0 0,0-1 0,1 1 0,-1-1 0,0 1 0,0-1 0,0 0 0,0 0 0,0 0 0,0 0 0,0 0 0,0 0 0,0-1 0,-1 1 0,1-1 0,2-2 0,0 0 0,-1 0 0,0-1 0,0 0 0,0 1 0,-1-1 0,0 0 0,2-6 0,1-4 0,-1 0 0,-1-1 0,-1 0 0,2-19 0,-3 8 0,1-5 0,-1 1 0,-1-1 0,-2 1 0,-6-36 0,7 61 0,-1 0 0,0 0 0,0 1 0,0-1 0,-6-8 0,7 12 0,0 0 0,0 1 0,0-1 0,0 1 0,-1 0 0,1-1 0,0 1 0,-1 0 0,1 0 0,-1 0 0,0 0 0,1 0 0,-1 0 0,0 0 0,1 0 0,-1 1 0,0-1 0,0 1 0,0-1 0,1 1 0,-5 0 0,5 5-63,0 0 0,1 1-1,-1-1 1,1 1 0,1 9 0,-1-11-262,0 18-2397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38.82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100 246 31454,'-28'-3'1155,"6"2"-1026,12 0-106,-23-3-16,26 2-10,17 2 5,449 2-2,-458-2 0,-1 0 0,1 0 0,-1-1 0,0 1 0,1 0 0,-1 0 0,1-1 0,-1 1 0,0 0 0,1-1 0,-1 1 0,1 0 0,-1-1 0,0 1 0,0-1 0,1 1 0,-1 0 0,0-1 0,0 1 0,1-1 0,-1 1 0,0-1 0,0 1 0,0-1 0,0 1 0,0-1 0,0 1 0,0-1 0,0 1 0,0-1 0,0 1 0,0-1 0,0 1 0,0 0 0,0-1 0,0 1 0,-1-1 0,1 1 0,0-1 0,0 0 0,-7-17 0,-137-141 0,135 147 0,7 9 0,0 0 0,0 0 0,0 0 0,-1 0 0,1 1 0,-1-1 0,1 1 0,-1 0 0,0 0 0,-4-3 0,18 10 0,-1 0 0,0 0 0,0 1 0,-1 1 0,0-1 0,9 9 0,12 8 0,14 6 0,-25-17 0,0 1 0,28 24 0,-46-35 0,1-1 0,-1 1 0,1 0 0,-1 0 0,1 0 0,-1 0 0,0 0 0,0 0 0,0 0 0,0 0 0,0 0 0,-1 1 0,1-1 0,0 0 0,-1 1 0,0-1 0,0 0 0,0 1 0,0-1 0,0 0 0,0 1 0,0-1 0,-1 0 0,1 1 0,-1-1 0,0 0 0,1 0 0,-1 1 0,0-1 0,0 0 0,-1 0 0,1 0 0,0 0 0,-1 0 0,-1 2 0,-7 7 0,-1-1 0,1 1 0,-2-2 0,-17 13 0,16-12 0,-15 12-44,-44 42 0,48-35-204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39.71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161 98 31871,'-3'-55'825,"3"39"-789,1 15-34,-1-1-1,1 1 0,0 0 0,0-1 0,-1 1 1,1 0-1,0 0 0,0 0 0,0 0 1,0 0-1,0 0 0,0 0 0,1 0 0,-1 0 1,0 0-1,0 0 0,1 1 0,-1-1 1,0 1-1,1-1 0,-1 1 0,1-1 0,-1 1 1,1 0-1,-1 0 0,1-1 0,-1 1 1,3 1-1,52-4-3,-51 3 3,-3-1-1,0 1 0,-1 0 0,1 0 0,0 0 0,0 0 0,0 0 0,0 0 0,0 1 0,-1-1 0,1 0 0,0 1 0,0 0 0,0-1 0,-1 1 0,1 0 0,-1 0 0,1 0 0,0 0 0,-1 0 0,1 0 0,-1 0 0,0 1 0,1-1 0,-1 0 0,0 1 0,0-1 0,0 1 0,0 0 0,0-1 0,0 1 0,-1 0 0,1-1 0,0 1 0,-1 0 0,1 0 0,-1 0 0,0 0 0,0-1 0,0 1 0,0 0 0,0 2 0,1 2 0,-1-1 0,0 1 0,0-1 0,-1 0 0,1 1 0,-1-1 0,0 1 0,-1-1 0,1 0 0,-1 0 0,0 0 0,0 0 0,-1 0 0,0 0 0,-4 6 0,-3 1 0,-1 0 0,-1-1 0,-23 19 0,29-25 0,-13 11 0,-66 50 0,74-59 0,1 0 0,-1-1 0,0-1 0,0 1 0,-1-2 0,-15 5 0,26-9 0,1 0 0,0 0 0,-1 0 0,1 0 0,0 0 0,-1 0 0,1 0 0,-1 0 0,1 0 0,0 0 0,-1 0 0,1 0 0,0 0 0,0 0 0,-1 0 0,1-1 0,0 1 0,-1 0 0,1 0 0,0 0 0,0-1 0,-1 1 0,1 0 0,0 0 0,0-1 0,-1 1 0,1 0 0,0 0 0,0-1 0,0 1 0,0 0 0,-1-1 0,1 1 0,0 0 0,0-1 0,0 1 0,0 0 0,0-1 0,0 1 0,0 0 0,0-1 0,0 1 0,0 0 0,0-1 0,0 1 0,0-1 0,0 1 0,1-1 0,2-13 0,-1 11 0,1 0 0,0 1 0,0-1 0,0 1 0,0-1 0,0 1 0,0 0 0,1 0 0,-1 1 0,1-1 0,0 1 0,-1 0 0,6-2 0,3 0 0,0 1 0,0 0 0,14 0 0,-12 1 0,43 1 0,-53 1 0,0-1 0,0 1 0,-1 0 0,1 0 0,-1 0 0,1 0 0,-1 1 0,1 0 0,-1-1 0,0 1 0,0 0 0,6 5 0,-8-6-2,3 4-7,0-1-1,1 1 1,-1-1 0,1 0-1,0-1 1,0 1-1,0-1 1,1 0 0,-1 0-1,1-1 1,9 3-1,1-2-307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41.82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155 64 31166,'5'-8'266,"1"0"0,0 0 0,1 0 0,0 0 0,11-9 0,-18 17-266,0 0 0,0 0 0,0 0 0,0 0 0,-1 0 0,1 0 0,0 0 0,0 0 1,0 0-1,0 0 0,0-1 0,0 1 0,-1 0 0,1 0 0,0 0 0,0 0 0,0 0 0,0 0 0,0 0 1,0-1-1,0 1 0,0 0 0,-1 0 0,1 0 0,0 0 0,0 0 0,0-1 0,0 1 0,0 0 1,0 0-1,0 0 0,0 0 0,0-1 0,0 1 0,0 0 0,0 0 0,0 0 0,0 0 0,0 0 0,0-1 1,0 1-1,1 0 0,-1 0 0,0 0 0,0 0 0,0 0 0,0-1 0,0 1 0,0 0 0,0 0 1,0 0-1,-18-1 0,1 1 0,0 1 0,-1 0 0,1 2 0,0 0 0,0 0 0,0 2 0,-30 12 0,46-17 0,0 1 0,0 0 0,0-1 0,0 1 0,0-1 0,0 1 0,0 0 0,0 0 0,1 0 0,-1-1 0,0 1 0,0 0 0,1 0 0,-1 0 0,0 0 0,1 0 0,-1 0 0,1 0 0,0 0 0,-1 1 0,1-1 0,0 0 0,0 0 0,-1 0 0,1 0 0,0 1 0,0-1 0,0 0 0,1 0 0,-1 2 0,0 506 0,1-509 0,0 1 0,1-1 0,-1 1 0,0-1 0,1 1 0,-1-1 0,0 1 0,1-1 0,-1 0 0,0 0 0,1 0 0,-1 0 0,0 0 0,1 0 0,-1 0 0,2-1 0,0 1 0,108 0-43,-108 0-146,2-2-427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42.61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50 6 31566,'0'0'1118,"0"0"-1116,0-1-1,0 1 0,0 0 0,0 0 0,0-1 1,0 1-1,0 0 0,0 0 0,1 0 1,-1-1-1,0 1 0,0 0 0,0 0 1,0 0-1,0-1 0,1 1 0,-1 0 1,0 0-1,0 0 0,0 0 0,1 0 0,-1-1 1,0 1-1,0 0 0,0 0 0,1 0 1,-1 0-1,0 0 0,0 0 0,1 0 1,-1 0-1,0 0 0,0 0 0,1 0 1,-1 0-1,0 0 0,0 0 0,0 0 1,1 0-1,-1 0 0,230 0 31,-230 0-32,0 0 0,0 0 0,1 0 0,-1 0 0,0 0 0,0 0 0,1 0 0,-1 0 0,0 0 0,0 1 0,0-1 0,1 0 0,-1 0 0,0 0 0,0 0 0,0 0 0,1 0 0,-1 1 0,0-1 0,0 0 0,0 0 0,0 0 0,0 0 0,1 1 0,-1-1 0,0 0 0,0 0 0,0 1 0,0-1 0,0 0 0,0 0 0,0 0 0,0 1 0,0-1 0,0 0 0,0 0 0,0 1 0,0-1 0,0 0 0,0 0 0,0 0 0,0 1 0,0-1 0,0 0 0,0 0 0,0 1 0,0-1 0,0 0 0,0 0 0,-1 0 0,1 1 0,0-1 0,0 0 0,0 0 0,0 0 0,0 0 0,-1 1 0,1-1 0,0 0 0,0 0 0,0 0 0,-1 0 0,1 0 0,0 1 0,-11 10 0,-52 33 0,34-25 0,1 2 0,-33 30 0,60-49 0,-1-1 0,1 0 0,-1 1 0,1-1 0,0 1 0,0-1 0,0 1 0,0 0 0,0-1 0,0 1 0,0 0 0,0 2 0,1-3 0,0 0 0,1-1 0,-1 1 0,0 0 0,1 0 0,-1-1 0,1 1 0,-1 0 0,1-1 0,-1 1 0,1 0 0,-1-1 0,1 1 0,0-1 0,-1 1 0,1-1 0,0 1 0,0-1 0,-1 0 0,1 1 0,0-1 0,0 0 0,-1 0 0,1 1 0,0-1 0,0 0 0,0 0 0,0 0 0,-1 0 0,3 0 0,26 4 0,-17-3 0,0 0 0,-1 1 0,1 1 0,18 6 0,-28-8 0,0 0 0,1 0 0,-1 0 0,0 0 0,0 1 0,0-1 0,0 1 0,0 0 0,0-1 0,0 1 0,0 0 0,-1 0 0,1 0 0,-1 0 0,1 0 0,-1 1 0,0-1 0,0 0 0,0 1 0,0-1 0,0 0 0,-1 1 0,1-1 0,-1 1 0,1-1 0,-1 6 0,0-6 0,0 7 0,0-1 0,0 1 0,-1-1 0,0 1 0,-3 10 0,3-16 0,0 0 0,-1 0 0,0 0 0,1 0 0,-1 0 0,0-1 0,0 1 0,0 0 0,-1-1 0,1 0 0,-1 1 0,1-1 0,-1 0 0,0 0 0,0-1 0,-4 3 0,-4 1 0,-1-1 0,1-1 0,-1 0 0,1-1 0,-1 0 0,0 0 0,0-2 0,0 1 0,-16-3 0,5 2 0,22 0 0,-1 0 0,0-1 1,0 1-1,1-1 0,-1 1 0,0-1 1,1 1-1,-1-1 0,0 0 0,1 0 1,-1 0-1,1 0 0,-1 0 0,1 0 1,0-1-1,-1 1 0,1 0 0,0-1 1,0 1-1,0-1 0,0 1 0,0-1 1,0 1-1,1-1 0,-1 0 0,0 1 1,0-5-1,-1-1-18,0-1 0,1 0 0,0 0 0,0 0 0,0-8 0,4 2-924,13 0-2929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27:57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26668,'0'0'5555,"23"0"-5267,8 0-176,9 0-48,-1 0-32,2 0-32,-1 0 0,-7 0 16,-6 0-16,-7 0 0,-7 0 0,-2 0 0,-6 0-32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43.32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33 31342,'1'-2'49,"-1"1"-1,1-1 0,-1 1 1,1-1-1,-1 1 0,1-1 1,0 1-1,0 0 0,0-1 1,0 1-1,0 0 0,0 0 1,0 0-1,0 0 0,1 0 1,-1 0-1,0 0 0,1 0 0,-1 0 1,0 0-1,1 1 0,-1-1 1,1 0-1,-1 1 0,1 0 1,0-1-1,-1 1 0,1 0 1,-1 0-1,4 0 0,12-2-118,0 1-1,19 1 1,-12 0 176,44-1-106,-68 2 0,1 1 0,-1-1 0,1 0 0,-1 1 0,1-1 0,-1 1 0,0-1 0,0 0 0,1 1 0,-1-1 0,0 1 0,-1-1 0,1 1 0,0 1 0,0-2 0,-13 334 32,14-245-32,-3 99 0,2-187 0,0 0 0,0-1 0,-1 1 0,1 0 0,-1-1 0,1 1 0,-1 0 0,1-1 0,-1 1 0,0-1 0,0 1 0,0-1 0,0 0 0,0 1 0,0-1 0,0 0 0,0 0 0,-1 1 0,1-1 0,0 0 0,-1 0 0,1-1 0,-1 1 0,1 0 0,-1 0 0,0-1 0,1 1 0,-1-1 0,1 1 0,-1-1 0,0 0 0,0 0 0,-1 1 0,-9-1 0,0 0 0,1 0 0,-1-1 0,-12-3 0,-11 0 0,17 4-168,15 0-416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45.55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 40 30622,'0'-1'80,"1"1"0,-1 0 0,1 0 0,-1-1-1,0 1 1,1 0 0,-1-1 0,0 1 0,1 0 0,-1-1 0,0 1 0,1 0 0,-1-1 0,0 1-1,0 0 1,0-1 0,1 1 0,-1-1 0,0 1 0,0-1 0,0 1 0,0 0 0,0-1-1,0 1 1,0-2 0,0-3-159,-2 6 226,0 6-147,0 0 0,0-1 0,1 1 0,0 0 0,0 1 0,0-1 0,1 0 0,1 8 0,-1-6 0,0-8 0,0 1 0,1-1 0,-1 1 0,1-1 0,-1 0 0,1 1 0,0-1 0,-1 0 0,1 0 0,0 1 0,0-1 0,0 0 0,0 0 0,0 0 0,0 0 0,0 0 0,0 0 0,1 0 0,-1 0 0,0-1 0,0 1 0,1 0 0,-1-1 0,0 1 0,1-1 0,-1 1 0,1-1 0,-1 0 0,1 0 0,-1 0 0,1 0 0,1 0 0,7 1 0,0 0 0,0-1 0,14-2 0,-23 2 0,0-1 0,0 1 0,-1-1 0,1 1 0,0-1 0,-1 1 0,1-1 0,-1 1 0,1-1 0,0 1 0,-1-1 0,1 0 0,-1 0 0,1 1 0,-1-1 0,0 0 0,1 0 0,-1 1 0,0-1 0,0 0 0,1 0 0,-1 0 0,0 1 0,0-1 0,0 0 0,0 0 0,0-1 0,0-32 0,0 25 0,0 5 0,0 0 0,0 0 0,-1 0 0,1 1 0,-1-1 0,0 0 0,0 1 0,0-1 0,0 0 0,-3-5 0,3 8 0,-1-1 0,1 0 0,-1 1 0,1-1 0,-1 1 0,0-1 0,1 1 0,-1 0 0,0 0 0,0 0 0,0 0 0,0 0 0,0 0 0,0 1 0,0-1 0,0 0 0,0 1 0,-1 0 0,1-1 0,-4 1 0,-2 0 0,4-1 0,-1 1 0,1 0 0,0 0 0,-1 0 0,1 0 0,-7 2 0,10-1 0,0-1 0,0 1 0,0-1 0,0 1 0,0 0 0,0-1 0,0 1 0,0 0 0,0-1 0,0 1 0,1 0 0,-1 0 0,0 0 0,1 0 0,-1 0 0,0 0 0,1 0 0,0 0 0,-1 0 0,1 0 0,-1 0 0,1 0 0,0 0 0,0 1 0,0-1 0,0 0 0,-1 0 0,2 0 0,-1 2 0,-1 1 0,1 1 0,0-1 0,1 0 0,-1 0 0,0 1 0,1-1 0,0 0 0,3 8 0,-3-11 0,0 1 0,1-1 0,-1 0 0,0 0 0,1 0 0,-1 1 0,1-1 0,-1 0 0,1-1 0,0 1 0,-1 0 0,1 0 0,0-1 0,0 1 0,-1-1 0,1 1 0,0-1 0,0 0 0,0 0 0,-1 0 0,1 0 0,0 0 0,2-1 0,3 2 0,14-4 0,-21 2 0,1 0 0,0 1 0,-1-1 0,1 0 0,-1 0 0,1 0 0,-1 0 0,1 0 0,-1 0 0,0 0 0,0 0 0,1 0 0,-1 0 0,0 0 0,0 0 0,0 0 0,0 0 0,0 0 0,0-2 0,0 2-4,0 0 0,0 0 1,0 0-1,0 0 0,0-1 0,0 1 1,-1 0-1,1 0 0,0 0 0,-1 0 1,1 0-1,0 0 0,-1 0 0,0 0 1,1 0-1,-1 0 0,1 0 0,-1 0 1,0 0-1,0 0 0,0 0 0,1 1 1,-1-1-1,0 0 0,0 0 0,0 1 1,0-1-1,0 1 0,0-1 0,0 1 1,0 0-1,-1-1 0,1 1 0,0 0 1,0-1-1,0 1 0,0 0 0,0 0 1,-1 0-1,1 0 0,0 0 0,0 1 1,0-1-1,0 0 0,0 0 0,0 1 1,-1-1-1,1 1 0,0-1 0,0 1 1,0-1-1,0 1 0,-1 1 0,-6 9-529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46.34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193 233 32143,'3'-133'576,"-4"131"-575,1 1-1,-1-1 1,1 1-1,-1-1 1,0 1-1,1-1 1,-1 1-1,0 0 1,0-1-1,0 1 1,0 0-1,0 0 1,0 0 0,-1 0-1,1 0 1,0 0-1,-1 0 1,1 0-1,0 0 1,-1 0-1,1 1 1,-1-1-1,1 1 1,-1-1 0,1 1-1,-1-1 1,0 1-1,1 0 1,-1 0-1,1 0 1,-3 0-1,-1-1 0,0 1 0,0 0 0,0 0 0,0 0 0,-1 0 0,1 1-1,0 0 1,0 0 0,-6 3 0,5-1 0,1 1 0,0 0 0,0 0 0,0 0 0,1 0 0,0 1 0,0 0 0,0 0 0,0 0 0,1 1 0,0-1 0,0 1 0,0-1 0,0 1 0,-1 7 0,-3 9 0,1 1 0,-7 40 0,10-46 3,1 0-1,0-1 1,2 1-1,0 0 1,3 31-1,-2-44-2,0 0-1,0-1 1,0 1 0,1 0-1,-1 0 1,1-1 0,0 1-1,0-1 1,0 1 0,1-1 0,-1 0-1,1 0 1,0 0 0,-1 0-1,1 0 1,1-1 0,-1 0-1,0 1 1,1-1 0,-1 0-1,1 0 1,-1-1 0,1 1-1,0-1 1,0 0 0,0 0-1,0 0 1,0 0 0,4-1-1,1 2 5,1-1-1,-1 0 1,1-1-1,0 0 1,-1 0 0,1-1-1,11-3 1,-17 3-4,0 0-1,0-1 1,0 0 0,0 0 0,-1 0 0,1 0 0,0-1 0,-1 0 0,0 1 0,0-1 0,0 0 0,0-1 0,0 1-1,0 0 1,-1-1 0,1 1 0,-1-1 0,2-4 0,1-4 0,-1 1 0,0-1 0,-1 1 0,0-1 0,0 0 0,0-24 0,-3-78 0,-1 55 0,1 39 0,1 5 0,-1 0 0,-1-1 0,0 1 0,-1 0 0,-5-18 0,0 21 0,6 12 0,1 0 0,0 0 0,-1 0 0,1 0 0,0 0 0,-1 0 0,1 1 0,0-1 0,-1 0 0,1 0 0,0 0 0,0 1 0,-1-1 0,1 0 0,0 0 0,0 1 0,-1-1 0,1 0 0,0 0 0,0 1 0,0-1 0,-1 0 0,1 1 0,0-1 0,0 0 0,0 1 0,0-1 0,0 0 0,0 1 0,0-1 0,0 1 0,0-1 0,0 0 0,0 1 0,0-1 0,0 0 0,0 1 0,0-1 0,0 0 0,0 1 0,-4 55 0,2 1 0,8 76 0,-4-109 0,2 0 0,1-1 0,8 27 0,-9-40 0,-1 0 0,2 0 0,-1 0 0,1-1 0,0 1 0,1-1 0,0 0 0,1-1 0,11 12 0,-16-18-24,0-1 0,0 1 0,0 0 0,1-1 0,-1 1 0,1-1 0,-1 0 0,1 1 0,0-1 0,0-1 0,-1 1 0,1 0 0,0-1 0,0 1 0,0-1 0,-1 0 0,1 0 0,0 0 0,0 0 0,0-1 0,0 1 0,0-1 0,-1 1 0,1-1 0,0 0 0,-1 0 0,1 0 0,0-1 0,-1 1 0,0-1 0,1 1 0,-1-1 0,0 0 0,0 0 0,0 0 0,0 0 0,0 0 0,0 0 0,0-1 0,-1 1 0,3-6 0,0-9-4090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48.63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50 182 31566,'-46'0'1230,"42"0"-1311,30 0 133,354-7-52,-360 8 0,-13-1 0,0 1 0,0-2 0,0 1 0,0-1 0,10-2 0,-17 2 0,1 0 0,0 0 0,-1-1 0,1 1 0,-1 0 0,0-1 0,1 1 0,-1 0 0,0-1 0,0 1 0,0-1 0,0 1 0,0 0 0,0-1 0,0 1 0,-1-2 0,1 2 0,0-2 0,-1 1 0,1-1 0,-1 1 0,0-1 0,0 1 0,0-1 0,0 1 0,0 0 0,0-1 0,0 1 0,-1 0 0,1 0 0,-1 0 0,0 0 0,0 0 0,-3-3 0,-42-29 0,15 12 0,-27-26 0,85 47 0,-18 4 0,0-1 0,-1 1 0,1 0 0,-1 1 0,1 0 0,-1 0 0,0 1 0,-1 0 0,1 0 0,-1 0 0,0 1 0,0 0 0,-1 0 0,0 1 0,0-1 0,0 1 0,-1 0 0,0 0 0,0 1 0,-1-1 0,0 1 0,0 0 0,-1 0 0,0 0 0,-1 0 0,2 13 0,-3-18 0,0 1 0,0 0 0,0-1 0,-1 1 0,1 0 0,-1-1 0,0 1 0,0-1 0,0 1 0,-1-1 0,1 0 0,-1 0 0,0 1 0,0-1 0,0 0 0,0 0 0,0-1 0,-1 1 0,1 0 0,-1-1 0,0 0 0,1 1 0,-5 1 0,-81 61-64,57-48-128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51.94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173 47 19033,'3'-2'4326,"12"-8"4779,-12 8-9078,-1 0 1,1 0-1,0 0 0,0 0 1,-1-1-1,0 1 1,1-1-1,-1 0 0,3-5 1,-5 7-27,-1 1 1,0-1-1,1 1 1,-1 0-1,0-1 1,0 1-1,0 0 1,1-1-1,-1 1 1,0 0-1,0 0 1,0 0 0,0 0-1,1 0 1,-1 0-1,0 0 1,-1 0-1,1 0 1,-27 0-2,12-1 0,1 1 0,-1 0 0,1 1 0,0 1 0,-1 0 0,1 1 0,0 1 0,-23 9 0,37-13 0,1 0 0,-1 0 0,0 0 0,1 0 0,-1 0 0,1 0 0,-1 1 0,0-1 0,1 0 0,-1 0 0,1 1 0,-1-1 0,1 1 0,-1-1 0,1 0 0,-1 1 0,1-1 0,-1 1 0,1-1 0,0 1 0,-1-1 0,1 1 0,0-1 0,-1 1 0,1-1 0,0 1 0,0 0 0,0-1 0,-1 1 0,1-1 0,0 1 0,0 0 0,0-1 0,0 1 0,0 0 0,0-1 0,0 1 0,0-1 0,1 2 0,-1 7 0,0 103 0,18 136 0,-15-223 0,-1 38 0,-2-63 0,1 1 0,-1 0 0,0-1 0,0 1 0,1-1 0,-1 1 0,1 0 0,-1-1 0,0 1 0,1-1 0,-1 1 0,1-1 0,-1 1 0,1-1 0,-1 1 0,1-1 0,-1 1 0,1-1 0,0 0 0,-1 1 0,1-1 0,0 0 0,-1 0 0,1 1 0,0-1 0,-1 0 0,2 0 0,19 3 0,-20-3 0,21 2-287,1-1-1,-1 0 1,32-5-1,-40 0-3572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52.57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37 64 30718,'0'-5'479,"0"2"-314,0 0 0,0 0 0,0 0 0,0 0 0,1 0 0,-1 0 0,1 1 0,-1-1 0,3-4 0,-2 6-172,0-1 1,0 1-1,1 0 1,-1 0-1,1-1 0,-1 1 1,1 0-1,-1 0 1,1 0-1,0 1 0,0-1 1,-1 0-1,1 1 1,0-1-1,0 1 1,3-1-1,4-2 11,0 1-1,0 1 1,0-1-1,0 1 1,0 1-1,1 0 1,-1 0-1,19 3 1,-26-2-4,-1 1 0,1-1 0,0 1 0,0 0 0,-1-1 0,1 1 0,0 0 0,-1 0 0,0 0 0,0 0 0,1 0 0,-1 0 0,0 0 0,0 0 0,-1 1 0,1-1 0,0 0 0,-1 0 0,0 1 0,1-1 0,-1 1 0,0-1 0,0 4 0,-3 59 0,2-59 0,-1 1 0,0-1 0,0 0 0,-1 0 0,0 1 0,0-2 0,0 1 0,-1 0 0,0-1 0,0 1 0,0-1 0,-8 7 0,-11 10 0,-35 25 0,32-27 0,11-10 0,-9 8 0,23-15 0,2-2 0,-1 0 0,1-1 0,0 1 0,0 0 0,0-1 0,0 1 0,0-1 0,0 1 0,0-1 0,0 0 0,0 1 0,0-1 0,0 0 0,0 0 0,0 1 0,0-1 0,0 0 0,0 0 0,0 0 0,2-1 0,-1 2 0,54 6 0,87-1 0,-143-6 0,1 0 0,-1 0 0,0 0 0,0 0 0,1 0-1,-1 0 1,0 0 0,0 0 0,0 0 0,1 0 0,-1 0 0,0 0 0,0 1 0,0-1 0,1 0-1,-1 0 1,0 0 0,0 0 0,0 0 0,1 0 0,-1 0 0,0 1 0,0-1 0,0 0 0,0 0-1,0 0 1,1 0 0,-1 1 0,0-1 0,0 0 0,0 0 0,0 0 0,0 1 0,0-1 0,0 0-1,0 0 1,0 0 0,0 1 0,0-1 0,0 0 0,0 0 0,0 0 0,0 1 0,0-1 0,0 0-1,0 0 1,0 1 0,0-1 0,0 5-465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53.24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13 31326,'0'0'37,"0"-1"0,0 1 0,0 0 0,0-1 0,0 1 0,0-1 0,0 1 0,0 0-1,0-1 1,1 1 0,-1 0 0,0-1 0,0 1 0,0 0 0,0 0 0,1-1 0,-1 1 0,0 0 0,0-1-1,0 1 1,1 0 0,-1 0 0,0 0 0,1-1 0,-1 1 0,0 0 0,0 0 0,1 0 0,-1-1-1,0 1 1,1 0 0,-1 0 0,0 0 0,1 0 0,0 0 0,153-3 42,-100 3-73,-53 22 21,-7 538-27,7-558 0,-1 0 0,0 1 0,0-1 0,-1 0 0,1 0 0,0 0 0,-1 0 0,1 1 0,-1-1 0,1 0 0,-1 0 0,0 0 0,0 0 0,0 0 0,0 0 0,-1-1 0,1 1 0,-3 2 0,2-2 0,-1-1 0,1 1 0,-1-1 0,0 0 0,1 0 0,-1 0 0,0 0 0,0-1 0,0 1 0,0-1 0,0 0 0,0 0 0,-5 0 0,-128-5-112,127 5-256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55.51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28 30126,'0'-2'741,"-1"1"-615,1-1 0,0 1 1,0-1-1,-1 0 0,1 1 1,1-1-1,-1 0 0,0 1 1,0-1-1,0 1 0,1-1 1,-1 0-1,1 1 0,0-3 1,5 34-122,5 366-5,-12-273-5,1-165-315,-3 18-636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55.84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31 29582,'0'-1'116,"0"0"1,0 0 0,0 0 0,1 1-1,-1-1 1,0 0 0,0 0 0,1 0-1,-1 0 1,1 0 0,-1 1 0,1-1 0,-1 0-1,1 0 1,-1 1 0,1-1 0,0 0-1,-1 1 1,1-1 0,0 0 0,0 1 0,-1-1-1,3 0 1,28-8 578,46 6-1279,-62 4 856,245-1-1310,-275 0-2550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59.11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0 586 32015,'12'27'804,"-7"-12"-815,1 1 1,0-1 0,1-1-1,17 28 1,-23-41 10,1 0 0,-1 1 0,1-1 0,-1 0 0,1 0 0,-1 0 0,1 0 0,0 0 0,-1 0 0,1 0 0,0 0 0,0-1 0,-1 1 0,1-1 0,0 1 0,0-1 0,0 0 0,0 0 0,0 1 0,0-1 0,0-1 0,0 1 0,0 0 0,-1 0 0,1-1 0,0 1 0,0-1 0,0 0 0,0 1 0,-1-1 0,1 0 0,0 0 0,-1 0 0,1 0 0,-1-1 0,3-1 0,2-3 0,-1 1 0,0-1 0,0 0 0,-1 0 0,0 0 0,0 0 0,0-1 0,2-8 0,3-8 0,-2 0 0,-1 0 0,-1-1 0,-1 0 0,2-30 0,-4-126 0,-4 99 0,2-141 0,-9 342 0,1-23 0,6-56 0,-1 5 0,3 1 0,1-1 0,8 48 0,-5-77 0,0-1 0,1 1 0,1-1 0,1 0 0,0-1 0,2 0 0,-1 0 0,2 0 0,0-1 0,0-1 0,1 0 0,1 0 0,18 14 0,-24-23 0,0 0 0,1-1 0,0 0 0,-1 0 0,1 0 0,1-1 0,-1 0 0,9 1 0,-12-3 0,0 1 0,-1-1 0,1 0 0,0 1 0,0-2 0,-1 1 0,1 0 0,0-1 0,0 0 0,-1 0 0,1 0 0,0 0 0,-1 0 0,0-1 0,1 0 0,-1 1 0,0-1 0,4-3 0,-2-1 0,0 0 0,0 0 0,-1-1 0,0 1 0,0-1 0,-1 0 0,0 0 0,0 0 0,0-1 0,-1 1 0,0 0 0,-1-1 0,2-13 0,-1-12 0,-3-62 0,0 77 0,0 7 0,0 0 0,-1 0 0,0 0 0,-1 0 0,-7-20 0,9 28 0,0 0 0,0 0 0,0 1 0,-1-1 0,0 0 0,1 1 0,-1-1 0,0 0 0,0 1 0,0 0 0,0 0 0,-1-1 0,1 1 0,-1 1 0,1-1 0,-1 0 0,1 0 0,-1 1 0,0 0 0,0 0 0,0-1 0,0 2 0,0-1 0,0 0 0,-5 0 0,7 2 0,1 1 0,-1 0 0,0-1 0,1 1 0,-1 0 0,1-1 0,0 1 0,0 0 0,-1-1 0,1 1 0,0 0 0,1 0 0,-1-1 0,0 4 0,1-1 0,-2 5 0,1 0 0,1 0 0,-1 0 0,2 0 0,-1 0 0,5 12 0,-5-18 0,0 0 0,1 0 0,-1-1 0,1 1 0,0 0 0,0-1 0,0 0 0,0 1 0,0-1 0,1 0 0,-1 0 0,1 0 0,-1 0 0,1-1 0,0 1 0,0-1 0,0 1 0,-1-1 0,1 0 0,0 0 0,1-1 0,3 2 0,-1-1 0,1 0 0,-1 0 0,0 0 0,0-1 0,1 1 0,-1-2 0,0 1 0,0-1 0,1 0 0,5-2 0,-9 2 0,0 0 0,0-1 0,0 1 0,-1-1 0,1 0 0,-1 1 0,1-1 0,-1-1 0,0 1 0,0 0 0,0 0 0,0-1 0,0 1 0,0-1 0,-1 0 0,1 0 0,-1 1 0,0-1 0,0 0 0,0 0 0,1-5 0,1-15 0,-3 22-2,0 1 0,0 0 0,0-1-1,0 1 1,0 0 0,-1-1 0,1 1 0,0 0 0,0 0-1,0-1 1,0 1 0,-1 0 0,1 0 0,0-1 0,0 1-1,0 0 1,-1 0 0,1-1 0,0 1 0,0 0 0,-1 0-1,1 0 1,0 0 0,-1 0 0,1-1 0,0 1 0,0 0-1,-1 0 1,1 0 0,0 0 0,-1 0 0,1 0 0,0 0-1,-1 0 1,1 0 0,0 0 0,0 0 0,-1 0 0,1 0-1,0 0 1,-1 1 0,1-1 0,-1 0-28,-14 0-327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27:57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44 104 31999,'0'0'685,"0"10"-666,-1 26-19,0-16 0,1-1 0,4 34 0,-4-50 0,1-1 0,0 1 1,0-1-1,0 0 0,0 1 0,0-1 0,1 0 0,-1 0 1,0 0-1,1 0 0,0 0 0,0 0 0,-1-1 1,1 1-1,0 0 0,0-1 0,1 1 0,-1-1 0,0 0 1,0 0-1,1 0 0,-1 0 0,0 0 0,1 0 1,-1-1-1,1 1 0,2-1 0,7 2 5,0-1 0,0 0 0,0-1-1,17-2 1,-26 1-4,1 1 0,-1-1 0,0 0 0,1 0 0,-1 0 0,0-1 0,0 1 0,0-1 0,0 0-1,0 1 1,0-1 0,0-1 0,0 1 0,-1 0 0,1-1 0,-1 1 0,0-1 0,0 0 0,0 0 0,0 0 0,0 0-1,-1 0 1,1 0 0,-1 0 0,0 0 0,0-1 0,0 1 0,1-5 0,1-11 2,0 0 0,-1 0-1,-2-37 1,0 38-6,0 14 3,0 1 0,0 0 0,-1 0 0,1-1 0,-1 1 0,0 0 0,1 0 0,-2 0 0,1 0 0,0 0 0,0 0 0,-1 0 0,0 0 0,0 1 0,1-1 0,-1 1 0,-1-1 0,1 1 0,0 0 0,-1 0 0,1 0 0,-1 0 0,1 0 0,-1 0 0,0 1 0,0-1 0,-4-1 0,-3 0 0,-1 0 0,0 0 0,0 1 0,0 1 0,0-1 0,-20 2 0,28 0 0,0 1-1,0 0 1,0 0 0,0 0-1,0 0 1,0 0 0,0 0-1,1 1 1,-1 0 0,0-1-1,1 1 1,-1 0 0,1 0-1,0 0 1,0 1 0,0-1-1,0 1 1,0-1 0,0 1-1,1-1 1,-1 1 0,1 0 0,-3 5-1,-3 10-7,0 0 0,-6 30 0,11-40 8,-4 17 0,1 1 0,1-1 0,2 1 0,0 0 0,2-1 0,4 40 0,-3-59 0,0-1 1,1 0-1,-1 1 0,1-1 1,0 0-1,0 0 0,1 0 1,-1 0-1,1 0 0,0 0 1,1-1-1,-1 0 0,1 0 1,0 1-1,0-2 0,0 1 1,0-1-1,1 1 0,-1-1 1,1 0-1,0-1 0,0 1 1,0-1-1,0 0 0,9 2 1,7 1 2,1 0 1,0-2 0,0 0 0,0-2 0,23-1 0,-43 0-3,0 0 0,0 0-1,0-1 1,0 1 0,0-1 0,0 0 0,0 0 0,0 0-1,0 0 1,-1 0 0,1 0 0,0 0 0,-1 0 0,1-1-1,0 1 1,-1-1 0,0 1 0,1-1 0,-1 1 0,0-1-1,2-3 1,1-2-38,-1 1-1,0 0 0,-1-1 0,0 0 1,2-8-1,-3 10-522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59.86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102 88 31518,'0'-4'87,"0"0"-1,0 0 0,0 0 0,1 0 0,-1 0 0,1 0 0,0 0 0,0 1 1,0-1-1,1 0 0,-1 0 0,1 1 0,2-5 0,-2 6-85,1-1 0,0 1 0,0 0 0,0 0 0,0 0 0,0 0 0,0 0 0,0 1 0,0-1 0,1 1 0,-1 0 0,1 0 0,-1 0 0,1 0 0,3 1 0,2-2 5,-1 1-1,1 0 1,-1 0-1,15 1 1,-22 0-6,1 1 0,0-1 0,0 0 0,-1 0 0,1 1 0,0-1 0,-1 1 0,1 0 0,0-1 0,-1 1 0,1 0 0,-1 0-1,1 0 1,-1 0 0,0 0 0,1 0 0,-1 1 0,0-1 0,0 0 0,0 1 0,0-1 0,0 0 0,0 1 0,0-1 0,0 1 0,0 0 0,-1-1 0,1 3 0,1 6 0,0 0 0,-1 0 0,0 0 0,0 0 0,-1 0 0,-1 1 0,0-1 0,0 0 0,-1 0 0,0 0 0,-1-1 0,0 1 0,0 0 0,-1-1 0,-1 0 0,1 0 0,-1 0 0,-1-1 0,0 1 0,0-1 0,0-1 0,-1 1 0,-12 9 0,17-15 0,-74 64 0,68-60 0,0 0 0,-1-1 0,0 0 0,0 0 0,0 0 0,-1-1 0,-15 4 0,24-8 0,1 0 0,-1 1 0,0-1 0,1 0 0,-1 0 0,1 0 0,-1 1 0,0-1 0,1 0 0,-1 0 0,0 0 0,1 0 0,-1 0 0,0 0 0,1-1 0,-1 1 0,1 0 0,-1 0 0,0 0 0,1 0 0,-1-1 0,1 1 0,-1 0 0,0-1 0,1 1 0,-1 0 0,1-1 0,-1 1 0,1-1 0,0 1 0,-1-1 0,1 1 0,-1-1 0,1 1 0,0-1 0,-1 1 0,1-1 0,0 0 0,0 1 0,-1-1 0,1 1 0,0-1 0,0 0 0,0 1 0,0-1 0,0 0 0,0 1 0,0-1 0,0 0 0,0 1 0,0-1 0,0 1 0,1-2 0,-1-1 0,1-1 0,0 1 0,0 0 0,1 0 0,-1 0 0,1 0 0,-1 0 0,4-5 0,0 4 0,0-1 0,0 1 0,0 0 0,0 1 0,1-1 0,-1 1 0,1 0 0,0 0 0,0 1 0,0-1 0,1 1 0,-1 1 0,0-1 0,8 0 0,13-1 0,0 2 0,30 1 0,-26 0 0,-22 1 5,0 0 0,0 0 0,-1 1-1,1 1 1,11 4 0,-13-5-55,0 1 0,0-1 0,0 0 0,0-1 0,0 0 0,0 0 0,0 0 0,14-1-1,-13-2-1672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3:01.83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159 25 30206,'0'-1'101,"1"1"0,0-1 1,0 1-1,0-1 0,-1 1 0,1-1 1,0 0-1,0 1 0,-1-1 1,1 0-1,-1 0 0,1 1 0,-1-1 1,1 0-1,-1 0 0,1 0 0,-1 0 1,0 0-1,1 0 0,-1 1 1,0-1-1,0 0 0,1 0 0,-1-2 1,-15 0-73,-132 3-29,147 0 0,0 0 0,-1 0 0,1 0 0,0 0 0,0 0 0,0 0 0,0 0 0,-1 0 0,1 0 0,0 0 0,0 0 0,0 0 0,-1 0 0,1 0 0,0 0 0,0 0 0,0 0 0,0 0 0,-1 0 0,1 0 0,0 0 0,0 0 0,0 0 0,0 1 0,0-1 0,-1 0 0,1 0 0,0 0 0,0 0 0,0 0 0,0 0 0,0 1 0,0-1 0,0 0 0,-1 0 0,1 0 0,0 0 0,0 1 0,0-1 0,0 0 0,0 0 0,0 0 0,0 0 0,0 1 0,0-1 0,0 0 0,0 0 0,0 0 0,0 0 0,0 1 0,0-1 0,0 0 0,0 0 0,0 0 0,1 2 0,-3 112 0,-1-31 0,13 123 0,-4-168 0,-6-37 0,0-1 0,1 1 0,-1 0 0,0-1 0,1 1 0,-1-1 0,1 1 0,-1-1 0,1 1 0,0-1 0,-1 1 0,1-1 0,-1 0 0,1 1 0,0-1 0,-1 0 0,1 0 0,0 1 0,-1-1 0,1 0 0,0 0 0,0 0 0,-1 0 0,2 0 0,19 1 0,-19-1 0,24 0-17,0 1-57,0-2-1,32-5 1,-45 2-438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3:02.72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55 5 30366,'-18'-5'2110,"45"7"-1883,143-2-163,-169 1-64,-1-1 0,0 0 0,1 0 0,-1 0 0,0 0 0,1 0 0,-1 0 0,0 1 0,0-1 0,1 0 0,-1 0 0,0 0 0,0 1 0,1-1 0,-1 0 0,0 0 0,0 1 0,1-1 0,-1 0 0,0 1 0,0-1 0,0 0 0,0 0 0,0 1 0,1-1 0,-1 0 0,0 1 0,0-1 0,0 0 0,0 1 0,0-1 0,0 1 0,0-1 0,0 0 0,0 1 0,0-1 0,0 0 0,-1 1 0,1-1 0,0 0 0,0 1 0,0-1 0,0 0 0,0 0 0,-1 1 0,1-1 0,0 0 0,0 1 0,-1-1 0,1 0 0,-5 7 0,0-1 0,-1 0 0,0-1 0,0 1 0,-9 5 0,-8 8 0,-106 88 0,122-95 0,12-5 0,19-3 0,-20-3 0,22 2 0,-13-3 0,1 2 0,-1 0 0,0 1 0,0 0 0,17 7 0,-27-9 0,0 0 0,0 1 0,-1 0 0,1 0 0,0 0 0,0 0 0,-1 0 0,0 0 0,1 1 0,-1-1 0,0 1 0,0-1 0,0 1 0,0 0 0,-1 0 0,1 0 0,-1 0 0,0 0 0,0 0 0,0 1 0,0-1 0,0 0 0,-1 0 0,1 1 0,-1-1 0,0 5 0,0-3 0,0 0 0,0-1 0,0 1 0,-1-1 0,0 1 0,0 0 0,0-1 0,0 1 0,-4 7 0,3-9 0,0-1 0,0 1 0,0-1 0,0 0 0,-1 0 0,1 0 0,-1 0 0,1 0 0,-1 0 0,1-1 0,-1 1 0,0-1 0,0 0 0,0 0 0,-5 1 0,-11 2 0,1-1 0,-1-1 0,0-1 0,1 0 0,-24-3 0,-3 1 0,45 0-3,0 1 1,-1-1-1,1 0 0,0 1 1,-1-1-1,1 0 0,0 1 1,0-1-1,-1 0 0,1 1 1,0-1-1,0 0 0,0 0 1,0 1-1,0-1 0,0 0 1,0 1-1,0-1 0,1 0 1,-1 0-1,0 1 0,0-1 1,1 0-1,-1 1 0,1-2 1,9-5-153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3:03.55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 0 30414,'0'0'1401,"5"0"-865,230 0-171,-235 0-373,0 20 19,-10 261 37,7-177-48,3-54 0,-10 70 0,10-119 0,-1 0 0,1 0 0,-1 0 0,0 0 0,1-1 0,-1 1 0,0 0 0,0 0 0,1-1 0,-1 1 0,0 0 0,0-1 0,0 1 0,0-1 0,0 1 0,0-1 0,0 0 0,0 1 0,0-1 0,0 0 0,0 0 0,0 1 0,0-1 0,0 0 0,0 0 0,-2-1 0,-38 1 0,26-1 0,-127 1-11,132 1-135,8 3-385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3:07.73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63 20 31262,'0'-1'50,"0"0"0,0 1 0,0-1 0,1 0 0,-1 0 0,0 1 0,0-1 0,1 0-1,-1 1 1,0-1 0,1 1 0,-1-1 0,1 0 0,-1 1 0,1-1 0,-1 1 0,1-1 0,-1 1 0,1 0-1,-1-1 1,1 1 0,0-1 0,-1 1 0,1 0 0,0 0 0,0-1 0,27-3 178,-24 4-233,-1 0 0,1 0 0,-1 0 0,1 1 0,-1-1-1,1 1 1,-1 0 0,1 0 0,-1 0 0,0 1 0,1-1 0,-1 1 0,0 0 0,3 2 0,37 48 6,-2 1 0,-3 3 0,-2 1 0,32 68 0,-57-99-1,0 0 0,-2 2 0,-1-1 0,-1 1 0,-2 0 0,3 34 0,-3 174 0,-6-148 0,0-68 0,0 1 0,-2-1 0,0 0 0,-2-1 0,0 1 0,-12 28 0,-1-8 0,-43 74 0,47-95 0,-1 0 0,-1-2 0,0 0 0,-1-1 0,-1 0 0,-38 25 0,38-30 0,0-1 0,-28 13 0,-17 9 0,60-32-1,1 1 1,0 0-1,0-1 0,-1 0 1,1 1-1,0-1 0,-1 0 1,1 0-1,-4-1 0,-1 1-64,6 0-295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6:1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47 31951,'0'0'747,"0"21"-678,7 257-69,-2-126 0,-4 188 0,-14-188 0,0-23 0,11 308 0,4-225 0,-1-195 0,1 0 0,6 27 0,2 18 0,-5-14 0,-3 1 0,-1-1 0,-9 70 0,6-100 0,1 0 0,1 20 0,0-11 0,0-25 0,3-1 0,-1 0 0,0-1 0,1 0 0,-1 1 0,0-1 0,1 0 0,-1 0 0,0 0 0,1 0 0,3-2 0,1 2 0,684 9 0,-494 5 0,34 0 0,-125-14 0,564-15 0,-271 9 0,-223 8 0,-5-1 0,184-2 0,-57-17 0,-147 10 0,136-3 0,394-8 0,-540 7 0,124-7 0,646 1 0,-743 7 0,-3 1 0,-4 11 0,237-5 0,98-7 0,-366 10 0,201 4 0,134 4 0,-346-7 0,88-16 0,-87 3 0,-103 11 0,0-1 0,32-10 0,-49 13 0,1 0 0,-1 0 0,0-1 0,1 1 0,-1-1 0,1 1 0,-1 0 0,0-1 0,1 1 0,-1-1 0,0 1 0,1-1 0,-1 1 0,0-1 0,0 1 0,1-1 0,-1 1 0,0-1 0,0 1 0,0-1 0,0 1 0,0-1 0,0 0 0,0 1 0,0-1 0,0 1 0,0-1 0,0 1 0,0-1 0,0 1 0,0-1 0,-1 0 0,3-109 0,-4-116 0,-5 160 0,-1-35 0,10-721 0,-4 782 0,-13-72 0,8 71 0,-3-73 0,10 64 0,-2 1 0,-8-52 0,6 71 0,1 0 0,1-31 0,-11-7 0,13 67 0,0-1 0,-1 1 0,1 0 0,0-1 0,-1 1 0,1 0 0,-1 0 0,0 0 0,1 0 0,-1-1 0,0 1 0,0 0 0,1 0 0,-1 0 0,0 0 0,0 1 0,0-1 0,0 0 0,0 0 0,0 0 0,-1 1 0,1-1 0,0 1 0,0-1 0,0 1 0,-1-1 0,-1 0 0,-3 1 0,0-1 0,-1 1 0,1-1 0,-11 3 0,-2-1 0,9-2 0,1 2 0,-1-1 0,1 1 0,-1 1 0,1 0 0,-12 4 0,1-1 0,0-1 0,0-1 0,0 0 0,0-2 0,-34-1 0,-1 1 0,-549 3 0,327-6 0,122 4 0,-162-4 0,139-19 0,43 2 0,-283-14 0,-197 25 0,386 9 0,-59 24 0,99-5 0,-247 2 0,325-11 0,-43 3 0,-284-10 0,28-1 0,-60 6 0,-436-9 0,567-7 0,168 9 0,-180-4 0,186-11 0,-61-2 0,-102 15 0,303 2 0,0 1 0,0 1 0,-28 8 0,33-6 0,0-2 0,-1 0 0,-40 1 0,61-5 0,-1 0 0,1 1 0,0-1 0,0 0 0,-1 0 0,1 0 0,0 1 0,0-1 0,-1 0 0,1 0 0,0 1 0,0-1 0,0 0 0,0 0 0,-1 1 0,1-1 0,0 0 0,0 1 0,0-1 0,0 0 0,0 1 0,0-1 0,0 0 0,0 1 0,0-1 0,0 0 0,0 1 0,0-1 0,0 0 0,0 0 0,0 1 0,0-1 0,0 0 0,0 1 0,1-1 0,-1 1 0,0-1-1,0 1 0,1 0 0,-1-1 1,0 1-1,1 0 0,-1 0 0,0-1 0,1 1 0,-1-1 0,1 1 1,-1-1-1,1 1 0,-1 0 0,1-1 0,0 0 0,-1 1 0,1-1 0,0 1 1,-1-1-1,1 0 0,0 1 0,-1-1 0,1 0 0,0 0 0,0 0 1,-1 1-1,1-1 0,0 0 0,0 0 0,-1 0 0,1 0 0,0 0 1,1-1-1,21 2-146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6:1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1 672 30654,'2'0'94,"1"0"0,-1 0-1,1-1 1,-1 1 0,1 0 0,-1-1 0,1 0 0,-1 1-1,0-1 1,1 0 0,-1 0 0,0 0 0,0-1-1,0 1 1,0 0 0,0-1 0,0 1 0,0-1-1,0 0 1,3-3 0,8-8-34,149-128 23,-40 48-83,-113 88 0,21-15 0,2 3 0,1 0 0,46-16 0,-38 17 0,63-35 0,-73 35 0,0 1 0,0 1 0,1 2 0,1 1 0,0 2 0,58-9 0,12-7 0,16-2 0,11 1 0,-39 18 0,102 3 0,-169 6 0,-1 2 0,1 0 0,-1 2 0,0 0 0,0 2 0,0 0 0,34 18 0,-32-11 0,-2 1 0,1 2 0,-2 0 0,0 1 0,-2 1 0,0 1 0,26 34 0,-27-27 0,-16-52 0,-3 23 0,0 1 0,0-1 0,0 1 0,-1 0 0,1-1 0,0 1 0,-1 0 0,1-1 0,-1 1 0,1 0 0,-1-1 0,0 1 0,1 0 0,-1 0 0,0 0 0,0 0 0,0 0 0,0 0 0,0 0 0,-1-1 0,-1 0 0,0 0 0,0 1 0,0-1 0,0 1 0,-1 0 0,1 0 0,0 0 0,-6-1 0,-8 1 0,-1 0 0,-31 2 0,24 0 0,-87-1 0,143 22 0,-20-17 0,0 0 0,1 0 0,0-1 0,-1 0 0,1-1 0,0-1 0,19 2 0,90-1 0,-76-4 0,-44 0 0,-1 0 0,1 0 0,-1 0 0,1-1 0,-1 1 0,1 0 0,-1 0 0,0-1 0,0 1 0,0 0 0,0-1 0,0 1 0,0 0 0,0 0 0,-1-3 0,1 2 0,1-37 0,-2-1 0,-1 1 0,-2 0 0,-15-61 0,18 96 0,2 3 0,-1 0 0,0-1 0,0 1 0,0 0 0,-1 0 0,1 0 0,0 0 0,0 0 0,-1 0 0,1 0 0,0 0 0,-1 0 0,1 0 0,-1 0 0,1 0 0,-2-1 0,0 1-5,1 2-105,1 3-335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6:29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4515 148 31342,'0'0'272,"-21"0"291,-195 5-46,83 0-494,-254-24 0,326 11-9,-84 2-1,-65-11-13,102 5 0,-36-4 0,-140-7 0,-74 11 0,-113-9 0,432 16 0,-131-9 0,-385 10 0,550 4 0,0 1 0,0 0 0,0 0 0,1 0 0,-1 0 0,0 1 0,1 0 0,-1 0 0,1 0 0,0 1 0,0-1 0,-6 6 0,-45 43 0,41-37 0,-11 7 0,-50 36 0,26-23 0,38-27 0,0-1 0,0 0 0,-1 0 0,-13 4 0,14-6 0,0 0 0,0 1 0,0 1 0,-15 10 0,16-9 0,-1 0 0,1-1 0,-13 6 0,11-7 0,1 0 0,1 2 0,-15 9 0,-225 164 0,235-168 0,0 1 0,2 0 0,-1 0 0,-22 31 0,20-23 0,-34 33 0,38-42 0,1 0 0,-16 22 0,-9 13 0,30-42 0,-1 0 0,1 0 0,-1-1 0,0 0 0,0 0 0,-13 5 0,-22 14 0,-20 26 0,59-46 0,-4 9 0,0-9 0,5-9 0,2-200 0,0 433 0,1-226 0,0 0 0,0-1 0,0 1 0,0 0 0,0 0 0,0-1 0,1 1 0,-1-1 0,0 1 0,0-1 0,1 1 0,-1-1 0,0 0 0,1 1 0,-1-1 0,0 0 0,2 0 0,26 3 0,121-3-576,-162 0-2178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7:10.42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14 159 29710,'0'0'2993,"-11"0"-2964,9 0-21,201 0 19,-195-1-27,0 1 0,0-1 0,0 0 0,0 0 0,-1 0 0,1 0 0,7-4 0,15-5 0,-2 8 0,-22 2 0,0 1 0,0-1 0,0 0 0,0 0 0,0-1 0,0 1 0,0 0 0,0-1 0,0 1 0,0-1 0,0 1 0,0-1 0,-1 0 0,1 0 0,3-2 0,-4 3 0,0-1 0,0 0 0,0 0 0,0 0 0,0 0 0,-1 0 0,1 0 0,0 0 0,0 0 0,-1 0 0,1 0 0,0 0 0,-1-1 0,0 1 0,1 0 0,-1 0 0,0-1 0,1 1 0,-1 0 0,0-1 0,0 1 0,0 0 0,0-1 0,0 1 0,0 0 0,-1 0 0,1-1 0,0 1 0,-1 0 0,1 0 0,-1-1 0,0-1 0,-3-2 0,1 0 0,-1 1 0,0-1 0,-1 1 0,-8-7 0,-5-6 0,-18-19 0,52 38 0,-4 6 0,1 1 0,-1 1 0,18 17 0,-10-8 0,-18-17 0,0 1 0,0-1 0,-1 1 0,1 0 0,-1-1 0,1 1 0,-1 0 0,0 0 0,0 0 0,0 0 0,-1 0 0,1 0 0,-1 0 0,1 5 0,-1-6 0,0 0 0,0 0 0,0 1 0,0-1 0,0 0 0,0 1 0,-1-1 0,1 0 0,-1 0 0,0 0 0,1 1 0,-1-1 0,0 0 0,0 0 0,0 0 0,-1 0 0,1-1 0,0 1 0,-4 3 0,-27 15 0,24-16 0,2-1 0,-1 1 0,0 1 0,1-1 0,0 1 0,0 0 0,0 1 0,0-1 0,-6 11 0,11-16-31,1 1-1,0 0 1,0-1-1,0 1 1,0-1 0,-1 1-1,1 0 1,0-1-1,0 1 1,0 0 0,0-1-1,1 1 1,-1 0-1,0-1 1,0 1-1,0 0 1,0-1 0,1 1-1,-1-1 1,0 1-1,1 1 1,12-2-3232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7:16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0 127 30270,'26'0'2497,"332"0"-2497,-358-2 0,1 0 0,0-1 0,-1 1 0,0 0 0,1-1 0,-1 1 0,0-1 0,0 1 0,-1-5 0,0 3 0,0-1 0,0 1 0,-1 0 0,1-1 0,-1 1 0,0 0 0,0 0 0,0 0 0,-1 0 0,1 0 0,-1 1 0,-6-7 0,3 4 0,0 1 0,0 0 0,0 0 0,0 0 0,-1 1 0,-11-5 0,32 16 0,-1 0 0,0 1 0,0 1 0,-1 0 0,0 1 0,-1 0 0,0 1 0,0 0 0,12 19 0,-22-28 0,0 0 0,0-1 0,0 1 0,0 0 0,0 0 0,-1 0 0,1 0 0,-1 0 0,1 0 0,-1 0 0,0 0 0,0 0 0,0 0 0,0 0 0,0 0 0,0 0 0,0 0 0,-1 0 0,1 0 0,-1 0 0,0 0 0,1 0 0,-1 0 0,0 0 0,0 0 0,0-1 0,-1 1 0,1 0 0,0-1 0,0 1 0,-1-1 0,1 1 0,-1-1 0,0 0 0,1 1 0,-1-1 0,0 0 0,0 0 0,0 0 0,1-1 0,-1 1 0,-4 1 0,-6 2-5,-6 2-23,-1 0 1,-33 6-1,23-10-284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27:58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30110,'0'0'2425,"13"0"-2364,68 1 35,-28 1-72,83-7 0,-136 5-24,1 0 0,-1 0-1,0 0 1,0 0 0,1 0-1,-1 0 1,0 0 0,0 0-1,1 0 1,-1 0 0,0 0-1,0 0 1,1 0 0,-1 0-1,0 0 1,0 0-1,1 0 1,-1 0 0,0 0-1,0 0 1,0 0 0,1-1-1,-1 1 1,0 0 0,0 0-1,1 0 1,-1 0 0,0 0-1,0-1 1,0 1 0,0 0-1,1 0 1,-1 0 0,0-1-1,0 1 1,0 0 0,0 0-1,0-1 1,0 1 0,0 0-1,0 0 1,0-1 0,0 1-1,1 0 1,-1 0 0,0-1-1,0 1 1,0 0-1,-1-1 1,-9-5-908,-2 4-2158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8:2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78 32431,'0'-16'158,"0"12"-139,0 0 0,1 0 1,-2 0-1,1 0 0,0 0 1,-1 0-1,0 0 1,-2-7-1,2 10-19,0-1 0,0 1 1,-1-1-1,1 1 0,-1 0 0,1-1 0,-1 1 0,1 0 1,-1 0-1,1 0 0,-1 1 0,0-1 0,1 0 0,-1 0 1,0 1-1,0-1 0,0 1 0,0 0 0,0-1 0,1 1 1,-1 0-1,-4 1 0,5-1 0,-51 0 0,49 1 0,0 0 0,-1-1 0,1 1 0,0 0 0,0 1 0,0-1 0,0 1 0,0-1 0,0 1 0,0 0 0,1 0 0,-1 0 0,-2 3 0,-3 4 0,1 1 0,0-1 0,1 1 0,0 0 0,1 1 0,0-1 0,0 1 0,1 0 0,1 0 0,-1 0 0,2 1 0,0-1 0,0 1 0,1 0 0,1-1 0,0 1 0,1 12 0,-1-21 0,1 0 0,-1 0 0,1 0 0,-1 0 0,1 0 0,0 0 0,0 0 0,0 0 0,1 0 0,-1-1 0,0 1 0,1-1 0,0 1 0,0-1 0,0 1 0,0-1 0,0 0 0,0 0 0,0 0 0,1 0 0,-1-1 0,1 1 0,-1 0 0,1-1 0,5 2 0,1 0 0,0 0 0,0-1 0,0 0 0,0-1 0,0 0 0,0 0 0,14-2 0,-19 1 0,-1 0 0,0-1 0,1 1 0,-1-1 0,0 0 0,0 0 0,0 0 0,0 0 0,0-1 0,0 1 0,0-1 0,0 0 0,0 0 0,-1 0 0,1 0 0,2-3 0,-1 0 0,0 0 0,-1 0 0,1 0 0,-1 0 0,0 0 0,-1-1 0,0 1 0,3-9 0,0-5 0,-2 0 0,0 0 0,-1 0 0,0-30 0,-2-18 0,16 111 0,-9-7 0,-2 1 0,-2-1 0,-1 1 0,-4 58 0,0-13 0,2-67 0,0 18 0,-5 40 0,4-64 0,-1 0 0,0 0 0,-1 0 0,0-1 0,0 1 0,-1-1 0,0 1 0,-8 11 0,11-19 0,0-1 0,0 0 0,0 0 0,0 0 0,0 0 0,0 0 0,0 0 0,0-1 0,0 1 0,0 0 0,-1 0 0,1-1 0,0 1 0,-1-1 0,1 1 0,0-1 0,-1 1 0,1-1 0,0 0 0,-1 0 0,1 0 0,-1 0 0,1 0 0,0 0 0,-1 0 0,1 0 0,-1 0 0,1-1 0,0 1 0,-1-1 0,1 1 0,0-1 0,0 1 0,-1-1 0,1 0 0,-2-1 0,-1-1 0,-1 0 0,1 0 0,0 0 0,0-1 0,0 0 0,1 0 0,0 0 0,-4-5 0,3 2 0,1 0 0,0 0 0,0-1 0,0 1 0,1-1 0,0 0 0,1 0 0,-2-15 0,3 4 0,0 0 0,4-31 0,-3 46 0,0 0 0,1 0 0,-1-1 0,1 1 0,0 0 0,0 0 0,1 1 0,-1-1 0,1 0 0,0 1 0,0-1 0,0 1 0,0 0 0,0 0 0,1 0 0,-1 1 0,1-1 0,0 1 0,0 0 0,0 0 0,5-2 0,12-5 0,1 1 0,41-9 0,-45 13 0,-2 0 0,-4 2 0,-1-1 0,0 0 0,-1 0 0,1-1 0,-1 0 0,1-1 0,-1 0 0,0-1 0,9-7 0,-18 13 0,-1-1 0,0 1 0,0 0 0,1-1 0,-1 1 0,0 0 0,1-1-1,-1 1 1,0 0 0,0-1 0,0 1 0,1 0 0,-1-1 0,0 1 0,0-1 0,0 1 0,0 0 0,0-1 0,0 1 0,0-1 0,0 1 0,0 0 0,0-1-1,0 1 1,0-1 0,0 0 0,0-4-6,-3 4-82,-10 1-200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8:2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35 23371,'9'-9'6204,"0"-1"-3495,5-6-2255,-22 19-425,2 3-29,1 0 0,-1 0 0,1 0 0,0 1 0,1-1 0,-1 1 0,-4 11 0,-23 58 0,28-66 0,-7 21 0,1 0 0,-9 49 0,16-61 0,1 0 0,0 0 0,2-1 0,0 1 0,5 34 0,-4-48 1,0 0-1,1 0 1,0 0-1,0 0 1,0-1-1,0 1 1,1-1 0,0 1-1,0-1 1,0 0-1,0 0 1,1 0-1,0-1 1,-1 1 0,1-1-1,0 0 1,1 0-1,-1 0 1,7 2-1,-4-1-12,1 0-1,0-1 0,0-1 0,0 1 0,1-1 0,-1-1 0,0 0 0,1 0 0,-1 0 0,17-2 0,-4-3-384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8:29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32431,'0'0'7,"0"-1"0,0 1 0,0 0-1,0 0 1,0-1 0,0 1 0,1 0 0,-1 0 0,0-1 0,0 1 0,0 0 0,0 0-1,0-1 1,0 1 0,0 0 0,0 0 0,1 0 0,-1-1 0,0 1 0,0 0 0,0 0 0,0 0-1,1 0 1,-1-1 0,0 1 0,0 0 0,0 0 0,1 0 0,-1 0 0,0 0 0,0 0-1,1 0 1,-1 0 0,0-1 0,0 1 0,1 0 0,-1 0 0,0 0 0,1 0 0,12 4 42,13 13-65,-14-3 20,-1 0-1,0 2 0,-1-1 0,-1 1 0,-1 1 1,0-1-1,-1 1 0,10 34 0,-9-19-3,-2 1-1,-1 0 1,-1 0-1,-1 37 1,-4-61-22,0 0 0,0 0 0,0 0 0,-1 0 0,-1 0 0,0-1 0,0 1 0,0-1 0,-1 0 0,0 0 0,-1 0 0,0 0 0,0-1 0,-1 0 0,0 0 0,0 0 0,0-1 0,-1 0 0,0 0 0,0 0 0,0-1 0,-1-1 0,-11 6 0,-18 8-2363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9:06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1 104 29197,'0'0'3541,"7"0"-3512,135 4-29,93-3 0,-234-1 0,0 0 0,0 0 0,0 0 0,0 0 0,0-1 0,1 1 0,-1 0 0,0 0 0,0-1 0,0 1 0,0-1 0,0 1 0,0-1 0,0 1 0,0-1 0,0 0 0,0 1 0,1-2 0,-2 1 0,0 1 0,1-1 0,-1 1 0,0-1 0,0 0 0,0 1 0,0-1 0,0 0 0,0 1 0,0-1 0,0 1 0,0-1 0,0 0 0,0 1 0,0-1 0,0 0 0,0 1 0,-1-1 0,1 1 0,0-1 0,0 1 0,-1-1 0,0 0 0,-1-2 0,0 0 0,0 0 0,-1 1 0,1-1 0,-1 1 0,0 0 0,1-1 0,-1 1 0,-6-3 0,-11-2 0,0 0 0,-30-6 0,29 8 0,1 0 0,-28-12 0,46 16 0,22-1 0,-5 2 0,1 0 0,-1 1 0,0 1 0,0 0 0,20 6 0,-32-7 0,1 0 0,-1 0 0,0 1 0,1-1 0,-1 1 0,0 0 0,0 0 0,0 0 0,-1 0 0,1 0 0,0 1 0,-1-1 0,1 1 0,-1 0 0,0-1 0,0 1 0,0 0 0,0 0 0,-1 1 0,1-1 0,-1 0 0,0 0 0,0 1 0,0-1 0,0 1 0,-1-1 0,1 1 0,-1-1 0,0 5 0,0-3 0,0 1 0,0-1 0,0 1 0,-1-1 0,0 0 0,0 1 0,0-1 0,-1 0 0,0 0 0,0 0 0,0 0 0,0 0 0,-1 0 0,0 0 0,0-1 0,0 0 0,-1 1 0,1-1 0,-1 0 0,0-1 0,0 1 0,-10 5 0,4-1-18,-2 0 0,1-1 0,-1-1-1,0 0 1,-1-1 0,1 0 0,-1-1 0,0 0 0,-17 2 0,8-5-761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9:38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182 317 29550,'0'-3'489,"0"-7"94,0 0 0,0 0 1,-1 0-1,-4-15 0,5 23-589,-1 0 0,0 0 0,1 1 0,-1-1 0,0 0 0,0 0-1,0 1 1,0-1 0,0 1 0,0-1 0,0 1 0,0-1 0,-1 1 0,1 0 0,0-1 0,-1 1 0,1 0 0,-1 0 0,0 0 0,1 0 0,-1 1 0,0-1-1,0 0 1,1 1 0,-1-1 0,0 1 0,0-1 0,0 1 0,0 0 0,-2 0 0,1 0 6,-1 0 0,1 0 0,-1 0 0,1 1 0,0-1 0,-1 1 0,1 0 0,0 0 0,0 0 0,-1 1 0,1-1 0,0 1 0,0-1 0,0 1 0,-4 4 0,2-1 0,0 1 0,1-1 0,0 1 0,0 0 0,0 1 0,-4 10 0,0 1 0,1 0 0,1 0 0,0 1 0,2 0 0,0-1 0,1 1 0,1 1 0,1-1 0,1 0 0,2 27 0,-1-44 0,-1 0 0,1 0 0,0 0 0,-1 0 0,1-1 0,0 1 0,1 0 0,-1 0 0,0-1 0,0 1 0,1-1 0,-1 1 0,1-1 0,-1 1 0,1-1 0,-1 0 0,1 0 0,0 0 0,0 0 0,0 0 0,0 0 0,0 0 0,-1-1 0,1 1 0,0-1 0,1 1 0,1-1 0,0 1 0,1 0 0,0-1 0,0 1 0,0-1 0,-1 0 0,1 0 0,0-1 0,0 0 0,0 0 0,-1 0 0,7-2 0,-6 0 0,-1 0 0,0 0 0,1 0 0,-1 0 0,-1-1 0,1 0 0,0 0 0,-1 0 0,0 0 0,0 0 0,0-1 0,0 0 0,-1 1 0,0-1 0,0 0 0,0 0 0,-1 0 0,2-9 0,2-8 0,-2-1 0,2-45 0,-5-49 0,0 137 0,0 26 0,8 68 0,-6-99 0,1-1 0,0 0 0,1-1 0,0 1 0,1 0 0,1-1 0,0 0 0,1-1 0,10 16 0,-16-27 0,0 0 0,0 0 0,0 0 0,0 0 0,0 0 0,0 0 0,0 0 0,0-1 0,0 1 0,0 0 0,0-1 0,1 1 0,-1-1 0,0 1 0,0-1 0,1 1 0,-1-1 0,0 0 0,1 0 0,-1 0 0,0 0 0,1 0 0,-1 0 0,1 0 0,-1 0 0,0 0 0,0-1 0,1 1 0,-1 0 0,0-1 0,1 1 0,-1-1 0,0 0 0,0 1 0,0-1 0,0 0 0,0 0 0,0 1 0,0-1 0,0 0 0,0 0 0,0 0 0,0 0 0,0-1 0,-1 1 0,1 0 0,0 0 0,0-2 0,4-14 0,-1 0 0,0 0 0,-1 0 0,-1 0 0,-1 0 0,-1-33 0,-1 32 0,1 1 0,0-1 0,2 0 0,0 1 0,1 0 0,9-29 0,-12 45 0,1-1 0,-1 1 0,1-1 0,0 1 0,0-1 0,0 1 0,0 0 0,0-1 0,0 1 0,0 0 0,0 0 0,0 0 0,1 0 0,-1 0 0,0 0 0,1 0 0,-1 0 0,1 0 0,-1 1 0,1-1 0,-1 1 0,1-1 0,-1 1 0,1-1 0,0 1 0,-1 0 0,1 0 0,0 0 0,-1 0 0,1 0 0,0 0 0,-1 0 0,1 1 0,0-1 0,-1 0 0,1 1 0,2 1 0,0-1 0,0 1 0,1 0 0,-1 1 0,0-1 0,0 1 0,-1-1 0,1 1 0,0 0 0,-1 1 0,0-1 0,5 6 0,-4-2 0,0 1 0,0-1 0,0 1 0,-1 0 0,0 0 0,0 0 0,-1 0 0,0 1 0,-1-1 0,1 15 0,-2-24 0,0-8 0,0 0 0,0 0 0,-1 0 0,-1 0 0,-2-12 0,3 18 0,0 1 0,0-1 0,0 1 0,0-1 0,-1 1 0,1-1 0,-1 1 0,0 0 0,1 0 0,-1 0 0,0 0 0,0 0 0,0 0 0,0 0 0,-1 1 0,1-1 0,0 1 0,-1-1 0,1 1 0,-1 0 0,0 0 0,1 0 0,-1 0 0,-4 0 0,4 0 0,1 1 0,0 0 0,-1-1 0,1 1 0,0 0 0,-1 0 0,1 0 0,-1 1 0,1-1 0,0 1 0,-1-1 0,1 1 0,0 0 0,0-1 0,-1 1 0,1 1 0,0-1 0,0 0 0,0 0 0,0 1 0,0-1 0,1 1 0,-1 0 0,0-1 0,1 1 0,-1 0 0,-1 2 0,-1 5 0,-1 0 0,2 0 0,0 0 0,0 1 0,-3 15 0,6-23 0,-5 29 0,1 0 0,2 59 0,2-87 0,0 1 0,0-1 0,1 0 0,0 1 0,-1-1 0,1 0 0,1 0 0,-1 0 0,0 0 0,1 0 0,-1 0 0,1 0 0,0 0 0,0 0 0,0-1 0,0 1 0,1-1 0,-1 0 0,1 1 0,-1-1 0,1 0 0,0-1 0,0 1 0,-1 0 0,2-1 0,-1 1 0,0-1 0,0 0 0,0 0 0,0-1 0,7 2 0,5 0 0,0 0 0,0-1 0,0 0 0,0-2 0,27-3 0,-38 3-1,1 0 1,-1 0-1,1 0 0,-1-1 1,1 1-1,-1-1 0,0-1 0,0 1 1,0 0-1,0-1 0,0 0 1,0 0-1,-1 0 0,1 0 1,-1-1-1,0 1 0,0-1 0,-1 0 1,1 0-1,-1 0 0,1 0 1,-1 0-1,-1-1 0,1 1 1,0-1-1,-1 1 0,1-7 0,2-12-2,-1-1-1,-1 0 0,0 0 1,-4-28-1,2 17 10,0-33-6,-1-78 32,1 143-32,0 1 0,-1 0 0,1 0 0,0-1 0,-1 1 0,0 0 0,0 0 0,0 0 0,0 0 0,-2-4 0,0 2 0,4 8 0,0 0 0,-1 0 0,0 0 0,0 0 0,0 0 0,-1 6 0,0 8 0,1 288 0,0-295 0,1 1 0,1 0 0,0 0 0,0-1 0,1 1 0,0-1 0,9 19 0,-10-26 0,0 0 0,0 0 0,0-1 0,0 1 0,1-1 0,-1 0 0,1 0 0,0 0 0,0 0 0,0 0 0,0-1 0,1 1 0,-1-1 0,1 0 0,-1 0 0,1 0 0,0 0 0,0-1 0,0 1 0,0-1 0,0 0 0,0-1 0,0 1 0,7 0 0,-7-1 0,1 0 0,-1 0 0,0 0 0,1-1 0,-1 1 0,0-1 0,0 0 0,0 0 0,8-4 0,-9 3 0,-1 0 0,0 1 0,0-1 0,0 0 0,-1 0 0,1 0 0,0-1 0,-1 1 0,1 0 0,-1-1 0,0 1 0,0-1 0,0 1 0,0-1 0,0 0 0,0 1 0,0-4 0,3-17 0,-2 0 0,0-1 0,-1 1 0,-3-26 0,1-2 0,1 42 0,0 0 0,-1 0 0,-1-1 0,0 1 0,0 0 0,0 0 0,-1 1 0,0-1 0,-5-8 0,8 17 0,0 0 0,0 0 0,0 0 0,0 0 0,0 1 0,0-1 0,0 0 0,0 0 0,0 0 0,0 0 0,0 0 0,0 0 0,0 0 0,0 1 0,0-1 0,0 0 0,0 0 0,0 0 0,0 0 0,0 0 0,0 0 0,0 0 0,0 0 0,-1 1 0,1-1 0,0 0 0,0 0 0,0 0 0,0 0 0,0 0 0,0 0 0,0 0 0,0 0 0,0 0 0,0 0 0,-1 0 0,1 0 0,0 0 0,0 0 0,0 0 0,0 0 0,0 0 0,0 0 0,0 0 0,-1 0 0,1 0 0,0 0 0,0 0 0,0 0 0,0 0 0,0 0 0,0 0 0,0 0 0,-1 0 0,1 0 0,0 0 0,0 0 0,0 0 0,0 0 0,-1 12 0,2 8 0,2 1 0,1-1 0,0 1 0,15 36 0,-1 4 0,-17-56 0,1 3 0,0 0 0,1 1 0,0-2 0,6 13 0,-8-18 0,0 0 0,0-1 0,0 1 0,1 0 0,-1-1 0,0 1 0,1-1 0,0 0 0,-1 1 0,1-1 0,0 0 0,-1 0 0,1 0 0,0 0 0,0 0 0,0-1 0,0 1 0,0-1 0,0 1 0,0-1 0,0 1 0,0-1 0,3 0 0,-3 0 0,-1 0 0,1 0 0,0 0 0,0 0 0,0 0 0,-1 0 0,1 0 0,0-1 0,0 1 0,0-1 0,-1 1 0,1-1 0,0 0 0,-1 0 0,1 0 0,0 0 0,-1 0 0,0 0 0,1 0 0,-1 0 0,1 0 0,-1-1 0,0 1 0,0-1 0,0 1 0,0-1 0,0 1 0,0-1 0,0 1 0,-1-1 0,1 0 0,0 0 0,-1 1 0,1-1 0,-1 0 0,0 0 0,0 0 0,0-3 0,5-50 0,-6-104 0,5 190 0,2 0 0,0 1 0,2-2 0,20 50 0,-27-77 0,0 1 0,1-1 0,-1 0 0,1 0 0,0 0 0,0 0 0,0 0 0,0 0 0,0 0 0,0 0 0,1-1 0,0 1 0,-1-1 0,1 0 0,0 0 0,0 0 0,0 0 0,0-1 0,1 1 0,-1-1 0,0 1 0,1-1 0,-1 0 0,1-1 0,-1 1 0,1-1 0,-1 1 0,1-1 0,-1 0 0,1 0 0,-1-1 0,1 1 0,0-1 0,6-1 0,-8 1 0,1-1 0,-1 1 0,1 0 0,-1-1 0,1 0 0,-1 1 0,0-1 0,0 0 0,0 0 0,0 0 0,0 0 0,-1-1 0,1 1 0,0 0 0,-1-1 0,0 1 0,1-1 0,-1 1 0,0-1 0,-1 0 0,2-5 0,1-5 0,0-1 0,-1 0 0,1-15 0,-2 5 0,1 7 0,-1 0 0,0 0 0,-1 0 0,-1 0 0,-7-32 0,7 47 0,0 0 0,0-1 0,0 1 0,0 0 0,0 0 0,-1 0 0,1 0 0,-1 0 0,1 0 0,-1 1 0,0-1 0,0 0 0,0 1 0,0 0 0,0-1 0,-3 0 0,46-3 0,169-4 0,-217 10 0,2-1 0,0 1 0,1-1 0,-1 1 0,1-1 0,-1 2 0,1-1 0,0 0 0,-1 1 0,1 0 0,0 0 0,0 0 0,0 0 0,0 1 0,0-1 0,1 1 0,-1 0 0,1 0 0,0 1 0,0-1 0,-4 5 0,2 1 0,0-1 0,1 1 0,0 0 0,0-1 0,1 2 0,0-1 0,1 0 0,-3 15 0,2 6 0,2 42 0,1-51 0,0-18 0,0-1 0,1 1 0,-1-1 0,1 1 0,0-1 0,0 1 0,0-1 0,0 1 0,0-1 0,0 0 0,1 1 0,-1-1 0,1 0 0,-1 0 0,1 0 0,0 0 0,0 0 0,0-1 0,0 1 0,0-1 0,0 1 0,0-1 0,1 0 0,-1 1 0,0-1 0,1 0 0,-1-1 0,1 1 0,-1 0 0,1-1 0,0 1 0,-1-1 0,4 0 0,0 1 0,0-1 0,-1 0 0,1 0 0,0 0 0,0 0 0,0-1 0,0 0 0,-1-1 0,1 1 0,0-1 0,-1 0 0,1 0 0,-1-1 0,7-4 0,-6 2 0,-1 0 0,0 0 0,-1 0 0,1-1 0,-1 1 0,0-1 0,-1-1 0,1 1 0,-1 0 0,-1-1 0,1 1 0,-1-1 0,0 0 0,0 0 0,0-12 0,1-6 0,-2-1 0,-4-49 0,3 71 0,0 1 0,-1-1 0,1 1 0,-1-1 0,0 1 0,0-1 0,-1 1 0,1 0 0,-1 0 0,-1-4 0,2 6 0,0 0 0,0 0 0,0 0 0,1 0 0,-1 0 0,0 1 0,0-1 0,0 0 0,0 0 0,0 1 0,0-1 0,-1 1 0,1-1 0,0 1 0,0-1 0,0 1 0,0 0 0,-1 0 0,1-1 0,0 1 0,0 0 0,-1 0 0,1 0 0,0 0 0,0 1 0,-1-1 0,1 0 0,0 0 0,0 1 0,-2 0 0,2 0 0,1 0 0,-1 0 0,0 0 0,1 0 0,-1 0 0,0 0 0,1 0 0,-1 0 0,1 0 0,0 0 0,-1 1 0,1-1 0,0 0 0,0 0 0,0 0 0,0 1 0,0-1 0,0 0 0,0 0 0,0 1 0,0-1 0,1 1 0,-1 4 0,0 20 0,1 0 0,1 0 0,1 0 0,12 44 0,-13-63 0,0 0 0,0 0 0,1 0 0,-1-1 0,2 0 0,-1 1 0,1-1 0,0 0 0,0-1 0,0 1 0,1-1 0,0 0 0,0 0 0,1 0 0,-1-1 0,1 0 0,0 0 0,0 0 0,0-1 0,1 0 0,-1 0 0,12 3 0,-11-4 0,0 0 0,0-1 0,-1 0 0,1-1 0,0 0 0,0 0 0,0 0 0,0-1 0,0 0 0,9-2 0,-11 1 0,-1 1 0,0-1 0,0 0 0,0 0 0,0-1 0,0 1 0,0-1 0,0 0 0,-1 0 0,0 0 0,1-1 0,-1 1 0,0-1 0,-1 1 0,1-1 0,1-4 0,2-4 0,0 0 0,-2-1 0,1 1 0,-2-1 0,0 0 0,0 0 0,1-22 0,-4-96 0,-1 82 0,-1 25 0,-1 0 0,-1 0 0,0 0 0,-2 0 0,-12-31 0,6 21 0,13 100 0,34 210 0,-33-258 0,-1-15 0,1 15 0,1 0 0,0 0 0,2-1 0,8 23 0,-11-36 0,-1 0 0,1-1 0,0 1 0,0-1 0,1 1 0,-1-1 0,1 0 0,-1 1 0,1-1 0,0-1 0,0 1 0,0 0 0,1-1 0,-1 1 0,1-1 0,-1 0 0,1 0 0,0-1 0,0 1 0,0-1 0,0 0 0,0 0 0,0 0 0,7 0 0,-8 0 0,1-1 0,-1 0 0,1 0 0,-1 0 0,0 0 0,1 0 0,-1-1 0,0 1 0,1-1 0,-1 0 0,0 0 0,0-1 0,0 1 0,0-1 0,0 1 0,0-1 0,0 0 0,0 0 0,-1 0 0,1 0 0,-1-1 0,1 1 0,-1-1 0,0 1 0,0-1 0,0 0 0,-1 0 0,3-5 0,3-5 0,-2-1 0,0 0 0,0-1 0,-2 1 0,1-1 0,1-26 0,-1-96 0,-4 108 0,0 19 0,-1 51 0,3 1 0,1 0 0,1-1 0,21 79 0,-24-117 0,1 0 0,-1 0 0,1 0 0,0 0 0,-1 0 0,1-1 0,0 1 0,1-1 0,-1 1 0,0-1 0,1 0 0,-1 1 0,1-1 0,0-1 0,0 1 0,-1 0 0,7 2 0,-6-3 0,-1-1 0,0 1 0,1 0 0,-1-1 0,1 1 0,-1-1 0,1 0 0,-1 0 0,1 0 0,-1 0 0,0-1 0,1 1 0,-1-1 0,1 1 0,-1-1 0,0 0 0,1 0 0,-1 0 0,0 0 0,0 0 0,0 0 0,0-1 0,0 1 0,0-1 0,2-1 0,1-4 0,0 0 0,0 1 0,-1-2 0,0 1 0,0 0 0,0-1 0,-1 0 0,-1 0 0,4-12 0,-1-4 0,-1 0 0,2-26 0,-5-97 0,-10 232 0,3-28 0,1 104 0,5-160 0,0 1 0,0-1 0,0 0 0,1 1 0,-1-1 0,1 0 0,-1 1 0,1-1 0,-1 0 0,1 0 0,0 0 0,0 0 0,-1 1 0,1-1 0,0 0 0,0 0 0,0 0 0,0-1 0,0 1 0,1 0 0,-1 0 0,2 1 0,1-1 0,0 1 0,0-1 0,0 0 0,0 0 0,0 0 0,0 0 0,8-1 0,-5 1 0,0-1 0,0-1 0,1 0 0,-1 0 0,0 0 0,0-1 0,-1 0 0,1 0 0,9-4 0,-12 3 0,1-1 0,-1 1 0,0-1 0,0 0 0,0 0 0,-1-1 0,1 1 0,-1-1 0,0 1 0,0-1 0,-1 0 0,1 0 0,-1 0 0,0-1 0,-1 1 0,2-9 0,1-6 0,-1 0 0,-2-1 0,0-23 0,-1 37 0,0 1 0,0-1 0,-1 1 0,0-1 0,0 1 0,0-1 0,-1 1 0,0 0 0,0 0 0,-1 0 0,1 0 0,-1 0 0,-1 0 0,1 1 0,-1-1 0,0 1 0,0 0 0,-1 0 0,1 1 0,-1-1 0,0 1 0,0 0 0,-1 0 0,1 1 0,-1 0 0,0 0 0,0 0 0,0 0 0,0 1 0,0 0 0,0 1 0,-1-1 0,-10 0 0,13 1 0,0 1 0,0 0 0,1 0 0,-1 0 0,0 1 0,0-1 0,0 1 0,0 0 0,-6 2 0,8-2 0,1 1 0,-1-1 0,1 0 0,-1 1 0,1-1 0,0 1 0,0-1 0,-1 1 0,1 0 0,0-1 0,1 1 0,-1 0 0,0 0 0,0-1 0,1 1 0,-1 0 0,1 0 0,0 0 0,0 0 0,-1 0 0,1 3 0,-1 9 0,0 0 0,1 0 0,1-1 0,4 26 0,-3-31 0,0-1 0,0 1 0,1-1 0,0 0 0,1 0 0,-1 0 0,1-1 0,1 1 0,-1-1 0,7 6 0,-7-6 0,0-1 0,1 0 0,0-1 0,0 1 0,0-1 0,1 0 0,-1 0 0,1-1 0,0 0 0,0 0 0,0 0 0,1 0 0,-1-1 0,1 0 0,-1-1 0,1 1 0,-1-1 0,1-1 0,0 1 0,0-1 0,0 0 0,-1-1 0,8 0 0,-12 0 0,1-1 0,-1 1 0,0 0 0,0-1 0,1 1 0,-1-1 0,0 0 0,0 0 0,-1 0 0,1 0 0,0 0 0,-1 0 0,1 0 0,-1 0 0,0-1 0,1 1 0,-1 0 0,0-1 0,0-3 0,14-55 0,-13 51 0,4-35 0,6-24 0,-10 63 0,-1 0 0,1 1 0,1-1 0,-1 1 0,1-1 0,0 1 0,0 0 0,0 0 0,5-5 0,-7 8 0,1 1 0,-1-1 0,0 1 0,1-1 0,0 1 0,-1 0 0,1 0 0,0 0 0,0 0 0,-1 0 0,1 0 0,0 0 0,0 0 0,0 1 0,0-1 0,0 1 0,0-1 0,0 1 0,0 0 0,1 0 0,-1 0 0,0 0 0,0 0 0,0 1 0,0-1 0,0 0 0,0 1 0,0 0 0,0-1 0,0 1 0,0 0 0,-1 0 0,1 0 0,2 2 0,1 0 0,-1 1 0,0 0 0,0 0 0,0 0 0,-1 0 0,1 1 0,-1 0 0,0-1 0,0 1 0,-1 0 0,4 8 0,-1 8 0,0 0 0,-2 0 0,0 1 0,-2-1 0,0 1 0,-3 26 0,2-3 0,-3-35 0,1-10 0,1-8 0,2-34 0,7-64 0,-6 90 0,1 2 0,1-1 0,0 0 0,1 1 0,1 0 0,0 0 0,15-26 0,-19 38 0,0-1 0,-1 1 0,1-1 0,0 1 0,0 0 0,0 0 0,0 0 0,1 0 0,-1 0 0,1 0 0,-1 1 0,1-1 0,-1 1 0,1 0 0,0 0 0,0 0 0,0 0 0,-1 0 0,1 0 0,0 1 0,0-1 0,0 1 0,6 0 0,-8 0 0,0 1 0,0-1 0,0 1 0,0-1 0,-1 1 0,1-1 0,0 1 0,0 0 0,0-1 0,-1 1 0,1 0 0,0 0 0,-1 0 0,1-1 0,0 1 0,-1 0 0,1 0 0,-1 0 0,0 0 0,1 0 0,-1 0 0,0 0 0,1 0 0,-1 1 0,7 31 0,-7-32 0,5 44 0,-2 0 0,-5 65 0,0-24 0,2-86-7,0 1 0,0-1 0,0 0 0,0 0 0,0 0 0,0 1 0,0-1 0,0 0 0,0 0 0,-1 0 0,1 1 0,0-1 0,0 0 0,0 0 0,0 0 0,0 0 0,0 1 0,0-1 0,-1 0 0,1 0 0,0 0 0,0 0 0,0 0 0,0 1 0,0-1 0,-1 0 0,1 0 0,0 0 0,0 0 0,0 0 0,-1 0 0,1 0-1,0 0 1,0 0 0,0 0 0,-1 0 0,1 0 0,0 0 0,0 0 0,0 0 0,-1 0 0,1 0 0,0 0 0,0 0 0,0 0 0,-1 0 0,1 0 0,0 0 0,0 0 0,0 0 0,-1 0 0,1-1 0,0 1 0,0 0 0,0 0 0,0 0 0,0 0 0,-1 0 0,1-1 0,0 1 0,0 0 0,0 0 0,0-1-53,-15-12-2127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9:38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40 30606,'0'-1'68,"0"0"0,0 1 1,0-1-1,0 0 0,0 0 0,0 1 0,0-1 1,-1 0-1,1 0 0,0 1 0,0-1 0,-1 0 1,1 1-1,0-1 0,-1 0 0,1 1 0,-1-1 1,1 1-1,-1-1 0,1 0 0,-1 1 0,1-1 1,-1 1-1,1 0 0,-1-1 0,0 1 0,1-1 1,-1 1-1,0 0 0,1 0 0,-1-1 0,-1 1 1,-26 0-347,23 0 418,4 1-139,0 0-1,0-1 1,-1 1 0,1 0-1,0 0 1,0 0 0,0 0-1,0 0 1,0 0 0,0 0-1,0 0 1,0 0 0,0 1-1,0-1 1,1 0 0,-1 0-1,0 1 1,1-1 0,-1 1-1,1-1 1,0 0 0,-1 1-1,1-1 1,0 1 0,0 1-1,-3 39-1,2-29 3,1-9-3,0 1 1,0 0-1,0 0 1,0 0 0,1 0-1,0 0 1,0 0-1,2 5 1,-2-9 1,0 1 0,1-1 0,-1 1 0,0-1 0,0 0 1,1 1-1,-1-1 0,1 0 0,-1 0 0,1 0 0,0 0 1,-1 0-1,1-1 0,0 1 0,0 0 0,-1-1 0,1 1 1,0-1-1,0 0 0,0 1 0,0-1 0,0 0 0,-1 0 1,5-1-1,-2 1-1,-1 0 1,0 0-1,1 0 1,-1 0-1,1-1 1,-1 1-1,1-1 1,-1 0-1,0 0 1,7-3-1,-9 2 0,1 1 0,-1-1 0,1 1 0,-1-1 0,1 0 0,-1 1 0,0-1 0,0 0 0,0 0 0,0 0 0,0 0 0,-1 0 0,1 0 0,-1 0 0,1 0 0,-1 0 0,1 0 0,-1-4 0,1-5 0,0 0 0,0 1 0,-1-1 0,-1 0 0,1 1 0,-4-14 0,3 22 0,1 0 0,-1 0 0,0 0 0,0-1 0,0 1 0,0 1 0,0-1 0,0 0 0,0 0 0,-1 0 0,1 1 0,-1-1 0,1 0 0,-1 1 0,0-1 0,0 1 0,1 0 0,-1 0 0,0 0 0,0 0 0,0 0 0,0 0 0,-1 0 0,1 1 0,0-1 0,0 1 0,0-1 0,-1 1 0,1 0 0,0 0 0,0 0 0,0 0 0,-1 0 0,1 1 0,-4 0 0,4-1-5,1 1 0,-1 0 0,1-1 0,-1 1 0,1 0 0,-1-1 0,1 1 0,0 0 0,-1 0 0,1 0 0,0 0 0,0 0 0,0 1 0,-1-1 0,1 0 0,0 1 0,1-1 0,-1 0 0,0 1 0,0-1 0,1 1 0,-1-1 0,0 3 0,-8 21-403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9:39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32159,'0'0'544,"10"0"-512,19 0-32,10 0 32,3 0-32,2 0 0,-8 0 0,1 0 0,-8 0 0,-11-7-48,-8 0-160,-10 2-6419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9:42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0 393 32623,'0'-1'99,"19"32"-54,-17-25-45,1-1 0,0 0 0,1 0 0,-1 0 0,1 0 0,0-1 0,0 1 0,1-1 0,-1 0 0,1 0 0,0-1 0,0 1 0,0-1 0,0 0 0,1-1 0,-1 1 0,1-1 0,-1 0 0,1 0 0,0-1 0,0 0 0,0 0 0,0 0 0,11-1 0,-14 0 0,-1-1 0,1 1 0,-1-1 0,1 0 0,-1 0 0,1 0 0,-1 0 0,0 0 0,1-1 0,-1 1 0,0-1 0,0 1 0,0-1 0,0 0 0,0 0 0,0 0 0,-1 0 0,1 0 0,-1 0 0,1-1 0,-1 1 0,0 0 0,2-5 0,2-5 0,0-1 0,-1 0 0,5-21 0,-2-18 0,-1-1 0,-3 0 0,-5-59 0,1 33 0,1 75 0,0 1 0,1 0 0,-1 0 0,-1 1 0,1-1 0,0 0 0,-1 0 0,1 1 0,-1-1 0,-2-4 0,3 7 0,0 0 0,0-1 0,0 1 0,0 0 0,0 0 0,0 0 0,0 0 0,0-1 0,0 1 0,0 0 0,0 0 0,0 0 0,0 0 0,0-1 0,0 1 0,0 0 0,0 0 0,0 0 0,-1 0 0,1 0 0,0-1 0,0 1 0,0 0 0,0 0 0,0 0 0,-1 0 0,1 0 0,0 0 0,0 0 0,0 0 0,0 0 0,0 0 0,-1 0 0,1-1 0,0 1 0,0 0 0,0 0 0,-1 0 0,1 0 0,0 0 0,0 0 0,0 0 0,0 1 0,-1-1 0,1 0 0,0 0 0,0 0 0,0 0 0,0 0 0,0 0 0,-1 0 0,1 0 0,0 0 0,0 0 0,0 0 0,0 1 0,0-1 0,-1 0 0,1 0 0,0 0 0,0 0 0,0 0 0,0 1 0,0-1 0,0 0 0,0 0 0,0 0 0,0 1 0,0-1 0,-2 4 0,1-1 0,0 1 0,0 0 0,0 0 0,0 0 0,1 0 0,-1 8 0,0 9 0,-10 116 0,8 171 0,4-164 0,1-85 0,0-36 0,-1 0 0,-1 1 0,-2-1 0,0 0 0,-7 31 0,9-53 0,0 1 0,-1-1 0,1 1 0,0-1 0,-1 0 0,1 1 0,-1-1 0,0 0 0,1 1 0,-1-1 0,0 0 0,0 0 0,0 0 0,0 1 0,0-1 0,0 0 0,0 0 0,0-1 0,0 1 0,-2 1 0,2-2 0,0 0 0,0 0 0,0 0 0,1-1 0,-1 1 0,0 0 0,0 0 0,0-1 0,0 1 0,1-1 0,-1 1 0,0-1 0,0 1 0,1-1 0,-1 1 0,0-1 0,1 1 0,-1-1 0,1 0 0,-1 1 0,1-1 0,-1 0 0,0-1 0,-5-8 0,1-1 0,0 0 0,-5-15 0,9 23 0,-6-17 0,2 0 0,0-1 0,2 0 0,0 0 0,0-41 0,3 59 0,1 0 0,0 1 0,0-1 0,0 0 0,0 0 0,0 1 0,0-1 0,1 1 0,-1-1 0,1 1 0,0 0 0,-1-1 0,1 1 0,0 0 0,1 0 0,-1 0 0,0 1 0,0-1 0,1 0 0,-1 1 0,1 0 0,0-1 0,-1 1 0,6-1 0,11-5 0,0 1 0,30-6 0,-36 9 0,-6 2 0,12-3 0,0-1 0,-1 0 0,25-12 0,-38 15 0,0-1 0,0 1 0,-1-1 0,1 0 0,-1-1 0,0 1 0,0-1 0,0 0 0,0 0 0,-1 0 0,1 0 0,-1 0 0,0-1 0,0 0 0,-1 1 0,0-1 0,3-7 0,-2 1 0,-1 0 0,-1 0 0,1 1 0,-2-1 0,0 0 0,0 0 0,-1 0 0,0 0 0,0 0 0,-2 1 0,1-1 0,-1 0 0,-1 1 0,-8-18 0,-8 4 0,17 26 0,2 6 0,1-5 0,1 24 0,0 0 0,1 0 0,7 30 0,-7-49 0,0 1 0,1 0 0,0 0 0,0-1 0,1 0 0,0 0 0,0 0 0,1 0 0,0 0 0,0-1 0,1 0 0,0 0 0,10 9 0,-13-14 0,-1-1 0,1 1 0,-1 0 0,1-1 0,0 1 0,0-1 0,-1 0 0,1 0 0,0 0 0,0 0 0,0-1 0,0 1 0,0-1 0,0 0 0,0 0 0,0 0 0,0 0 0,1 0 0,-1-1 0,0 1 0,0-1 0,-1 0 0,1 0 0,0 0 0,0 0 0,0-1 0,-1 1 0,1-1 0,0 1 0,-1-1 0,0 0 0,1 0 0,-1 0 0,0 0 0,0-1 0,0 1 0,0 0 0,0-1 0,-1 0 0,1 1 0,-1-1 0,0 0 0,0 0 0,2-4 0,2-19 0,-2-1 0,0 1 0,-2 0 0,-3-40 0,1 12 0,0 42 0,-3 61 0,4 139 0,1-183 0,-1 0 0,1 0 0,0 0 0,0 0 0,1 0 0,-1-1 0,1 1 0,0-1 0,0 1 0,1-1 0,0 0 0,-1 1 0,8 6 0,-9-9 0,1 0 0,0-1 0,0 1 0,0-1 0,0 1 0,0-1 0,0 0 0,0 0 0,1 0 0,-1 0 0,0 0 0,0 0 0,1-1 0,-1 1 0,1-1 0,-1 1 0,1-1 0,-1 0 0,0 0 0,1 0 0,-1 0 0,1-1 0,-1 1 0,1-1 0,-1 1 0,0-1 0,1 0 0,-1 0 0,0 0 0,3-2 0,-2 1 0,0 0 0,-1 0 0,1 0 0,-1-1 0,0 1 0,0-1 0,0 1 0,0-1 0,0 0 0,0 0 0,2-5 0,13-40 0,-13 34 0,9-34 0,-3 0 0,6-57 0,-7 41 0,-9 63 0,0 1 0,0-1 0,0 0 0,0 0 0,0 1 0,0-1 0,0 0 0,1 1 0,-1-1 0,0 0 0,1 1 0,-1-1 0,0 0 0,1 1 0,-1-1 0,1 1 0,-1-1 0,1 1 0,-1-1 0,1 1 0,-1-1 0,1 1 0,0-1 0,-1 1 0,1 0 0,0-1 0,-1 1 0,1 0 0,1-1 0,-1 1 0,0 0 0,0 1 0,0-1 0,0 0 0,0 1 0,0-1 0,0 0 0,0 1 0,0-1 0,0 1 0,0 0 0,0-1 0,0 1 0,0 0 0,0-1 0,-1 1 0,1 0 0,0 0 0,-1 0 0,1 0 0,0 0 0,0 1 0,7 12 0,-1 0 0,-1 0 0,0 0 0,-1 1 0,0 0 0,-1 0 0,3 28 0,-3 11 0,-2 57 0,-2-78 0,1-42 0,1 0 0,0 0 0,1 0 0,-1 1 0,1-1 0,5-8 0,9-31 0,-2-13 0,-11 38 0,1 0 0,1 1 0,2-1 0,18-39 0,-26 60 0,1 1 0,-1-1 0,1 1 0,0-1 0,0 1 0,0-1 0,0 1 0,0 0 0,0-1 0,1 1 0,-1 0 0,0 0 0,1 0 0,-1 0 0,0 0 0,1 0 0,-1 0 0,1 0 0,0 1 0,-1-1 0,1 0 0,0 1 0,-1 0 0,1-1 0,2 1 0,-3 1 0,1-1 0,-1 1 0,1 0 0,-1 0 0,1 0 0,-1 0 0,1 0 0,-1 1 0,0-1 0,0 0 0,0 0 0,0 1 0,0-1 0,0 1 0,0-1 0,0 1 0,0 0 0,-1-1 0,1 1 0,-1 0 0,1-1 0,0 3 0,3 19 0,0-1 0,-2 0 0,0 1 0,-2-1 0,-2 26 0,3 53 0,-1-99 0,0 0 0,0-1 0,0 1 0,0 0 0,1 0 0,-1-1 0,0 1 0,1 0 0,-1-1 0,1 1 0,0 0 0,0-1 0,-1 1 0,1-1 0,0 1 0,0-1 0,0 0 0,1 1 0,-1-1 0,0 0 0,0 0 0,1 1 0,-1-1 0,1 0 0,-1-1 0,1 1 0,-1 0 0,1 0 0,0-1 0,-1 1 0,1-1 0,0 1 0,-1-1 0,1 1 0,0-1 0,0 0 0,1 0 0,1-1 0,-1 1 0,0-1 0,0 0 0,1 0 0,-1 0 0,0 0 0,0-1 0,0 1 0,0-1 0,0 0 0,-1 1 0,1-1 0,0-1 0,-1 1 0,1 0 0,-1-1 0,0 1 0,2-4 0,6-12 0,0-1 0,-2 0 0,0-1 0,-1 0 0,-1 0 0,-1 0 0,4-40 0,14-47 0,-23 106 0,0 1 0,0-1 0,0 0 0,0 1 0,0-1 0,1 1 0,-1-1 0,0 1 0,0-1 0,0 1 0,1-1 0,-1 1 0,0-1 0,0 1 0,1-1 0,-1 1 0,0 0 0,1-1 0,-1 1 0,1-1 0,-1 1 0,1 0 0,-1-1 0,0 1 0,1 0 0,-1 0 0,1-1 0,-1 1 0,1 0 0,0 0 0,-1 0 0,1 0 0,-1 0 0,1 0 0,-1-1 0,1 1 0,-1 0 0,1 1 0,-1-1 0,1 0 0,0 0 0,-1 0 0,1 0 0,-1 0 0,1 0 0,-1 1 0,1-1 0,-1 0 0,1 0 0,-1 1 0,0-1 0,1 0 0,-1 1 0,1-1 0,-1 1 0,0-1 0,1 0 0,-1 1 0,0-1 0,1 1 0,-1 0 0,24 33 0,-21-29 0,-3-4 0,0-1 0,1 1 0,-1-1 0,1 1 0,-1 0 0,0-1 0,1 1 0,0-1 0,-1 1 0,1-1 0,-1 1 0,1-1 0,0 0 0,-1 1 0,1-1 0,0 0 0,-1 1 0,1-1 0,0 0 0,0 0 0,7-7 0,-8 7 0,0-1 0,0 0 0,1 1 0,-1-1 0,0 0 0,0 1 0,0-1 0,0 0 0,0 1 0,0-1 0,0 0 0,0 1 0,0-1 0,-1 0 0,1 1 0,0-1 0,0 0 0,-1 1 0,1-1 0,0 1 0,-1-1 0,1 0 0,0 1 0,-1-1 0,1 1 0,-1-1 0,1 1 0,-1-1 0,1 1 0,-1 0 0,1-1 0,-1 1 0,0 0 0,1-1 0,-1 1 0,0 0 0,1-1 0,-2 1 0,0-1 0,-1 1 0,1-1 0,-1 1 0,1 0 0,-1 0 0,0 0 0,1 0 0,-1 0 0,1 0 0,-1 1 0,1 0 0,-1-1 0,1 1 0,-1 0 0,1 0 0,0 0 0,-1 0 0,1 0 0,0 1 0,0-1 0,0 1 0,0 0 0,-4 3 0,4-1 0,-1 1 0,1-1 0,0 1 0,0 0 0,1-1 0,-1 1 0,1 0 0,0 0 0,0 0 0,1 0 0,-1 10 0,1-2 0,-2 8 0,2 0 0,0 0 0,1-1 0,2 1 0,4 20 0,-6-36 0,0-1 0,0 0 0,1 1 0,0-1 0,0 0 0,0 0 0,0 0 0,1 0 0,0 0 0,-1-1 0,1 1 0,0-1 0,1 1 0,-1-1 0,1 0 0,-1-1 0,1 1 0,0-1 0,0 1 0,0-1 0,0 0 0,1-1 0,-1 1 0,0-1 0,1 0 0,-1 0 0,1 0 0,7 0 0,-3 0 0,-1-1 0,0 1 0,1-2 0,-1 1 0,14-4 0,-19 3 0,0 0 0,0 0 0,0 0 0,0 0 0,0-1 0,-1 0 0,1 1 0,0-1 0,-1 0 0,1 0 0,-1-1 0,0 1 0,1 0 0,-1-1 0,0 1 0,-1-1 0,3-4 0,2-6 0,0 0 0,-1 0 0,0-1 0,-1 0 0,-1 0 0,0 0 0,1-20 0,-1-107 0,-4 86 0,1-57 0,0 65 0,0 38 0,0 13 0,0 39 0,6 145 0,-4-166 0,1 0 0,2-1 0,0 1 0,1-1 0,1 0 0,14 29 0,-18-44 0,0-1 0,1 1 0,0-1 0,0 1 0,0-1 0,0-1 0,1 1 0,7 5 0,-9-8 0,0 0 0,0 0 0,0 0 0,0 0 0,0-1 0,1 0 0,-1 1 0,0-1 0,1 0 0,-1-1 0,1 1 0,0-1 0,-1 0 0,1 1 0,-1-1 0,7-1 0,-8 0 0,-1 1 0,0-1 0,0 1 0,1-1 0,-1 0 0,0 1 0,0-1 0,0 0 0,0 0 0,1 0 0,-1 0 0,0 0 0,-1 0 0,1 0 0,0 0 0,0 0 0,0 0 0,-1-1 0,1 1 0,0-2 0,10-31 0,-10 27 0,9-45 0,-1 1 0,-4-1 0,0-69 0,-17 164 0,10-19 0,1 0 0,1 0 0,1 0 0,6 34 0,-6-52 0,1 1 0,-1-1 0,1 1 0,0-1 0,0 1 0,1-1 0,0 0 0,0 0 0,1-1 0,-1 1 0,1 0 0,0-1 0,1 0 0,-1 0 0,1-1 0,0 1 0,0-1 0,1 0 0,-1 0 0,12 5 0,-14-7 0,-1-1 0,1 0 0,0 0 0,0 0 0,0 0 0,0-1 0,0 1 0,0-1 0,0 0 0,0 0 0,0 0 0,0 0 0,0 0 0,-1-1 0,1 0 0,0 1 0,0-1 0,0 0 0,5-2 0,-5 0 0,0 1 0,0-1 0,0 1 0,0-1 0,0 0 0,0 0 0,-1-1 0,1 1 0,-1 0 0,0-1 0,0 0 0,2-6 0,2-8 0,-1 0 0,0 0 0,-2-1 0,0 1 0,0-23 0,-2-82 0,-3 197 0,0-31 0,4 60 0,-1-99 0,0 0 0,-1 0 0,2 0 0,-1 0 0,0 0 0,1 0 0,-1 0 0,1-1 0,0 1 0,1 0 0,-1-1 0,1 0 0,-1 1 0,1-1 0,0 0 0,0 0 0,0-1 0,1 1 0,-1-1 0,7 4 0,-5-3 0,0-1 0,1 0 0,-1 0 0,0 0 0,1-1 0,-1 0 0,1 0 0,-1-1 0,1 1 0,0-1 0,-1 0 0,1-1 0,-1 1 0,1-1 0,7-2 0,-11 2 0,0 0 0,0 0 0,0 0 0,-1 0 0,1 0 0,0-1 0,0 1 0,-1-1 0,1 1 0,-1-1 0,0 0 0,1 1 0,-1-1 0,0 0 0,0 0 0,0 0 0,0 0 0,0 0 0,-1 0 0,1 0 0,0 0 0,-1 0 0,1-3 0,1-8 0,-1 0 0,0-22 0,-1 26 0,0 0 0,0-1 0,-1 0 0,0 1 0,0-1 0,-1 1 0,0-1 0,-1 1 0,0 0 0,-1 0 0,0 0 0,0 0 0,0 1 0,-1 0 0,-1-1 0,0 2 0,0-1 0,0 1 0,-1 0 0,0 0 0,0 1 0,-8-6 0,11 9 0,-1 1 0,1 0 0,0 1 0,-1-1 0,0 1 0,1 0 0,-1 0 0,0 0 0,1 0 0,-1 1 0,0 0 0,-7 1 0,4-1 0,6 0 0,0 0 0,1 0 0,-1 1 0,1-1 0,-1 1 0,1-1 0,0 1 0,-1 0 0,1 0 0,-1-1 0,1 1 0,0 0 0,0 0 0,0 0 0,-1 1 0,1-1 0,0 0 0,0 0 0,0 0 0,1 1 0,-1-1 0,0 1 0,0-1 0,1 0 0,-1 1 0,1-1 0,-1 1 0,1-1 0,0 1 0,0 0 0,-1 2 0,0 9 0,0 0 0,1 26 0,0-23 0,0-11 0,0-1 0,1 0 0,-1 0 0,1 0 0,-1 0 0,1 0 0,1 0 0,-1 0 0,0 0 0,1 0 0,0-1 0,0 1 0,0 0 0,0-1 0,6 6 0,-4-5 0,0-1 0,0 0 0,0 0 0,1 0 0,-1 0 0,1-1 0,0 1 0,-1-1 0,1 0 0,0-1 0,0 1 0,8 0 0,-6 0 0,0-1 0,1 0 0,-1-1 0,0 1 0,0-1 0,0-1 0,0 0 0,1 0 0,6-2 0,-11 2 0,1 0 0,-1 0 0,0-1 0,0 0 0,0 1 0,0-1 0,0 0 0,-1-1 0,1 1 0,0 0 0,-1-1 0,0 1 0,0-1 0,1 0 0,-2 0 0,1 0 0,0 0 0,0 0 0,-1 0 0,2-6 0,2-11 0,0 0 0,3-41 0,-2 10 0,-5 49 0,-1 0 0,0 0 0,0 0 0,1 1 0,-1-1 0,1 0 0,-1 0 0,1 1 0,0-1 0,-1 0 0,1 1 0,0-1 0,0 1 0,0-1 0,1 1 0,-1 0 0,0-1 0,0 1 0,1 0 0,-1 0 0,1 0 0,-1 0 0,1 0 0,0 0 0,-1 0 0,1 0 0,0 1 0,-1-1 0,1 1 0,0-1 0,0 1 0,-1 0 0,1 0 0,0-1 0,0 1 0,0 0 0,0 1 0,-1-1 0,1 0 0,0 1 0,0-1 0,1 1 0,-1 0 0,0 0 0,-1 0 0,1 0 0,-1 0 0,1 0 0,-1 0 0,1 1 0,-1-1 0,0 0 0,0 1 0,1-1 0,-1 1 0,0-1 0,0 1 0,-1 0 0,1-1 0,0 1 0,-1 0 0,1 0 0,0 3 0,10 44 0,-10-44 0,3 34 0,-1 0 0,-2 42 0,-1-45 0,0-42 0,2-1 0,-1 1 0,0 0 0,1-1 0,5-11 0,1-1 0,1-10 0,7-25 0,47-103 0,-62 156 0,-1 0 0,0 0 0,1 0 0,-1 0 0,1-1 0,0 1 0,-1 0 0,1 0 0,0 0 0,-1 0 0,1 1 0,0-1 0,0 0 0,0 0 0,0 0 0,0 1 0,0-1 0,0 0 0,0 1 0,0-1 0,0 1 0,2-1 0,-2 1 0,0 1 0,0-1 0,-1 1 0,1-1 0,0 1 0,0-1 0,-1 1 0,1 0 0,0-1 0,-1 1 0,1 0 0,-1-1 0,1 1 0,-1 0 0,1 0 0,-1 0 0,0 0 0,1-1 0,-1 1 0,0 0 0,1 2 0,1 7 0,1 1 0,-2 0 0,2 16 0,-3 224-8,0-251-17,0 0-1,0 0 1,-1 0 0,1 0-1,0 0 1,0 0 0,0 1-1,-1-1 1,1 0 0,0 0 0,0 0-1,0 0 1,0 0 0,-1 0-1,1 0 1,0 0 0,0 0-1,0-1 1,-1 1 0,1 0-1,0 0 1,0 0 0,0 0-1,0 0 1,-1 0 0,1 0-1,0 0 1,0 0 0,0 0 0,0-1-1,0 1 1,-1 0 0,1 0-1,0 0 1,0 0 0,0-1-1,0 1 1,0 0 0,0 0-1,0 0 1,0 0 0,0-1-1,0 1 1,-1 0 0,-10-22-4447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9:43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14 32095,'-5'-3'51,"0"1"0,-1 0 1,1 1-1,0-1 0,-1 1 0,1 0 1,-1 0-1,1 1 0,-1 0 1,0 0-1,-5 1 0,-3-1 6,13 0-57,0 0 0,0 0 0,0 0 0,1 1 0,-1-1 0,0 0 0,0 1 0,1-1 0,-1 0 0,0 1 0,1-1 0,-1 1 0,0-1 0,1 1 0,-1-1 0,0 1 0,1-1 0,-1 1 0,1 0 0,-1-1 0,1 1 0,0 0 0,-1 0 0,1-1 0,-1 2 0,-4 28 0,4-26 0,1-1 0,0 0 0,0 0 0,0 0 0,1 0 0,-1 0 0,1 0 0,0 1 0,-1-1 0,2 0 0,-1-1 0,0 1 0,0 0 0,1 0 0,0 0 0,2 2 0,2-2 0,1 0 0,0 0 0,0-1 0,0 0 0,0-1 0,0 0 0,1 0 0,-1 0 0,0-1 0,1 0 0,9-1 0,2 1 0,-17-1 0,-1 1 0,1 0 0,-1-1 0,1 1 0,-1-1 0,1 1 0,-1-1 0,1 1 0,-1-1 0,0 0 0,1 0 0,-1 0 0,0 0 0,0 0 0,0 0 0,0 0 0,0 0 0,0 0 0,0-1 0,0 1 0,0 0 0,0-1 0,-1 1 0,1 0 0,-1-1 0,1 1 0,-1-1 0,1 1 0,-1-1 0,0 1 0,0-1 0,0 1 0,1-1 0,-2 1 0,1-1 0,0 0 0,-1-1 0,1 0 0,0 0 0,0 0 0,0 0 0,-1 0 0,1 0 0,-1 0 0,0 0 0,0 0 0,0 0 0,-1 0 0,1 1 0,-1-1 0,1 0 0,-1 1 0,0-1 0,0 1 0,0 0 0,-4-4 0,0 3 0,1 1 0,-1 0 0,0 0 0,0 0 0,0 1 0,0 0 0,0 0 0,0 1 0,0 0 0,0 0 0,0 0 0,-11 2 0,16-2-7,0 1 0,0-1-1,0 1 1,0 0 0,0-1 0,0 1 0,0 0 0,0-1-1,0 1 1,1 0 0,-1 0 0,0 0 0,0 0 0,1 0-1,-1 0 1,0 0 0,1 0 0,-1 0 0,1 0-1,0 0 1,-1 0 0,1 0 0,0 0 0,0 1 0,-1-1-1,1 0 1,0 0 0,0 1 0,0 21-713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9:43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30638,'0'0'2081,"15"0"-2065,17 0 16,7 0-32,5 0 0,1 0 0,-6 0 0,-5 0 0,-8-4 0,-13-6 0,-13 3-96,0 3-1361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27:58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7 31919,'0'0'13,"0"0"0,0-1 0,0 1 1,0 0-1,0 0 0,0-1 1,0 1-1,0 0 0,0 0 0,0-1 1,0 1-1,0 0 0,0 0 1,0-1-1,0 1 0,0 0 0,-1 0 1,1-1-1,0 1 0,0 0 1,0 0-1,0 0 0,-1 0 0,1-1 1,0 1-1,0 0 0,0 0 1,-1 0-1,1 0 0,0 0 0,0 0 1,-1-1-1,1 1 0,0 0 1,0 0-1,-1 0 0,1 0 0,0 0 1,0 0-1,-1 0 0,1 0 0,0 0 1,0 0-1,-1 0 0,1 0 1,0 0-1,0 1 0,-1-1 0,1 0 1,0 0-1,0 0 0,-1 0 1,1 0-1,0 0 0,0 1 0,0-1 1,-1 0-1,1 0 0,0 0 1,0 0-1,0 1 0,0-1 0,0 0 1,-1 0-1,1 0 0,0 1 1,0-1-1,0 0 0,0 1 0,-18 17-151,17-16 195,-16 19-57,1 1 0,1 0 0,1 1 0,1 1 0,1 0 0,1 1 0,2 0 0,0 1 0,1 0 0,2 0 0,1 1 0,1-1 0,-1 55 0,4-61 0,2 0 0,5 39 0,-4-51-2,0-1 0,1 1-1,0-1 1,0 0-1,0 0 1,1 0-1,0 0 1,0-1-1,1 1 1,9 9-1,-4-6 4,0 0 1,1-1-1,1-1 0,-1 0 0,1 0 0,1-1 0,-1-1 0,1 0 0,0-1 1,1 0-1,-1-1 0,1 0 0,0-1 0,0-1 0,0 0 0,0-1 0,0-1 1,17-1-1,-29 1-3,0 0 1,1-1-1,-1 1 0,0-1 1,0 0-1,0 1 1,0-1-1,0 0 1,0 0-1,0-1 0,0 1 1,0 0-1,0-1 1,0 1-1,-1-1 1,1 1-1,0-1 0,-1 0 1,0 0-1,1 0 1,-1 0-1,0 0 1,2-3-1,4-20-5864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9:44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30782,'209'0'1865,"-230"0"-2828,0 0-2964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9:45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85 30446,'0'-2'50,"0"1"-1,1-1 1,-1 1 0,0-1 0,0 1 0,0-1-1,0 0 1,0 1 0,-1-1 0,1 1-1,0-1 1,-1 1 0,1-1 0,-1 1-1,0-1 1,1 1 0,-1-1 0,0 1-1,0 0 1,0-1 0,0 1 0,0 0-1,0 0 1,0 0 0,0 0 0,0 0 0,-1 0-1,1 0 1,0 0 0,-1 0 0,1 1-1,-1-1 1,1 0 0,-1 1 0,1-1-1,-1 1 1,1 0 0,-1 0 0,0-1-1,1 1 1,-1 0 0,1 0 0,-1 0-1,0 1 1,-2-1 0,3 1-50,0-1 0,0 0 0,-1 0 0,1 1 0,0-1 0,0 0 0,0 1 0,0-1 0,-1 1 0,1 0 0,0-1 0,0 1 0,0 0 0,0 0 0,0-1 0,0 1 0,1 0 0,-1 0 0,0 0 0,0 0 0,1 0 0,-1 0 0,0 1 0,1-1 0,-1 0 0,1 0 0,0 0 0,-1 0 0,1 1 0,0-1 0,-1 3 0,-1 46 0,3-38 0,-1-10 0,0 1 0,1-1 0,-1 0 0,1 0 0,-1 0 0,1 0 0,0 0 0,0 0 0,0 0 0,0 0 0,0 0 0,0 0 0,1-1 0,-1 1 0,0 0 0,1-1 0,0 1 0,-1-1 0,1 0 0,0 1 0,0-1 0,0 0 0,-1 0 0,1 0 0,0 0 0,1-1 0,-1 1 0,0 0 0,3 0 0,2 0 3,-1 0 0,0 0 0,0 0 1,0-1-1,1 0 0,-1 0 0,0 0 1,0-1-1,11-3 0,-16 4-3,1-1 0,-1 1 0,0-1 0,0 1 0,0-1 0,0 0 0,0 0 0,0 1 0,0-1 0,0 0 0,-1 0 0,1 0 0,0 0 0,0 0 0,-1 0 0,1 0 0,-1 0 0,1-1 0,-1 1 0,1 0 0,-1 0 0,0 0 0,1-1 0,-1-1 0,1-35 0,-2 24 0,1 10 0,0 0 0,-1-1 0,1 1-1,-1 0 1,0-1 0,0 1 0,-1 0 0,1 0 0,-1 0 0,0 0 0,0 0-1,-1 1 1,1-1 0,-1 0 0,1 1 0,-1 0 0,0 0 0,0 0 0,-1 0-1,1 0 1,-1 0 0,1 1 0,-1 0 0,0 0 0,0 0 0,0 0-1,0 1 1,0-1 0,0 1 0,-1 0 0,1 0 0,0 0 0,-1 1 0,1 0-1,0 0 1,-1 0 0,1 0 0,0 1 0,-1-1 0,-7 3 0,11-2-6,0 0 1,-1-1 0,1 1-1,-1 0 1,1 0 0,0 0-1,0 0 1,-1 0 0,1 0-1,0 0 1,0 0 0,-1 3-1,-12 26-239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9:45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35 32031,'-2'-31'708,"2"27"-664,0 15-55,0-5 6,-1 37 5,-1-21 0,2-1 0,4 33 0,-4-53-36,0 0 0,0 1 1,0-1-1,1 0 0,-1 0 0,1 0 1,-1 0-1,1 0 0,-1 0 0,1 0 1,-1 0-1,1-1 0,0 1 0,-1 0 0,1 0 1,0 0-1,0-1 0,0 1 0,-1 0 1,1-1-1,0 1 0,0 0 0,0-1 1,0 0-1,0 1 0,0-1 0,0 1 1,1-1-1,-1 0 0,0 0 0,2 0 0,7 0-4229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9:46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8 32255,'-3'-5'336,"3"3"-160,0 27-176,0 8 0,0 5 0,0-1 0,0 3-32,-3-12-592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9:47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32655,'0'0'64,"3"0"-16,-3 7-48,0 19 0,0 5 0,0-6 0,0 4 0,0-4 0,0 1 0,0-9 0,0-6 0,2-4-64,6-7-144,-2 0-1345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9:47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32447,'3'-3'224,"0"3"-128,-3 5-96,0 21 0,0 9 0,0 0 0,0 3 0,0-5 0,0-3-32,5-6-1041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0:15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30814,'0'0'1873,"0"6"-1825,1 14-37,1 0 0,5 20 0,4 27-12,-6 299 1,2 23 0,-4-300 0,-11 118 0,1-77 0,1 123 0,28-246 0,-10-4 0,-10-3 0,0 0 0,1 1 0,-1-1 0,0 1 0,1 0 0,-1 0 0,0 0 0,0 0 0,0 0 0,3 2 0,2 0 0,-1-1 0,1 0 0,-1 0 0,1-1 0,0 0 0,0 0 0,13-1 0,-19 0 0,469 3 0,-238-5 0,395-5 0,-241-9 0,5 13 0,-369 5 0,0 1 0,37 10 0,-39-8 0,0-1 0,0 0 0,29 0 0,129 7 0,1-1 0,842-5 0,-818-17 0,788 10 0,-965 1 0,-1-2 0,45-10 0,-39 7 0,38-4 0,17 0 0,-52 5 0,51-1 0,-67 5 0,1-1 0,28-6 0,13-3 0,-42 11 0,-13 0 0,0 0 0,0 0 0,-1 0 0,1-1 0,0 0 0,-1 0 0,1 0 0,0 0 0,5-3 0,-9 3 0,-5-4 0,-6 2 1,1 1-1,-1 1 1,0 0-1,-14 0 1,-26-3-71,-11-10-263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0:17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18 30798,'2'-8'1984,"0"5"-2133,-2 6 283,-1 2-134,0 1 0,0-1 0,-1 1 0,1-1 0,-1 0 0,-1 0 0,1 0 0,-1 0 0,-4 6 0,-37 43 0,34-43 0,0 0 0,0 1 0,2 0 0,-11 18 0,19-30 0,0 0 0,0 0 0,0 0 0,1 0 0,-1 0 0,0 0 0,0 0 0,0 0 0,0 0 0,0 0 0,0 1 0,0-1 0,1 0 0,-1 0 0,0 0 0,0 0 0,0 0 0,0 0 0,0 0 0,0 0 0,0 0 0,0 0 0,0 1 0,0-1 0,0 0 0,0 0 0,1 0 0,-1 0 0,0 0 0,0 0 0,0 0 0,0 0 0,0 1 0,0-1 0,0 0 0,0 0 0,0 0 0,0 0 0,0 0 0,0 0 0,0 1 0,0-1 0,0 0 0,-1 0 0,1 0 0,0 0 0,0 0 0,0 0 0,0 0 0,0 1 0,16-14 0,18-21 0,-23 21 0,0 0 0,16-26 0,-23 33 0,0 0 0,-1-1 0,0 1 0,-1 0 0,1-1 0,-1 0 0,-1 1 0,1-1 0,0-13 0,-2 19 0,0 1 0,0-1 0,0 1 0,0-1 0,0 1 0,0-1 0,0 1 0,0-1 0,0 1 0,0-1 0,0 1 0,1-1 0,-1 1 0,0-1 0,0 1 0,0-1 0,1 1 0,-1-1 0,0 1 0,0 0 0,1-1 0,-1 1 0,0-1 0,2 0 0,7 6 0,9 20 0,-8 1 0,20 39 0,-28-61 0,1 1 0,0-1 0,0 1 0,1-1 0,-1 0 0,1 0 0,0 0 0,0-1 0,0 1 0,8 4 0,-10-7-7,0-1 0,0 1-1,0 0 1,0 0 0,0-1 0,1 0 0,-1 1-1,0-1 1,4 0 0,5 0-353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0:19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31695,'26'282'1072,"18"241"-1072,-34-170 0,-12-229 0,15-39 0,0 23 0,-13-106 0,1 0 0,-1 0 0,0 0 0,0 0 0,1-1 0,-1 1 0,1 0 0,0 0 0,0 0 0,1 3 0,-2-5 0,1 1 0,-1-1 0,0 1 0,1-1 0,-1 0 0,1 1 0,-1-1 0,1 1 0,-1-1 0,1 0 0,-1 1 0,1-1 0,-1 0 0,1 0 0,-1 1 0,1-1 0,-1 0 0,1 0 0,0 0 0,-1 0 0,1 0 0,-1 0 0,1 0 0,-1 0 0,1 0 0,0 0 0,-1 0 0,1 0 0,-1 0 0,1 0 0,0-1 0,-1 1 0,1 0 0,-1 0 0,1-1 0,-1 1 0,1 0 0,-1-1 0,1 1 0,0-1 0,0-1 1,1 0 1,0 0-1,-1-1 0,0 1 0,1-1 1,-1 1-1,0-1 0,0 1 0,-1-1 1,1 1-1,0-1 0,-1 0 0,0 0 1,1-4-1,-1 2-30,0 0 0,0 0 0,0 0 0,0 0 0,-1 0 0,0 0 0,-2-9 0,-15-11-1039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0:20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0 31630,'-31'32'1131,"11"-10"-1129,0-1-1,-2 0 1,-38 27-1,59-50-1,1 1 0,0 0 0,-1-1 0,1 1 0,0-1 0,0 1 0,0 0 0,0-1 0,0 1 0,0-1 0,1 1 0,-1 0 0,0-1 0,2-1 0,3-7 0,1 1 0,1 0 0,0 1 0,0 0 0,1 0 0,0 0 0,0 1 0,1 0 0,-1 1 0,2 0 0,17-9 0,-25 14 0,1 0 0,-1 0 0,0 1 0,1-1 0,-1 1 0,1-1 0,-1 1 0,1 0 0,-1 0 0,0 0 0,1 1 0,-1-1 0,1 0 0,-1 1 0,1 0 0,-1-1 0,0 1 0,0 0 0,1 0 0,-1 1 0,0-1 0,0 0 0,4 4 0,1 2 0,0 0 0,0 1 0,0 1 0,8 12 0,13 17 0,-26-36-25,0 0 1,0-1-1,0 1 1,0 0-1,0-1 1,0 1-1,0-1 0,1 1 1,-1-1-1,1 0 1,-1 0-1,1 0 0,4 0 1,9 0-1569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27:59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3 31695,'0'0'909,"8"0"-842,187-2 29,-205 15-96,-179 154 0,185-164 0,0 1 0,1-1 0,-1 1 0,1 0 0,0 0 0,0 0 0,0 0 0,0 0 0,1 1 0,-1 0 0,1-1 0,0 1 0,1 0 0,-1 0 0,1 0 0,0 0 0,0 8 0,1-12 0,0 0 0,1 0 0,-1-1 0,1 1 0,-1 0 0,1 0 0,0 0 0,-1 0 0,1-1 0,0 1 0,-1 0 0,1-1 0,0 1 0,0 0 0,0-1 0,-1 1 0,1-1 0,0 1 0,0-1 0,0 0 0,0 1 0,0-1 0,0 0 0,0 0 0,0 1 0,0-1 0,0 0 0,0 0 0,0 0 0,2-1 0,42 2 0,-32-2 0,198 1 0,-208 0-163,0-1-1,-1 1 1,1-1 0,0 0-1,0 0 1,-1 0 0,1 0-1,0-1 1,-1 1 0,1-1 0,-1 1-1,0-1 1,3-2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0:58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 30718,'3'-1'134,"0"0"0,0 0 0,0 0 0,0-1 0,-1 1-1,1-1 1,0 1 0,-1-1 0,0 0 0,1 0 0,-1 0 0,0 0 0,0-1 0,0 1-1,2-4 1,0 2-152,0-1-1,1 1 0,-1 0 1,10-7-1,-8 9 19,-1 0 0,1 0 0,-1 0 0,1 1 0,0-1 0,0 1 0,0 1 0,0-1 0,0 1 0,9 1 0,-1-1 0,-13 0 0,-1 1 0,1-1 0,0 1 0,0-1 0,0 0 0,-1 1 0,1-1 0,0 1 0,0 0 0,-1-1 0,1 1 0,-1 0 0,1-1 0,0 1 0,-1 0 0,1 0 0,-1-1 0,0 1 0,1 0 0,-1 0 0,0 0 0,1 0 0,-1 0 0,0-1 0,0 1 0,0 0 0,0 0 0,0 0 0,0 0 0,0 1 0,1 37 0,-1-30 0,1-3 0,-1 1 0,0-1 0,0 0 0,-1 0 0,1 1 0,-1-1 0,-1 0 0,1 0 0,-1 0 0,0 0 0,0 0 0,-1 0 0,0 0 0,0-1 0,0 1 0,-1-1 0,1 0 0,-1 0 0,-1-1 0,-5 6 0,9-9 0,-56 48 0,53-45 0,-1-1 0,0 0 0,1 0 0,-1-1 0,0 1 0,-1-1 0,1 0 0,0-1 0,0 1 0,-1-1 0,-8 1 0,184 0-176,-170-3-1009,2-3-3201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0:59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1 31630,'0'0'1089,"-10"0"-1073,-97 0-16,106 3 3,0 0 0,0 0 1,1 0-1,-1 0 0,1 0 0,0 0 0,0 0 1,0 6-1,0-5 0,-4 34-3,-10 135 0,15-173 0,-1 1 0,0-1 0,0 0 0,1 0 0,-1 0 0,0 0 0,0 0 0,1 0 0,-1 0 0,0 0 0,0 0 0,1 0 0,-1 0 0,0 0 0,0 0 0,1 0 0,-1 0 0,0 0 0,0 0 0,1 0 0,-1 0 0,0 0 0,0 0 0,1 0 0,-1 0 0,0 0 0,0 0 0,1-1 0,-1 1 0,0 0 0,0 0 0,0 0 0,1 0 0,-1-1 0,0 1 0,0 0 0,1-1 0,19-17 0,-16 14 0,0 0 0,0 1 0,0-1 0,0 1 0,0 0 0,1 0 0,-1 0 0,1 0 0,0 1 0,0 0 0,0 0 0,0 0 0,0 1 0,0 0 0,0 0 0,9-1 0,-13 3 0,0-1 0,0 1 0,0-1 0,0 1 0,0 0 0,0 0 0,0-1 0,0 1 0,0 0 0,0 0 0,-1 0 0,1 0 0,0 0 0,-1 0 0,1 0 0,-1 0 0,1 0 0,-1 0 0,0 0 0,1 0 0,-1 0 0,0 0 0,0 1 0,1-1 0,-1 0 0,0 2 0,2 34 0,-2-33 0,0 1 0,0 0 0,0 0 0,-1 0 0,0-1 0,0 1 0,0 0 0,-1-1 0,1 1 0,-1-1 0,0 1 0,-3 4 0,3-7 0,0 1 0,0-1 0,-1 0 0,1 0 0,-1 0 0,1 0 0,-1-1 0,1 1 0,-1-1 0,0 0 0,0 1 0,0-1 0,0 0 0,0-1 0,0 1 0,0 0 0,0-1 0,0 0 0,0 0 0,-5 0 0,-39 0-467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1:00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3 30606,'-89'-3'2129,"87"4"-2128,1 0 0,0-1 0,-1 1 0,1 0 0,0 0 0,0 0 0,-1 0 0,1 0 0,0 0 0,0 1 0,0-1 1,0 0-1,1 1 0,-1-1 0,0 0 0,0 1 0,1-1 0,-1 1 0,1-1 0,-1 1 0,1-1 0,0 2 0,-10 38 7,9 25-8,2-35 0,0-31 0,0 1 0,0-1 0,-1 0 0,1 0 0,0 0 0,0 0 0,0 0 0,0 0 0,0 0 0,0 0 0,0 0 0,0 0 0,-1 0 0,1 0 0,0-1 0,0 1 0,0 0 0,0 0 0,-1-1 0,1 1 0,0-1 0,1 0 0,1 0 0,-1 0 0,0 0 0,0 1 0,-1-1 0,1 1 0,0 0 0,0-1 0,0 1 0,0 0 0,0 0 0,0 1 0,0-1 0,0 0 0,0 1 0,0-1 0,0 1 0,0-1 0,0 1 0,-1 0 0,1 0 0,0 0 0,0 0 0,-1 0 0,1 0 0,-1 0 0,1 1 0,-1-1 0,1 0 0,-1 1 0,0-1 0,0 1 0,2 3 0,-1 2 0,0 0 0,0 1 0,-1-1 0,0 1 0,-1-1 0,0 1 0,0 8 0,0-5 0,0-3 0,0-5 0,0 0 0,0 0 0,0 0 0,0 0 0,-1 0 0,1 0 0,-1 0 0,-1 3 0,2-5 0,-1 1 0,0-1 0,0 0 0,0 0 0,0 0 0,0 0 0,-1 0 0,1 0 0,0 0 0,0 0 0,-1-1 0,1 1 0,0 0 0,-1-1 0,1 1 0,-1-1 0,1 0 0,-3 1 0,-9 2-1,0-1 0,0-1 0,0 0 0,-16-1-1,19 0-3,10 0-131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1:03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 32191,'0'-3'38,"0"0"0,0-1 0,0 1 1,1 0-1,-1 0 0,1 0 0,-1 0 1,1 0-1,0 0 0,0 1 0,1-1 1,-1 0-1,0 0 0,1 1 0,2-3 1,-1 1-43,1 1 0,0 0 0,0 0 0,0 0 0,0 1 0,1 0 0,-1-1 0,9-2 0,-5 3 4,0 0 0,1 0 0,-1 1 0,0 0 0,1 1 0,15 0 0,-10 0 0,-13 0 0,0 0 0,0 0 0,0 1 0,0-1 0,0 0 0,0 0 0,-1 1 0,1-1 0,0 0 0,0 1 0,0-1 0,-1 1 0,1-1 0,0 1 0,-1-1 0,1 1 0,0 0 0,-1-1 0,1 1 0,-1 0 0,1-1 0,-1 1 0,1 0 0,-1 0 0,1 1 0,6 29 0,-7-21 0,0 0 0,0 0 0,-1 0 0,-2 11 0,0-12 0,-1 0 0,0-1 0,0 1 0,0-1 0,-1 0 0,0 0 0,-1-1 0,0 1 0,0-1 0,-8 7 0,2-3 0,-1 0 0,0-1 0,0 0 0,-28 14 0,41-24 0,0 0 0,0 1 0,1-1 0,-1 0 0,0 0 0,0 0 0,0 0 0,0 0 0,0 0 0,0 0 0,0 0 0,1 0 0,-1 0 0,0 0 0,0 1 0,0-1 0,0 0 0,0 0 0,0 0 0,0 0 0,0 0 0,0 0 0,0 0 0,0 1 0,0-1 0,0 0 0,0 0 0,0 0 0,0 0 0,0 0 0,0 0 0,0 1 0,0-1 0,0 0 0,0 0 0,0 0 0,0 0 0,0 0 0,0 0 0,0 1 0,0-1 0,0 0 0,0 0 0,0 0 0,0 0 0,0 0 0,-1 0 0,1 0 0,0 0 0,0 1 0,0-1 0,0 0 0,0 0 0,0 0 0,0 0 0,-1 0 0,1 0 0,0 0 0,0 0 0,0 0 0,0 0 0,0 0 0,-1 0 0,21 3 0,30-2 0,-47-1 0,96 3-248,-96-3-448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1:04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 4 30526,'-44'-1'1816,"27"-1"-1782,0 2-1,-1-1 0,1 2 0,0 0 1,0 1-1,0 1 0,1 1 0,-20 6 1,34-8-29,1-1 0,0 1 0,-1 0 0,1 0 0,0 0 0,0 0 0,0 0 0,1 0 0,-1 0 0,0 0 0,1 0 0,-1 0 0,1 0 0,0 0 0,-1 0 0,1 0 0,0 1 0,1 3 0,1 46-9,-1-50 6,-1 12-2,0-10 0,0 1 0,1 0 0,0 0 0,-1-1 0,1 1 0,4 8 0,28-11 9,-27-3 9,81-8-13,-85 9-5,-1 0 0,1 0 0,-1 0 0,1 0 0,-1 1 0,1-1 0,-1 0 0,0 1 0,1-1 0,-1 1 0,0-1 0,1 1 0,-1 0 0,0 0 0,0 0 0,0-1 0,0 1 0,1 0 0,-1 0 0,-1 0 0,1 1 0,0-1 0,0 0 0,0 0 0,0 0 0,-1 1 0,1-1 0,-1 0 0,1 1 0,-1-1 0,1 3-1,0 4-2,1 0-1,-2 0 0,1 0 0,-2 13 0,0-4-8,1-14 13,0-1-1,0 0 1,0 1-1,-1-1 1,1 0 0,-1 0-1,0 1 1,1-1-1,-1 0 1,0 0 0,-1 0-1,1 0 1,0 0-1,0 0 1,-1 0 0,1 0-1,-1 0 1,0-1-1,1 1 1,-1-1 0,0 1-1,0-1 1,0 0-1,0 1 1,0-1 0,0 0-1,-1 0 1,1-1-1,0 1 1,-3 0 0,-8 2-3,1-1 1,0-1-1,-1 0 0,-17 0 1,22-1-13,7 0-1,-1 0-1,1-1 1,0 1-1,0 0 1,0 0-1,0 0 1,0-1-1,-1 1 1,1 0-1,0-1 1,0 1-1,0-1 1,0 0-1,0 1 0,0-1 1,0 0-1,0 0 1,1 1-1,-1-1 1,0 0-1,0 0 1,1 0-1,-1 0 1,0 0-1,1 0 1,-1 0-1,1 0 1,-1 0-1,1 0 1,0 0-1,-1-1 1,1 0-1,-1-14-1182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1:05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14 28141,'10'-2'3888,"-13"-1"-3000,-20-1-1089,-9 2 204,22 1-3,1 0 0,-1 1 0,0 0 0,0 1 0,-15 2 0,24-1 1,0 0 0,0 0 0,0 0-1,0 0 1,1 0 0,-1 0 0,1 0 0,-1 1 0,1-1 0,0 0-1,0 0 1,0 1 0,0-1 0,0 0 0,0 0 0,1 4 0,0 1 0,-1 84-1,3-90 1,-1-1-1,1 1 1,1-1-1,-1 1 1,0-1-1,0 0 1,0 0-1,0 0 1,4-1-1,26-8 28,-26 7-28,1 0 0,0 0 0,-1 1-1,16-1 1,-23 2-1,1 0 0,-1 1 0,1-1 0,0 0-1,-1 1 1,1-1 0,-1 1 0,1-1 0,-1 1 0,1-1 0,-1 1 0,0-1 0,1 1 0,-1-1-1,0 1 1,1 0 0,-1-1 0,0 1 0,0 0 0,1-1 0,-1 1 0,0 0 0,0-1 0,0 1 0,0 0-1,0-1 1,0 2 0,1 25 0,-1-23 1,0 17 0,1-13 0,-1-1 0,0 0 0,-1 1 0,1-1 0,-3 10 0,2-14 0,-1 0 0,1 0 0,0 0 0,-1-1 0,0 1 0,1 0 0,-1-1 0,0 1 0,0-1 0,-1 0 0,1 1 0,0-1 0,-1 0 0,0-1 0,-4 4 0,2-2 3,-1-1-1,1 1 1,-1-1 0,1-1-1,-1 1 1,0-1 0,0 0-1,1 0 1,-1 0 0,0-1-1,-10-1 1,15 1-7,0 0-1,1 0 1,-1 0 0,0 0 0,1-1-1,-1 1 1,1 0 0,-1 0-1,0-1 1,1 1 0,-1 0 0,1-1-1,-1 1 1,1-1 0,-1 1-1,1-1 1,0 1 0,-1-1 0,1 1-1,-1-1 1,1 1 0,0-1-1,0 1 1,-1-1 0,1 0 0,0 1-1,0-2 1,-3-4-244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1:11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70 120 31134,'0'-10'612,"-1"6"-565,1 1-1,0-1 1,0 0-1,0 0 0,0 0 1,0 0-1,1 1 1,0-1-1,-1 0 0,1 0 1,1 1-1,-1-1 1,1 1-1,-1-1 0,1 1 1,0 0-1,0-1 0,0 1 1,1 0-1,-1 0 1,6-4-1,-3 3-46,0 1 0,1 0 0,-1 0 0,1 1 0,0-1 0,0 1 0,0 0 0,0 1 0,0-1 0,0 1 0,1 1 0,-1-1 0,0 1 0,0 0 0,9 1 0,-11-1 0,-4 0 0,1 0 0,0 0 0,-1 1 0,1-1 0,0 0 0,-1 0 0,1 1 0,-1-1 0,1 0 0,-1 1 0,1-1 0,-1 0 0,1 1 0,-1-1 0,1 1 0,-1-1 0,1 1 0,-1-1 0,1 1 0,-1-1 0,0 1 0,0-1 0,1 1 0,-1 0 0,0-1 0,0 1 0,1-1 0,-1 1 0,0 0 0,0-1 0,0 1 0,0 1 0,0 27 0,0-19 0,-1-1 0,0 0 0,0-1 0,-1 1 0,0 0 0,-1-1 0,0 0 0,0 1 0,-1-1 0,0 0 0,0-1 0,-1 1 0,0-1 0,0 0 0,-1 0 0,-6 6 0,-15 13 0,0-1 0,-40 28 0,39-32 0,19-13 0,16-8 0,5 0 0,128 0-563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1:12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17 30382,'-1'-1'149,"1"0"1,-1 0 0,0 0-1,1 0 1,-1 0-1,0 0 1,1 1 0,-1-1-1,0 0 1,0 0-1,0 1 1,0-1-1,0 0 1,-2 0 0,-11-1-147,0 1 0,-1 0 0,-20 3 0,-1-1 14,35 2-10,0 0-1,1 0 1,-1 0 0,1 0 0,0 0-1,-1 0 1,1 1 0,1 3 0,-1-4-4,0 163 0,29-180 15,-26 12-16,1 1 0,-1-1 0,0 1 0,0 0 0,1 0 0,-1 1 0,1-1 0,-1 1 0,6-1 0,-8 2-3,0-1 0,0 0 1,0 0-1,0 0 0,0 0 1,0 1-1,-1-1 0,1 1 1,0-1-1,0 0 0,0 1 1,0-1-1,-1 1 0,1 0 1,0-1-1,0 1 0,-1 0 1,1-1-1,0 1 0,-1 0 1,1 0-1,-1-1 0,1 1 1,-1 0-1,0 0 0,1 0 1,-1 0-1,0 0 0,1 0 1,-1 0-1,0 0 0,0 0 1,0 0-1,0 0 0,0-1 1,0 3-1,1 25 1,0-18 0,0 0 0,-1 0 0,0 0 0,0-1 0,-4 16 0,3-24 0,0 0 0,0 0 0,0 0 0,0 0 0,0 0 0,0-1 0,0 1 1,-1 0-1,1 0 0,0-1 0,0 1 0,-1-1 0,1 1 0,0-1 0,-1 0 0,1 1 0,-1-1 0,1 0 0,0 0 0,-1 0 0,1 0 0,-3-1 0,1 2-1,0-1-1,1-1 0,-1 1 1,0 0-1,0-1 0,0 1 1,0-1-1,0 0 0,1 0 1,-1 0-1,-3-2 0,-37-40-403,32 29-452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1:12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11 31054,'0'-1'59,"0"1"0,-1-1 0,1 0 0,-1 1-1,1-1 1,-1 0 0,1 1 0,-1-1 0,1 1 0,-1-1-1,1 1 1,-1-1 0,0 1 0,1 0 0,-1-1 0,0 1-1,1 0 1,-1-1 0,0 1 0,0 0 0,1 0 0,-1 0-1,0 0 1,0-1 0,1 1 0,-1 0 0,0 0 0,0 1-1,0-1 1,-35 0-340,23 1 414,-27-1-130,39 32 26,1 135 0,0-169-28,1 0 0,0 0 0,0 0 0,0 0 0,0 1-1,0-1 1,0 1 0,1-1 0,-1 0 0,1 1 0,-1 0 0,1-1-1,-1 1 1,1 0 0,0 0 0,-1 0 0,1 0 0,2-1 0,-2 1-2,-1 0 1,1 0 0,-1 0-1,1 1 1,-1-1-1,1 0 1,0 1 0,-1-1-1,1 1 1,0 0 0,-1 0-1,1-1 1,0 1 0,0 0-1,-1 0 1,1 1-1,0-1 1,0 0 0,-1 0-1,1 1 1,0-1 0,1 2-1,-1 0 1,0 0-1,-1 1 1,1-1 0,-1 1-1,0 0 1,0-1-1,0 1 1,0 0 0,0 0-1,0 0 1,-1-1-1,1 1 1,-1 4-1,1 45 2,-1-39-1,0-1 0,1-9 0,-1 0 0,0 0 0,0 0 0,0 0 0,0-1 0,-1 1 0,1 0 0,-1 0 0,-1 3 0,1-5 0,0 0 0,0 0 0,0 0 0,0 0 0,0 0 0,0 0 0,0 0 0,0-1 0,0 1 0,-1 0 0,1-1 0,0 1 0,-1-1 0,1 1 0,0-1 0,-1 0 0,1 0 0,0 1 0,-1-1 0,1 0 0,0 0 0,-1 0 0,-1-1 0,-90-1-165,79 2-262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1:17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87 30574,'0'-3'112,"1"0"0,-1-1-1,1 1 1,0 0 0,0-1 0,0 1-1,0 0 1,0 0 0,1 0 0,0 0-1,-1 0 1,1 0 0,0 0 0,1 1-1,-1-1 1,0 1 0,1-1 0,-1 1-1,1 0 1,5-3 0,-3 1-126,0 1 0,1 1 0,-1-1 0,1 1 0,-1 0 0,1 0 0,0 0 0,0 1 0,0 0 0,11 0 0,-17 1 14,0 0 0,1 0 0,-1 1 0,0-1 0,1 1 0,-1-1 0,0 0 0,0 1 0,1-1 0,-1 1 0,0-1 0,0 1 0,0-1 0,0 0 0,0 1 0,0-1 0,1 1 0,-1-1 0,0 1 0,0-1 0,0 1 0,-1-1 0,1 1 0,0-1 0,0 1 0,0 0 0,0 0 0,0 14 0,1-8 0,-1-1 0,0 1 0,0 0 0,-1-1 0,1 1 0,-2 0 0,1-1 0,-1 1 0,1-1 0,-2 0 0,1 1 0,-1-1 0,-5 8 0,-2 0 0,-7 12 0,-23 24 0,36-45 0,-1 0 0,1 0 0,-1-1 0,0 0 0,0 0 0,-1 0 0,1 0 0,-1-1 0,0 0 0,0 0 0,-9 3 0,33-9 0,1 2 0,30 0 0,-29 1 0,3 7-824,-17-7-1185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27:59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31919,'0'-1'14,"0"1"1,0 0 0,0 0 0,0 0 0,0 0 0,0-1-1,0 1 1,1 0 0,-1 0 0,0 0 0,0 0 0,0-1-1,0 1 1,0 0 0,1 0 0,-1 0 0,0 0 0,0 0-1,0 0 1,0 0 0,1 0 0,-1 0 0,0 0-1,0-1 1,0 1 0,1 0 0,-1 0 0,0 0 0,0 0-1,0 0 1,1 0 0,-1 0 0,0 1 0,0-1 0,0 0-1,1 0 1,-1 0 0,0 0 0,0 0 0,0 0 0,0 0-1,1 0 1,-1 0 0,0 0 0,0 1 0,0-1 0,0 0-1,0 0 1,1 0 0,-1 0 0,0 1 0,8 2-11,0 1 0,-1 0-1,1 1 1,-1 0 0,0 0 0,0 0 0,-1 1 0,7 6 0,49 59 27,-55-62-25,9 9-6,0 2 0,-2 0 1,0 1-1,-2 0 1,0 1-1,-2 0 0,0 1 1,-1 0-1,-2 1 0,0 0 1,-1 0-1,-2 0 1,2 31-1,-5-29 0,0-3 0,-1 0 0,-4 40 0,2-55 0,0 0 0,0-1 0,0 1 0,-1 0 0,0-1 0,-1 1 0,1-1 0,-2 0 0,1 0 0,-1-1 0,-8 10 0,-1-2-8,0-1 0,0-1 0,-1 0 0,-1-1 0,0 0 0,-1-2 0,0 0 0,-22 8 0,1-7-160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1:18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4 31182,'-18'-2'311,"0"1"-1,0 1 1,1 0-1,-19 3 1,35-2-311,0-1 0,0 0 0,0 1 0,0 0 0,0-1 0,0 1 0,0 0 0,0-1 0,0 1 0,0 0 0,0 0 0,0 0 0,1 0 0,-1 0 0,0 0 0,1 0 0,-1 0 0,0 0 0,1 0 0,0 0 0,-1 1 0,1-1 0,-1 1 0,-3 37 0,0-6 0,-11 19 0,15-52 1,0 0-1,0 1 1,0-1 0,1 0-1,-1 0 1,0 0-1,0 1 1,0-1 0,0 0-1,0 0 1,0 0 0,0 1-1,0-1 1,0 0 0,0 0-1,1 0 1,-1 0 0,0 0-1,0 1 1,0-1-1,0 0 1,0 0 0,1 0-1,-1 0 1,0 0 0,0 0-1,0 0 1,1 1 0,-1-1-1,0 0 1,0 0-1,0 0 1,1 0 0,-1 0-1,0 0 1,0 0 0,0 0-1,1 0 1,-1 0 0,0 0-1,0 0 1,0 0 0,1 0-1,-1 0 1,0-1-1,0 1 1,10-1 1,1-1-2,1-1 0,-1 2 0,1 0 0,14 0 0,-25 2-1,0 0-1,0 0 1,0 0-1,-1 0 1,1 0 0,0 0-1,0 0 1,0 0 0,-1 0-1,1 1 1,-1-1-1,1 0 1,-1 0 0,1 1-1,-1-1 1,0 0-1,0 1 1,0-1 0,0 1-1,0-1 1,0 0 0,0 2-1,2 38 2,-2-41 0,0 2 0,0 0 0,0 0 0,0 1 0,0-1 0,0 0 0,0 0 0,-1 0 0,1 0 0,-1 0 0,0 0 0,1-1 0,-1 1 0,0 0 0,0 0 0,0 0 0,-2 2 0,1-3 0,0 1 0,0-1 0,0 0 0,0 0 0,0-1 0,-1 1 0,1 0 0,0-1 0,-1 1 0,1-1 0,0 0 0,-1 0 0,1 0 0,-4 0 0,-67 0-3,73 0 2,-1 0 0,1 0 0,-1 0 0,1 0 0,-1 0 0,1 0 0,0 0 0,-1-1 0,1 1 0,-1 0-1,1 0 1,0 0 0,-1-1 0,1 1 0,-1 0 0,1 0 0,0-1 0,-1 1 0,1 0 0,0-1 0,0 1 0,-1 0 0,1-1-1,0 1 1,0 0 0,-1-1 0,1 1 0,0-1 0,0 1 0,0 0 0,0-1 0,-1 0 0,1-18-183,0 11-96,0-5-771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1:19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264 1 30078,'0'0'1446,"-12"0"-318,-127 0-1125,139 0-2,-1 1 0,0-1 0,0 1 0,0-1 1,1 1-1,-1-1 0,0 1 0,1 0 0,-1-1 0,1 1 0,-1 0 0,1 0 1,-1-1-1,1 1 0,-1 0 0,1 0 0,-1 0 0,1 0 0,0-1 0,0 1 1,-1 0-1,1 0 0,0 0 0,0 0 0,0 0 0,0 0 0,0 0 0,1 1 1,-1 40 12,1-30-13,-1 89 15,21-115-16,-16 12 1,0-1 0,0 0 1,1 1-1,-1 0 0,0 0 0,1 1 1,0-1-1,-1 1 0,1 1 0,0-1 1,0 1-1,11 0 0,-16 1-1,0-1-1,0 1 1,0-1 0,0 1 0,-1-1-1,1 1 1,0-1 0,0 1 0,0 0-1,-1-1 1,1 1 0,0 0 0,-1 0-1,1 0 1,0-1 0,-1 1 0,1 0-1,-1 0 1,0 0 0,1 0 0,-1 0-1,0 0 1,1 0 0,-1 0-1,0 0 1,0 0 0,0 0 0,0 2-1,2 36-7,-2-37 8,0 10 1,0 0 1,0 0-1,-1 0 0,-1 0 1,-5 17-1,7-27-1,-2 1 1,1 0-1,0 0 0,-1 0 0,1-1 1,-1 1-1,0-1 0,1 1 1,-1-1-1,0 0 0,-1 0 1,1 0-1,0 0 0,-1 0 0,1 0 1,-1-1-1,1 1 0,-1-1 1,0 1-1,0-1 0,0 0 1,0 0-1,0-1 0,0 1 0,0-1 1,-5 1-1,1 0-2,0-1 1,0 0-1,0 0 0,0-1 0,0 0 1,0 0-1,0 0 0,0-1 1,1 0-1,-1-1 0,0 1 0,1-1 1,-9-6-1,-19-6-998,23 10-2570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1:33.803"/>
    </inkml:context>
    <inkml:brush xml:id="br0">
      <inkml:brushProperty name="width" value="0.025" units="cm"/>
      <inkml:brushProperty name="height" value="0.025" units="cm"/>
      <inkml:brushProperty name="color" value="#CC6600"/>
    </inkml:brush>
  </inkml:definitions>
  <inkml:trace contextRef="#ctx0" brushRef="#br0">180 83 31358,'0'0'873,"-1"-17"-337,-1 16-536,1 0 0,-1 0 0,1 0 0,-1 0 0,1 1 0,-1-1 0,0 0 0,1 1 0,-1-1 0,0 1 0,0 0 0,1 0 0,-1 0 0,-3 0 0,-34 1 0,21 0 0,15-1 0,1 1 0,-1-1 0,1 1 0,-1 0 0,0 0 0,1 0 0,0 0 0,-1 0 0,1 1 0,0-1 0,-1 1 0,1-1 0,0 1 0,0 0 0,0 0 0,1 0 0,-1 0 0,0 0 0,1 0 0,-1 1 0,0 2 0,-5 6 0,2 1 0,-1-1 0,-3 15 0,4-8 0,1 0 0,0 1 0,2 0 0,0-1 0,1 1 0,1 0 0,3 26 0,-3-41 0,1 0 0,0 0 0,0 0 0,0 0 0,1 0 0,0 0 0,-1 0 0,1-1 0,0 1 0,1-1 0,-1 1 0,1-1 0,0 0 0,-1 0 0,1 0 0,1 0 0,-1 0 0,0-1 0,1 1 0,6 2 0,-6-2 0,1-1 0,0 0 0,0 0 0,0 0 0,0-1 0,1 0 0,-1 0 0,0 0 0,1-1 0,-1 0 0,0 0 0,1 0 0,-1 0 0,0-1 0,1 0 0,5-2 0,-8 2 0,-1-1 0,1 1 0,0-1 0,0 0 0,-1 0 0,1 0 0,-1-1 0,0 1 0,0-1 0,0 1 0,0-1 0,0 0 0,0 0 0,-1 1 0,1-1 0,-1 0 0,2-6 0,15-59 0,-16 61 0,4-38 0,-1 1 0,-2-83 0,-4 93 0,1 32 0,0 1 0,0-1 0,0 1 0,-1-1 0,1 1 0,0-1 0,-1 1 0,0-1 0,1 1 0,-1-1 0,0 1 0,0 0 0,0-1 0,1 1 0,-2 0 0,1 0 0,0 0 0,0-1 0,0 1 0,0 1 0,-1-1 0,1 0 0,0 0 0,-1 0 0,1 1 0,-1-1 0,1 0 0,-1 1 0,1 0 0,-3-1 0,-5-1 0,0 1 0,0 0 0,0 0 0,-9 1 0,15 0 0,2 0-2,0 0 0,0 0 1,0 1-1,0-1 0,0 0 0,0 1 1,0-1-1,0 1 0,0-1 0,0 1 0,0-1 1,0 1-1,1 0 0,-1-1 0,0 1 0,0 0 1,1 0-1,-1-1 0,0 1 0,1 0 1,-1 0-1,1 0 0,-1 0 0,1 0 0,0 0 1,-1 1-1,-2 4-38,-12 22-272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2:26.965"/>
    </inkml:context>
    <inkml:brush xml:id="br0">
      <inkml:brushProperty name="width" value="0.025" units="cm"/>
      <inkml:brushProperty name="height" value="0.025" units="cm"/>
      <inkml:brushProperty name="color" value="#CC6600"/>
    </inkml:brush>
  </inkml:definitions>
  <inkml:trace contextRef="#ctx0" brushRef="#br0">1 31 31759,'0'0'43,"0"-1"1,0 0 0,0 1 0,0-1 0,0 0 0,0 1-1,0-1 1,0 0 0,0 1 0,1-1 0,-1 1 0,0-1 0,1 0-1,-1 1 1,0-1 0,1 1 0,-1-1 0,1 1 0,-1-1-1,0 1 1,1-1 0,0 0 0,331 1-44,-332 1-3,1-1 0,-1 0 0,0 0 0,0 0 0,1 0 0,-1 0 0,0 0 0,0 0 0,0 0 0,1 0 0,-1 0 0,0 0 0,0 0 0,1 0 0,-1 0 1,0 0-1,0 0 0,1 0 0,-1 0 0,0 0 0,0 0 0,1 0 0,-1 0 0,0 0 0,0 0 0,1 0 0,-1 0 0,0-1 0,0 1 0,0 0 0,0 0 0,1 0 0,-1 0 0,0-1 0,0 1 0,0 0 0,0 0 0,1 0 0,-1-1 0,0 1 0,0 0 0,0 0 0,0-1 0,0 1 0,0 0 0,0 0 0,0-1 1,0 1-1,0 0 0,0 0 0,0 0 0,0-1 0,0 1 0,0 0 0,0 0 0,0-1 0,0 1 0,0 0 0,0-1 0,0 1-62,0-9-893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2:28.061"/>
    </inkml:context>
    <inkml:brush xml:id="br0">
      <inkml:brushProperty name="width" value="0.025" units="cm"/>
      <inkml:brushProperty name="height" value="0.025" units="cm"/>
      <inkml:brushProperty name="color" value="#CC6600"/>
    </inkml:brush>
  </inkml:definitions>
  <inkml:trace contextRef="#ctx0" brushRef="#br0">45 0 20729,'-3'2'8886,"-4"-1"-5167,-22-1-5393,24 0 2717,302-3-979,-295 4-64,-1 0 0,23 4 0,7 1 1,-25-5-9,-23-1-20,-7 0-228,-1-4-846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3:24.867"/>
    </inkml:context>
    <inkml:brush xml:id="br0">
      <inkml:brushProperty name="width" value="0.025" units="cm"/>
      <inkml:brushProperty name="height" value="0.025" units="cm"/>
      <inkml:brushProperty name="color" value="#CC6600"/>
    </inkml:brush>
  </inkml:definitions>
  <inkml:trace contextRef="#ctx0" brushRef="#br0">1 0 32175,'0'2'112,"0"3"16,0-3-128,0 1 16,5 1 16,3 1-32,0 0 0,-6-3-128,-2 1-1345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4:28.15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1 109 31983,'0'-27'754,"0"23"-737,0 18-4,0 9-13,-1-6 0,1 1 0,1-1 0,1 1 0,0-1 0,7 26 0,-8-38 0,1-1 0,-1 0 0,1 0 0,1 0 0,-1 0 0,0 0 0,1 0 0,0-1 0,0 1 0,0-1 0,0 0 0,0 0 0,1 0 0,-1 0 0,1-1 0,0 1 0,0-1 0,0 0 0,0 0 0,0 0 0,0-1 0,1 0 0,-1 1 0,0-1 0,1-1 0,8 1 0,-9 0 0,0 0 0,1-1 0,-1 1 0,0-1 0,0 0 0,1-1 0,-1 1 0,0-1 0,0 0 0,0 0 0,0 0 0,0 0 0,0-1 0,0 0 0,0 0 0,0 0 0,-1 0 0,1 0 0,-1-1 0,1 0 0,-1 1 0,0-1 0,0 0 0,0-1 0,-1 1 0,1 0 0,-1-1 0,0 0 0,0 1 0,0-1 0,0 0 0,1-6 0,4-16 0,-1 1 0,-1-1 0,-1 0 0,-2 0 0,0-50 0,-2 30 0,-7 296 0,5-109 0,-20 141 0,21-271 0,-1 0 0,-1 0 0,1 0 0,-2 0 0,0-1 0,0 1 0,-1-1 0,-6 11 0,10-20 0,0 0 0,-1 0 0,1 0 0,0 0 0,-1 0 0,1 0 0,0 0 0,-1 0 0,0 0 0,1-1 0,-1 1 0,1-1 0,-1 1 0,0-1 0,1 1 0,-1-1 0,0 0 0,1 0 0,-1 0 0,0 0 0,1 0 0,-1 0 0,0-1 0,0 1 0,1 0 0,-1-1 0,1 0 0,-1 1 0,0-1 0,1 0 0,-1 0 0,1 1 0,0-1 0,-1 0 0,1-1 0,0 1 0,-1 0 0,1 0 0,0 0 0,0-1 0,0 1 0,0-1 0,-1-1 0,-2-6 0,0 1 0,1-1 0,0 0 0,1 0 0,-1-1 0,2 1 0,-2-14 0,2-71 0,1 57 0,1 30 0,-1 0 0,1 0 0,0 0 0,0 0 0,1 1 0,0-1 0,0 0 0,1 1 0,0 0 0,0-1 0,8-10 0,-4 8 0,0 0 0,1 0 0,0 0 0,1 1 0,0 0 0,15-10 0,-6 7 0,0 1 0,1 0 0,0 2 0,0 0 0,0 1 0,1 1 0,35-6 0,-49 11-104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4:28.68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61 63 28829,'-3'-33'4222,"-5"63"-4743,2 0 758,-7 23-237,4-24 0,2 1 0,2-1 0,-4 52 0,9-81 0,0 0 0,0 0 0,0 0 0,0 0 0,0-1 0,0 1 0,0 0 0,0 0 0,0 0 0,0 0 0,0 0 0,0 0 0,0 0 0,0-1 0,0 1 0,0 0 0,0 0 0,0 0 0,1 0 0,-1 0 0,0 0 0,0 0 0,0 0 0,0-1 0,0 1 0,0 0 0,0 0 0,1 0 0,-1 0 0,0 0 0,0 0 0,0 0 0,0 0 0,0 0 0,0 0 0,1 0 0,-1 0 0,0 0 0,0 0 0,0 0 0,0 0 0,0 0 0,0 0 0,1 0 0,-1 0 0,0 0 0,0 0 0,0 0 0,0 1 0,0-1 0,0 0 0,1 0 0,-1 0 0,0 0 0,0 0 0,0 0 0,0 0 0,0 0 0,0 0 0,0 1 0,0-1 0,0 0 0,0 0 0,1 0 0,7-12 0,2-8 0,-1-2 0,0 1 0,-2-1 0,7-30 0,12-97 0,-26 148 0,0 1 0,0-1 0,0 1 0,0-1 0,0 0 0,0 1 0,0-1 0,0 1 0,1-1 0,-1 0 0,0 1 0,0-1 0,1 1 0,-1-1 0,0 1 0,1-1 0,-1 1 0,1-1 0,-1 1 0,0 0 0,2-1 0,7 4 0,7 18 0,90 150-331,-90-147-1195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4:35.51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 46 32191,'0'11'295,"-1"21"-136,5 46 1,-4-68-164,2 0 1,-1 0 0,1 0 0,1 0 0,0 0 0,0-1 0,1 0 0,0 1-1,0-1 1,1-1 0,8 12 0,-10-18 3,-1 0 0,1 0 0,0 0 0,0 0 0,0 0 0,0-1 0,0 1 0,0-1 0,1 0 0,-1 0 0,0 0 0,7 1 0,-7-1 0,-1-1 0,1 0 0,-1 0 0,0 0 0,1 0 0,-1 0 0,1 0 0,-1 0 0,1-1 0,-1 1 0,0-1 0,1 0 0,-1 0 0,0 0 0,0 0 0,0 0 0,0 0 0,0-1 0,4-2 0,-2-2 0,0 0 0,0 0 0,-1-1 0,1 1 0,-1-1 0,-1 0 0,1 0 0,-1 0 0,0 0 0,0-7 0,2-11 0,1-41 0,-5-57 0,0 117 0,-2 32 0,2 84 0,-1 150 0,-3-183 0,-18 103 0,20-175 0,1 0 0,-1 0 0,0-1 0,0 1 0,0 0 0,-1-1 0,-3 6 0,6-10 0,-1 1 0,1 0 0,-1-1 0,1 1 0,0 0 0,-1-1 0,1 1 0,-1-1 0,0 1 0,1-1 0,-1 1 0,1-1 0,-1 1 0,0-1 0,1 0 0,-1 1 0,0-1 0,0 0 0,1 1 0,-1-1 0,0 0 0,0 0 0,1 0 0,-1 0 0,0 0 0,0 0 0,0 0 0,1 0 0,-1 0 0,0 0 0,0 0 0,1 0 0,-1-1 0,0 1 0,0 0 0,1-1 0,-1 1 0,0 0 0,1-1 0,-1 1 0,0-1 0,1 1 0,-1-1 0,1 1 0,-1-1 0,1 1 0,-1-1 0,1 0 0,-1 1 0,1-1 0,0 0 0,-1 1 0,1-1 0,0 0 0,-1 1 0,1-1 0,0 0 0,0-1 0,-6-11 0,1 0 0,1-1 0,1 0 0,-1 0 0,2 0 0,-1-20 0,2-88 0,1 115 0,1 0 0,1 0 0,0 1 0,0-1 0,0 0 0,0 1 0,1-1 0,0 1 0,1 0 0,0 0 0,-1 0 0,2 1 0,-1-1 0,1 1 0,0 0 0,0 0 0,8-5 0,-1 0 0,0 1 0,1 1 0,0 0 0,1 1 0,0 1 0,27-10 0,-38 16-35,-2 0 23,-1 0 0,0 0 0,1 0 0,-1 0 0,0 0 0,0-1 0,1 1 0,-1 0 0,0 0 0,1 0 0,-1 0 0,0 0 0,0 0 0,1 0 0,-1-1 0,0 1 0,0 0 0,1 0 0,-1 0 0,0 0 0,0-1 0,0 1 0,0 0 0,1 0 0,-1-1 0,0 1 0,0 0 0,0 0 0,0-1 0,0 1 0,0 0 0,1 0 0,-1-1 0,0 1 0,0 0 0,0-1 0,0 1 0,0-5-1802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4:36.01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91 18 32031,'0'0'11,"0"0"0,0 0 0,0 0 1,0 0-1,0 0 0,-1 0 0,1 0 0,0 0 1,0 1-1,0-1 0,0 0 0,0 0 0,-1 0 1,1 0-1,0 0 0,0 0 0,0 0 1,0 0-1,0 0 0,-1 0 0,1 0 0,0 0 1,0 0-1,0-1 0,0 1 0,0 0 1,-1 0-1,1 0 0,0 0 0,0 0 0,0 0 1,0 0-1,0 0 0,0 0 0,0 0 0,-1-1 1,1 1-1,0 0 0,0 0 0,0 0 1,0 0-1,0 0 0,0 0 0,0-1 0,0 1 1,0 0-1,0 0 0,0 0 0,0 0 0,0 0 1,0-1-1,0 1 0,0 0 0,0 0 1,0 0-1,0 0 0,0 0 0,0-1 0,0 1 1,0 0-1,-13 20 108,-12 33-206,24-52 107,-10 27-20,2 1 0,-12 55 0,16-58 0,16-65 0,19-45 0,6-22 0,-25 83 0,-11 23 0,1 0 0,-1-1 0,0 1 0,0 0 0,1 0 0,-1-1 0,0 1 0,1 0 0,-1 0 0,0 0 0,1 0 0,-1 0 0,1-1 0,-1 1 0,0 0 0,1 0 0,-1 0 0,1 0 0,-1 0 0,0 0 0,1 0 0,-1 0 0,0 0 0,1 0 0,-1 1 0,1-1 0,-1 0 0,0 0 0,1 0 0,-1 0 0,1 1 0,2 2 0,0 0 0,0 1 0,0-1 0,0 1 0,-1 0 0,1 0 0,2 4 0,31 59 0,23 37-5,-45-86-121,-1-11-399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3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5 259 32463,'-4'-5'218,"3"8"-116,1 2-118,1 7 16,0 1 0,1-1 0,0 0 0,1 0 0,1 0 0,5 14 0,-7-19 0,1-1 0,0 0 0,0 0 0,0 0 0,1 0 0,0 0 0,0-1 0,0 0 0,1 0 0,-1 0 0,1 0 0,0-1 0,8 5 0,-11-8 0,-1 0 0,2 1 0,-1-1 0,0 0 0,0-1 0,0 1 0,0 0 0,0-1 0,1 1 0,-1-1 0,0 0 0,1 1 0,-1-1 0,0 0 0,0-1 0,1 1 0,-1 0 0,0-1 0,0 1 0,1-1 0,-1 0 0,0 1 0,0-1 0,0 0 0,0 0 0,0-1 0,0 1 0,0 0 0,0-1 0,-1 1 0,1-1 0,0 1 0,-1-1 0,1 0 0,-1 0 0,0 0 0,2-3 0,3-9 0,-2-1 0,1 1 0,-2-1 0,0-1 0,0 1 0,-1-16 0,-2-97 0,-2 59 0,2 26 0,-13 223 0,13-168 0,0-1 0,1 0 0,1 0 0,-1 0 0,2 0 0,-1 0 0,2 0 0,3 10 0,-5-17 0,0-1 0,0 1 0,0-1 0,1 0 0,-1 1 0,1-1 0,-1 0 0,1 0 0,0-1 0,0 1 0,1-1 0,-1 1 0,0-1 0,1 0 0,-1 0 0,1-1 0,0 1 0,0-1 0,0 1 0,-1-1 0,1 0 0,0-1 0,0 1 0,0-1 0,7 0 0,-9 1 0,0-1 0,1 0 0,-1 0 0,0 0 0,0 0 0,0 0 0,1 0 0,-1 0 0,0-1 0,0 1 0,0-1 0,1 0 0,-1 0 0,0 0 0,0 0 0,0 0 0,0 0 0,-1 0 0,1 0 0,0-1 0,0 1 0,-1-1 0,1 0 0,-1 1 0,1-1 0,-1 0 0,0 0 0,0 0 0,1 0 0,-2 0 0,1 0 0,1-3 0,9-27 0,-1-1 0,-2 0 0,8-63 0,-9 52 0,9-70 0,-16 113 0,1 0 0,0 0 0,0 0 0,-1-1 0,1 1 0,0 0 0,0 0 0,0 0 0,0 0 0,1 0 0,-1 0 0,0 1 0,0-1 0,0 0 0,1 1 0,-1-1 0,0 0 0,1 1 0,-1 0 0,1-1 0,-1 1 0,0 0 0,1 0 0,-1 0 0,1 0 0,-1 0 0,3 0 0,42 4 0,-41-2 0,1 0 0,-1 0 0,1 1 0,-1-1 0,0 1 0,0 0 0,-1 0 0,1 1 0,-1 0 0,1 0 0,-1 0 0,0 0 0,-1 0 0,1 1 0,-1 0 0,1-1 0,-2 1 0,1 1 0,0-1 0,1 7 0,2 2 0,-2 0 0,0 0 0,0 1 0,-1-1 0,-1 1 0,0 27 0,-2-35 0,1 0 0,-1 0 0,0 0 0,0 0 0,0 0 0,-1-1 0,0 1 0,-1 0 0,1 0 0,-1 0 0,-1-1 0,1 1 0,-1-1 0,-7 12 0,2-8 0,0 0 0,0 0 0,-1-1 0,-19 15 0,23-20 0,1-1 0,-1 0 0,-1 0 0,1 0 0,0-1 0,-1 0 0,1 0 0,-1 0 0,0-1 0,0 1 0,0-2 0,-10 2 0,14-2 0,0 0 0,0 0 0,0 0 0,0 0 0,0 0 0,0-1 0,0 1 0,0-1 0,0 1 0,0-1 0,0 0 0,0 1 0,0-1 0,0 0 0,1 0 0,-1 0 0,0-1 0,1 1 0,-1 0 0,-2-4 0,2 2 0,0-1 0,1 0 0,-1 0 0,1 0 0,0 0 0,0 0 0,1 0 0,-1 0 0,1 0 0,0 0 0,0-6 0,1 9-4,0 1 1,0-1-1,0 1 0,0 0 0,0-1 1,0 1-1,0 0 0,0-1 0,0 1 1,0 0-1,0 0 0,0 0 0,0 0 1,0 0-1,0 0 0,0 0 1,2 1-1,-2-1-44,9 0-333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4:4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31390,'251'0'1377,"-254"0"-1857,-15 0-1281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4:4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23979,'-5'2'7947,"11"3"-6524,12 2-2037,42 1 526,0-2 0,76-4-1,-126-2 2,-26 0-1018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4:4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36 190 32191,'1'-9'51,"1"1"0,0-1 0,1 1 0,0-1 0,0 1 0,1 0 0,-1 0 0,2 0 0,-1 0 0,9-9 0,10-21-36,9-14-15,-31 101 0,-9 368 0,8-416 0,0 1 0,1 0 0,-1 0 0,0-1 0,-1 1 0,1 0 0,0 0 0,0-1 0,-1 1 0,1 0 0,-1-1 0,0 1 0,1 0 0,-1-1 0,0 1 0,0-1 0,0 1 0,0-1 0,-1 2 0,0-2 0,0 0 0,0-1 0,1 1 0,-1-1 0,0 1 0,0-1 0,0 0 0,0 0 0,0 0 0,0 0 0,1 0 0,-1 0 0,0 0 0,-3-1 0,-1 0 0,-13 2 0,14 0 0,0 0 0,-1-1 0,1 0 0,0 0 0,0-1 0,0 1 0,-1-1 0,1 0 0,-9-4 0,48-2 0,25-3-8,-27 4-271,57-3 0,-100 9-1620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4:4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32383,'0'0'227,"5"0"-78,198 8-141,-196-8-14,-2 0-3,0 0 0,0 1 0,0-1 0,0 1 0,0 0 0,5 2 0,-10-1-330,0 6-758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4:4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31038,'16'0'1169,"7"0"-881,1 0-176,-1 0-80,3 0-16,-5 0 0,-2 0-16,-4 0 0,-2 0 0,-2 0 0,-4 0-32,-4 0-80,2 0-576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4:4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72 27949,'0'-2'256,"0"1"0,-1-1 0,1 0 0,0 1 0,-1-1 0,1 1 0,-1-1 0,0 0 0,0 1 0,0 0 0,1-1-1,-1 1 1,0-1 0,-1 1 0,1 0 0,0 0 0,0 0 0,-3-2 0,1 1-268,0 1-1,0 0 1,0 1-1,0-1 1,0 0-1,0 1 1,0 0-1,0-1 1,-5 2-1,7-1 14,-1 0-1,1 0 1,-1 1 0,1-1 0,0 1 0,0-1-1,-1 1 1,1 0 0,0-1 0,0 1-1,-1 0 1,1 0 0,0 0 0,0 0-1,0 0 1,0 0 0,0 0 0,1 0-1,-1 0 1,0 1 0,0-1 0,1 0-1,-2 3 1,-11 35 13,12-33-14,-5 21 0,1 1 0,2-1 0,1 1 0,2 50 0,1-73 0,0 1 1,0-1-1,0 1 1,1-1-1,-1 0 0,1 0 1,1 0-1,-1 0 1,1 0-1,0 0 0,0-1 1,0 1-1,0-1 1,1 0-1,0 0 0,0 0 1,0 0-1,1-1 1,-1 1-1,1-1 0,-1-1 1,1 1-1,0 0 1,0-1-1,0 0 0,1-1 1,-1 1-1,0-1 1,1 0-1,-1 0 0,1 0 1,-1-1-1,1 0 1,-1 0-1,1 0 0,-1-1 1,1 0-1,-1 0 1,9-3-1,-11 3 0,0-1 0,0 1 1,-1-1-1,1 0 0,0 0 0,-1 0 0,0 0 1,1 0-1,-1 0 0,0-1 0,0 1 0,0-1 1,-1 1-1,1-1 0,0 0 0,-1 0 1,0 0-1,0 0 0,0 0 0,0 0 0,0 0 1,-1 0-1,1-6 0,1-11 8,0 1 0,-3-37 1,-1 27-7,3 12-2,-2 0 0,-1 1 0,0 0 0,0-1 0,-2 1 0,0 0 0,-1 0 0,-12-25 0,16 38-13,-1 1 1,0-1-1,0 0 0,0 1 0,0-1 1,0 1-1,-1 0 0,1 0 0,-1 0 1,1 0-1,-1 0 0,0 0 0,0 1 1,0-1-1,0 1 0,0 0 1,0 0-1,0 0 0,0 0 0,0 1 1,0-1-1,-1 1 0,1 0 0,0 0 1,0 0-1,-1 0 0,1 0 0,0 1 1,0-1-1,-1 1 0,1 0 1,0 0-1,0 0 0,0 1 0,0-1 1,0 1-1,1 0 0,-1-1 0,0 1 1,1 0-1,-1 1 0,1-1 0,-4 5 1,-23 30-2405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02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4 197 32063,'-1'2'31,"1"0"0,-1-1 0,1 1 0,-1 0 0,1 0 0,0 0 0,0 0 0,0-1 0,0 1 0,0 0 0,0 3 0,0-1-3,0 12 5,0-8-14,-1 0-1,2-1 1,-1 1-1,1 0 1,0-1-1,0 1 1,3 7-1,-3-13-16,1 0 0,-1 0 1,0 0-1,1 0 0,-1 0 0,1 0 0,0 0 1,-1 0-1,1-1 0,0 1 0,0-1 0,0 0 1,0 1-1,0-1 0,0 0 0,1 0 0,-1 0 1,0 0-1,1-1 0,-1 1 0,0-1 0,1 1 1,-1-1-1,1 0 0,-1 0 0,0 0 0,4 0 1,-4 0-2,0 0 0,0 0 0,0 0 0,0 0 1,0-1-1,0 1 0,0-1 0,0 1 1,0-1-1,0 1 0,0-1 0,-1 0 0,1 0 1,0 0-1,0 0 0,-1 0 0,3-3 0,-1 1 0,-1 0 0,0-1 0,0 1 0,0-1 0,0 0 0,-1 0-1,1 1 1,0-7 0,3-12 4,-2-1 1,0 0-1,-1 0 1,-2 0-1,-2-35 1,1 55-7,1-3 1,-1-1 0,0 1 0,-1 0 0,0 0 0,-4-12 0,1 6 0,5 105 0,0-79 0,2 20 0,5 39 0,-6-65 0,1 0 0,-1 0 0,2 0 0,-1 0 0,1 0 0,0-1 0,1 0 0,0 1 0,0-1 0,7 9 0,-8-14 0,0 1 0,0-1 0,0-1 0,0 1 0,0 0 0,0-1 0,0 0 0,0 1 0,1-1 0,-1-1 0,0 1 0,1 0 0,-1-1 0,5 1 0,-5-1 0,0 0 0,-1 0 0,1 0 0,0 0 0,0 0 0,0-1 0,0 1 0,0-1 0,-1 0 0,1 0 0,0 0 0,0 0 0,-1 0 0,1 0 0,-1-1 0,1 1 0,-1-1 0,3-2 0,-1-2 0,0 0 0,-1 0 0,1 0 0,-1 0 0,-1 0 0,1 0 0,-1-1 0,0 1 0,-1-1 0,1 0 0,-1-9 0,1-13 0,-2-41 0,-1 30 0,1-32 0,0 72 0,0-1 0,0 1 0,1 0 0,-1-1 0,0 1 0,1 0 0,-1-1 0,0 1 0,1 0 0,-1-1 0,1 1 0,-1 0 0,0 0 0,1-1 0,-1 1 0,1 0 0,-1 0 0,1 0 0,-1 0 0,1 0 0,-1-1 0,1 1 0,-1 0 0,1 0 0,-1 0 0,1 0 0,-1 1 0,0-1 0,2 0 0,16 3 0,-13 0 0,-1 0 0,0 0 0,0 1 0,0-1 0,-1 1 0,1 0 0,-1-1 0,0 2 0,0-1 0,0 0 0,0 1 0,-1-1 0,2 6 0,1 2 0,0 1 0,-1-1 0,0 1 0,1 14 0,-2 0 0,-2 42 0,-1-44 0,-1-52 0,1-1 0,5-55 0,-4 76 0,0 0 0,1 0 0,-1 0 0,1 1 0,1-1 0,-1 1 0,1-1 0,0 1 0,1 0 0,-1 0 0,1 0 0,1 1 0,6-8 0,-10 11 0,0 1 0,1 0 0,-1-1 0,0 1 0,1 0 0,-1 0 0,0 0 0,1 0 0,0 0 0,-1 1 0,1-1 0,-1 0 0,1 1 0,0-1 0,-1 1 0,1-1 0,0 1 0,0 0 0,-1 0 0,1 0 0,0 0 0,0 0 0,-1 0 0,1 0 0,0 1 0,-1-1 0,1 0 0,0 1 0,-1 0 0,1-1 0,0 1 0,-1 0 0,1 0 0,-1 0 0,1 0 0,-1 0 0,0 0 0,1 0 0,-1 1 0,0-1 0,0 0 0,0 1 0,0-1 0,0 1 0,0-1 0,0 1 0,0 2 0,4 6 0,-1-1 0,0 1 0,0 1 0,-1-1 0,-1 0 0,2 15 0,5 128 0,4-216 0,7-32 0,-17 85 0,0-1 0,1 1 0,1 0 0,-1 0 0,2 0 0,8-13 0,-13 21 0,-1 1 0,1 0 0,0 0 0,0-1 0,-1 1 0,1 0 0,0 0 0,0 0 0,0 0 0,0 0 0,1 0 0,-1 1 0,0-1 0,0 0 0,0 0 0,1 1 0,-1-1 0,0 1 0,1-1 0,-1 1 0,0 0 0,1-1 0,-1 1 0,1 0 0,-1 0 0,0 0 0,1 0 0,-1 0 0,1 0 0,-1 0 0,3 1 0,-3 0 0,1 1 0,-1-1 0,0 0 0,1 1 0,-1-1 0,0 1 0,0 0 0,0-1 0,0 1 0,0 0 0,0-1 0,0 1 0,-1 0 0,1 0 0,-1 0 0,1 0 0,-1 0 0,0-1 0,1 1 0,-1 3 0,-2 60 0,1-48 0,0-1 0,1 1 0,1-1 0,1 1 0,5 25 0,-6-38 0,0-1 0,0 0 0,1 0 0,-1 0 0,1 0 0,-1 0 0,1 0 0,0 0 0,0-1 0,1 1 0,-1-1 0,0 1 0,1-1 0,-1 0 0,1 0 0,0 0 0,0 0 0,0 0 0,0-1 0,0 1 0,0-1 0,0 0 0,1 0 0,-1 0 0,0 0 0,1-1 0,-1 0 0,0 1 0,1-1 0,-1 0 0,1 0 0,-1-1 0,0 1 0,1-1 0,3-1 0,0 0 0,0 1 0,0-2 0,0 1 0,-1-1 0,1 0 0,-1-1 0,0 1 0,0-1 0,0 0 0,0-1 0,-1 1 0,0-1 0,0 0 0,0-1 0,0 1 0,4-9 0,-4 4 0,-1 0 0,0 0 0,0 0 0,-1-1 0,-1 0 0,0 1 0,2-17 0,-3 1 0,-4-52 0,3 75 0,-1 1 0,1 0 0,-1-1 0,0 1 0,0 0 0,0 0 0,0-1 0,0 1 0,-1 0 0,1 0 0,0 0 0,-1 0 0,0 1 0,0-1 0,1 0 0,-1 1 0,0-1 0,0 1 0,0 0 0,0-1 0,-1 1 0,1 0 0,0 0 0,0 0 0,-1 1 0,-3-2 0,3 2 0,1-1 0,-1 1 0,1-1 0,-1 1 0,1 0 0,-1 0 0,0 0 0,1 0 0,-1 0 0,1 1 0,-1-1 0,0 1 0,1-1 0,-1 1 0,1 0 0,0 0 0,-1 0 0,1 1 0,0-1 0,0 0 0,0 1 0,-1 0 0,2-1 0,-1 1 0,-2 2 0,1 2 0,0 0 0,0 1 0,0-1 0,1 1 0,0-1 0,0 1 0,1 0 0,0-1 0,0 1 0,0 9 0,5 72 0,-4-84 0,1-1 0,-1 1 0,1 0 0,0 0 0,0-1 0,1 1 0,-1-1 0,1 1 0,0-1 0,0 0 0,0 1 0,0-1 0,0 0 0,1 0 0,-1 0 0,1-1 0,0 1 0,0-1 0,0 1 0,0-1 0,0 0 0,1 0 0,-1-1 0,0 1 0,1-1 0,0 1 0,-1-1 0,1 0 0,0 0 0,-1-1 0,1 1 0,0-1 0,0 0 0,0 0 0,0 0 0,-1 0 0,8-2 0,-9 1 0,0 0 0,1-1 0,-1 1 0,0 0 0,0-1 0,-1 1 0,1-1 0,0 0 0,0 0 0,-1 1 0,1-1 0,-1 0 0,1 0 0,-1-1 0,0 1 0,0 0 0,0 0 0,0-1 0,0 1 0,-1 0 0,1-1 0,-1 1 0,1-5 0,1-9 0,-1 0 0,-1-23 0,0 25 0,0-77 0,0 114 0,1 1 0,1 0 0,2-1 0,0 0 0,14 44 0,-17-64 0,0-1 0,0 0 0,0 0 0,0 0 0,0 0 0,1 0 0,-1 0 0,0 0 0,1-1 0,0 1 0,-1 0 0,1-1 0,0 1 0,0-1 0,0 0 0,0 0 0,0 1 0,0-1 0,0-1 0,0 1 0,1 0 0,-1 0 0,0-1 0,0 1 0,1-1 0,-1 0 0,0 0 0,1 0 0,-1 0 0,0 0 0,1 0 0,-1-1 0,0 1 0,1-1 0,-1 1 0,0-1 0,0 0 0,0 0 0,1 0 0,-1 0 0,0 0 0,0-1 0,-1 1 0,1-1 0,0 1 0,0-1 0,-1 0 0,1 1 0,-1-1 0,1 0 0,0-3 0,6-12 0,-2 0 0,0 0 0,-2-1 0,1 0 0,-2 0 0,2-29 0,6-29 0,-11 74 0,0 1 0,0-1 0,0 1 0,0 0 0,1-1 0,-1 1 0,1-1 0,-1 1 0,1 0 0,-1-1 0,1 1 0,0 0 0,0 0 0,-1 0 0,1-1 0,0 1 0,0 0 0,0 0 0,0 0 0,0 0 0,1 1 0,-1-1 0,0 0 0,0 0 0,1 1 0,-1-1 0,0 0 0,1 1 0,-1 0 0,0-1 0,1 1 0,-1 0 0,1-1 0,-1 1 0,1 0 0,-1 0 0,0 0 0,1 1 0,-1-1 0,1 0 0,-1 0 0,3 2 0,4 1 0,0 0 0,-1 1 0,0 0 0,0 0 0,12 10 0,-23-14 0,0 1 0,0 0 0,0 0 0,0 0 0,0 0 0,1 0 0,-1 1 0,0-1 0,1 1 0,-1 0 0,1 0 0,-6 5 0,3 2 0,0 0 0,1 0 0,0 1 0,1 0 0,0 0 0,0 0 0,1 0 0,0 1 0,1-1 0,0 1 0,1-1 0,0 1 0,1 0 0,0 0 0,2 11 0,-2-20 0,1-1 0,-1 1 0,1-1 0,0 1 0,0-1 0,-1 0 0,1 1 0,0-1 0,0 0 0,0 0 0,1 1 0,-1-1 0,0 0 0,0 0 0,1 0 0,-1 0 0,0-1 0,1 1 0,-1 0 0,1 0 0,-1-1 0,1 1 0,-1-1 0,1 0 0,0 1 0,-1-1 0,1 0 0,-1 0 0,1 0 0,0 0 0,1 0 0,1 0 0,-1 0 0,1 0 0,0 0 0,-1 0 0,1-1 0,0 1 0,-1-1 0,1 0 0,-1 0 0,1 0 0,-1-1 0,0 1 0,5-4 0,-5 2 0,0 0 0,0-1 0,0 0 0,-1 0 0,0 0 0,1 0 0,-1 0 0,-1 0 0,1-1 0,-1 1 0,1 0 0,-1-1 0,-1 0 0,2-5 0,-1-11 0,-1-39 0,-1 29 0,1 0 0,0 23 0,0 22 0,-1 361 0,1-364 0,-1 1 0,0-1 0,-1 0 0,0 0 0,-1 0 0,0-1 0,-1 1 0,0 0 0,-8 13 0,10-20 0,-1 0 0,0 0 0,0 0 0,0 0 0,-1 0 0,1 0 0,-1-1 0,0 0 0,0 0 0,0 0 0,0 0 0,-1 0 0,1-1 0,-1 0 0,1 0 0,-1 0 0,0-1 0,0 1 0,0-1 0,0 0 0,0-1 0,-9 1 0,1-1 0,8 1 0,0-1 0,0 0 0,-1-1 0,1 1 0,0-1 0,-9-2 0,12 2 0,0 0 0,0 0 0,1 0 0,-1 0 0,0-1 0,1 1 0,-1 0 0,1-1 0,0 1 0,0-1 0,-1 1 0,1-1 0,0 0 0,0 0 0,0 1 0,1-1 0,-1 0 0,0 0 0,1 0 0,-1 0 0,1 0 0,-1-2 0,-1-3 0,0-1 0,1 0 0,0 0 0,0 0 0,1 0 0,0 0 0,0 0 0,1 0 0,0 0 0,0 1 0,1-1 0,0 0 0,0 0 0,1 1 0,0 0 0,1-1 0,-1 1 0,1 0 0,0 1 0,1-1 0,0 1 0,9-9 0,10-5 0,1 1 0,1 2 0,1 0 0,51-22 0,42-27 0,-115 63 0,0 0 0,-1-1 0,1 1 0,-1-1 0,0 0 0,0 0 0,-1-1 0,1 1 0,-1-1 0,0 0 0,0 0 0,0 0 0,-1 0 0,0 0 0,2-8 0,-1-3 0,0 1 0,-1-1 0,-1 0 0,-1-18 0,0 27 0,-1 5 0,0 1 0,1-1 0,-1 0 0,0 1 0,0-1 0,1 1 0,-1-1 0,0 1 0,-1 0 0,1-1 0,0 1 0,0 0 0,0 0 0,-1 0 0,1 0 0,-1 0 0,1 0 0,-1 0 0,1 1 0,-1-1 0,1 0 0,-1 1 0,0-1 0,1 1 0,-1 0 0,0-1 0,0 1 0,1 0 0,-1 0 0,0 0 0,1 0 0,-1 1 0,0-1 0,0 0 0,1 1 0,-1-1 0,1 1 0,-1-1 0,0 1 0,1 0 0,-2 1 0,-1 2 0,1 1 0,0-1 0,1 1 0,-1 0 0,1 0 0,0 0 0,0 0 0,1 1 0,-1-1 0,1 0 0,-1 11 0,0 68 0,2-62 0,0-16 0,0 0 0,0 0 0,1 0 0,-1 0 0,1-1 0,1 1 0,-1 0 0,1-1 0,0 1 0,1-1 0,-1 0 0,1 1 0,3 4 0,-3-7 0,0 1 0,1-1 0,-1 0 0,1 0 0,-1-1 0,1 1 0,0-1 0,0 0 0,0 0 0,0 0 0,0 0 0,1-1 0,-1 1 0,0-1 0,1 0 0,-1-1 0,8 1 0,-5 0 0,-2 0 0,0-1 0,0 0 0,0 0 0,0 0 0,1 0 0,7-2 0,-11 1 0,-1 1 0,0-1 0,0 0 0,0 1 0,0-1 0,1 0 0,-1 0 0,0 1 0,0-1 0,-1 0 0,1 0 0,0 0 0,0-1 0,0 1 0,-1 0 0,1 0 0,0 0 0,-1 0 0,1-1 0,-1 1 0,0 0 0,1 0 0,-1-1 0,0 1 0,0 0 0,0-1 0,0 1 0,0 0 0,0-3 0,0 1-9,0 2-5,0 0 1,0 0 0,0-1-1,0 1 1,0 0 0,0 0 0,0 0-1,0 0 1,-1-1 0,1 1-1,0 0 1,-1 0 0,1 0 0,-1 0-1,1 0 1,-1 0 0,0 0-1,1 0 1,-1 0 0,0 0 0,0 0-1,0 0 1,0 1 0,1-1-1,-1 0 1,-2-1 0,-27-13-1252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02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7 31566,'-5'-2'109,"0"1"0,0 0-1,0 0 1,-1 0 0,1 0-1,0 1 1,-1 0 0,1 0-1,0 1 1,-1 0 0,-9 2-1,12-2-112,1 0 0,-1 0 0,1 0 0,-1 1 0,1-1 0,0 1-1,0 0 1,0-1 0,0 1 0,0 0 0,0 0 0,0 0 0,0 0 0,1 1-1,-1-1 1,1 0 0,0 1 0,-1-1 0,1 1 0,0-1 0,1 1-1,-1 0 1,0-1 0,0 5 0,0 2 4,0-1 0,0 1 0,1-1 0,0 1 0,0 0 0,3 12 0,-2-18 0,-1-1 0,1 1 0,0-1 0,0 0 0,0 1 0,0-1 0,0 0 0,0 0 0,1 0 0,-1 0 0,1 0 0,-1 0 0,1 0 0,0-1 0,0 1 0,-1 0 0,1-1 0,0 1 0,1-1 0,-1 0 0,0 0 0,0 0 0,0 0 0,1 0 0,-1 0 0,1-1 0,2 1 0,3 1 0,-1-2 0,0 1 0,1-1 0,-1 0 0,1 0 0,-1-1 0,10-1 0,-14 1 0,-1 0 0,0 0 0,0 0 0,1 0 0,-1 0 0,0 0 0,0 0 0,0-1 0,0 1 0,0-1 0,-1 1 0,1-1 0,0 0 0,-1 0 0,1 1 0,-1-1 0,0-1 0,1 1 0,-1 0 0,0 0 0,0 0 0,-1 0 0,1-1 0,0 1 0,-1 0 0,1-4 0,1-2 0,-1 0 0,0 0 0,-1 0 0,0 0 0,0 0 0,-1 0 0,0 0 0,-3-12 0,3 18 0,0-1 0,0 1 0,0-1 0,-1 1 0,1-1 0,-1 1 0,0 0 0,1 0 0,-1-1 0,0 1 0,0 1 0,-1-1 0,1 0 0,0 0 0,-1 1 0,1 0 0,-1-1 0,1 1 0,-1 0 0,0 0 0,1 0 0,-1 1 0,0-1 0,0 0 0,1 1 0,-1 0 0,-3 0 0,0-1 1,-1 1 1,1 0-1,0 0 1,0 0-1,-1 1 1,1 0-1,0 0 0,-10 4 1,13-3-17,-1-1 1,1 1-1,-1 0 1,1 1-1,0-1 0,0 0 1,0 1-1,0 0 1,0 0-1,1 0 1,-1 0-1,1 0 1,0 0-1,-3 6 1,-8 24-757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04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31 170 30302,'-2'0'80,"1"0"0,0 0 0,0 0-1,0 0 1,-1 1 0,1-1 0,0 1 0,0-1 0,0 1 0,0-1 0,-1 1 0,1 0-1,0-1 1,0 1 0,0 0 0,1 0 0,-1 0 0,0 0 0,0 0 0,0 0 0,1 0-1,-1 0 1,0 0 0,1 0 0,-1 0 0,1 0 0,-1 0 0,1 1 0,0-1 0,-1 0-1,1 0 1,0 3 0,-1 6-191,0-1-1,0 1 1,2 15-1,0-7 323,-1-15-211,0 0 1,0 0-1,0-1 0,0 1 1,1 0-1,-1 0 1,1-1-1,0 1 0,0 0 1,0-1-1,0 1 0,0 0 1,0-1-1,1 0 0,-1 1 1,1-1-1,0 0 1,0 0-1,-1 0 0,1 0 1,5 4-1,-2-4 1,-1 0-1,1 0 1,0 0 0,0 0-1,0-1 1,0 0 0,0 0-1,0 0 1,0-1 0,0 0-1,6 0 1,-8 0-1,0-1 1,-1 1-1,1-1 0,0 0 1,0 0-1,-1 0 0,1 0 0,0 0 1,-1-1-1,1 1 0,-1-1 1,0 0-1,1 0 0,-1 1 1,0-2-1,0 1 0,0 0 1,0 0-1,-1-1 0,1 1 0,-1 0 1,1-1-1,-1 0 0,0 1 1,2-6-1,1-4 2,0 0-1,-1 0 1,0 0-1,1-23 1,-2-108-2,-2 82 5,-3 55 6,3 6-11,0 0 0,0 0 1,0 0-1,0 0 0,0 0 1,0 0-1,0 0 0,0 0 0,0 0 1,0 0-1,0 0 0,0 0 1,0 0-1,0 0 0,0 0 1,0 0-1,0 0 0,0 0 1,0 0-1,0 0 0,-1 0 1,1 1-1,0-1 0,0 0 1,0 0-1,0 0 0,0 0 1,0 0-1,0 0 0,0 0 1,0 0-1,0 0 0,0 0 1,0 0-1,0 0 0,0-1 1,-1 1-1,1 0 0,0 0 1,0 0-1,0 0 0,0 0 1,0 0-1,0 0 0,0 0 1,0 0-1,0 0 0,0 0 1,0 0-1,-1 195 0,2-183 0,-1-4 0,0 0 0,1 0 0,1 0 1,-1-1-1,1 1 0,0 0 0,7 13 0,-8-18-1,0-1 0,1 1-1,-1-1 1,1 0 0,0 1-1,0-1 1,0 0 0,0 0-1,0 0 1,0 0 0,0-1-1,1 1 1,-1-1 0,0 1-1,1-1 1,0 0 0,-1 0-1,1 0 1,0 0 0,-1 0-1,1-1 1,0 1 0,0-1-1,4 0 1,-4 0 1,1 0 0,-1 0 0,0 0 0,0 0 0,0-1 0,1 0 0,-1 1 0,0-1 0,0 0 0,0-1 0,0 1 0,0 0 0,3-3 0,-2 1 0,-1 0 1,-1-1-1,1 1 1,0 0-1,-1-1 1,0 1-1,1-1 1,-1 0-1,-1 0 1,2-4-1,2-4 5,-1-1 0,-1 1 0,0-1 0,-1 0-1,1-21 1,-4-70-9,-1 41 6,3 62-2,0 1 0,1 0 0,-1-1 0,0 1 0,1 0 0,-1-1 0,0 1 0,1 0 0,-1 0 0,0 0 0,1 0 0,-1 1 0,0-1 0,1 0 0,-1 0 0,0 1 0,2 0 0,2 2 0,-1 1 0,1 0 0,-1 0 0,0 0 0,0 0 0,0 1 0,0 0 0,-1 0 0,0 0 0,0 0 0,0 0 0,3 9 0,4 12 0,9 33 0,-15-49 0,-2 0 0,1 0 0,-1 0 0,-1 1 0,0-1 0,-1 0 0,0 1 0,0-1 0,-3 19 0,2-27 0,0-1 0,-1 1-1,1-1 1,0 1 0,0-1 0,-1 1 0,1-1 0,0 0-1,-1 0 1,1 0 0,-1 0 0,0 0 0,1 0 0,-1 0-1,0 0 1,0-1 0,1 1 0,-1-1 0,0 1-1,0-1 1,-3 1 0,-44 1-25,40-2 22,6 0 4,0 0 0,0-1-1,0 1 1,0-1 0,0 1 0,0-1-1,0 0 1,0 0 0,0-1 0,0 1 0,1 0-1,-1-1 1,0 0 0,1 0 0,-1 1-1,1-1 1,0-1 0,0 1 0,-1 0 0,2-1-1,-1 1 1,0-1 0,0 1 0,1-1 0,-1 0-1,1 0 1,-2-5 0,0-2 0,1 1 0,0-1 0,0 1 0,1-1 1,0 0-1,1 0 0,0 1 0,2-12 0,-2 20-1,1-1 0,-1 1 0,1 0 0,0 0 0,-1 0 0,1-1 0,0 1 0,-1 0 0,1 0 0,0 0 0,0 0 0,0 1 0,0-1 0,0 0 0,0 0 0,0 0 0,1 1 0,-1-1 0,0 1 0,0-1 0,0 1 0,1-1 0,-1 1 0,0 0 1,3-1-2,-2 1 1,-1-1 0,1 1 0,0 0-1,0 0 1,0 0 0,0 0-1,0 0 1,-1 0 0,1 0 0,0 1-1,0-1 1,0 1 0,0-1-1,-1 1 1,1 0 0,0 0 0,-1-1-1,1 1 1,2 2 0,1 3-4,0 0 0,-1 1 1,0 0-1,0-1 0,0 1 1,-1 1-1,3 6 0,-4-7 5,1 0 0,-1-1 0,2 1-1,-1-1 1,1 0 0,0 0-1,0 0 1,0 0 0,1-1 0,9 9-1,-8-10 4,0 0 0,0 0 1,0-1-1,1 0 0,-1 0 0,1-1 0,0 0 0,0 0 0,0 0 0,10 0 0,-14-1-11,0-1-1,0 0 0,-1 0 0,1 0 1,0-1-1,-1 1 0,1-1 1,-1 1-1,1-1 0,0 0 0,-1 0 1,1 0-1,-1 0 0,0 0 0,1-1 1,-1 1-1,0-1 0,0 0 1,0 1-1,0-1 0,0 0 0,0 0 1,-1 0-1,1-1 0,-1 1 0,1 0 1,-1 0-1,0-1 0,2-4 1,4-21-516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04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25 32415,'-54'0'304,"53"0"-304,0 1 0,0-1 0,0 0 0,1 1 0,-1-1 0,0 1 0,0-1 0,0 1 0,0 0 0,1-1 0,-1 1 0,0 0 0,1-1 0,-1 1 0,0 0 0,1 0 0,-1 0 0,1-1 0,-1 1 0,1 0 0,0 0 0,-1 0 0,1 0 0,0 0 0,0 0 0,0 0 0,-1 0 0,1 0 0,0 2 0,-2 34 0,2-33 0,1-1 0,-1 0 0,0 0 1,0 0-1,1 0 0,0 0 0,-1-1 1,1 1-1,0 0 0,1 0 0,-1-1 1,0 1-1,1-1 0,-1 1 0,1-1 0,0 0 1,0 1-1,0-1 0,0 0 0,0 0 1,0-1-1,1 1 0,-1 0 0,1-1 1,-1 1-1,1-1 0,-1 0 0,1 0 0,3 1 1,0 0 0,1 0 0,0-1 0,0 0 1,-1 0-1,1 0 0,0-1 0,0 0 0,0-1 1,0 1-1,0-1 0,8-3 0,-14 4 0,1-1 1,-1 0-1,1 0 0,-1 0 0,0 0 0,1 0 0,-1 0 0,0 0 0,0 0 0,0 0 1,0-1-1,0 1 0,0 0 0,0-1 0,0 1 0,-1-1 0,1 1 0,0-1 1,-1 1-1,1-1 0,-1 1 0,0-1 0,1 0 0,-1 1 0,0-3 0,-1-47-5,1 40 6,0 9-2,-1 0 0,1 0 0,-1 0-1,1 0 1,-1-1 0,0 1 0,0 0 0,1 0 0,-1 1 0,-1-1-1,1 0 1,0 0 0,0 0 0,-1 1 0,1-1 0,-1 0 0,1 1 0,-4-2-1,1 0 2,0 0 0,-1 1 0,1 0-1,0 0 1,-1 0 0,0 0-1,1 1 1,-8-1 0,6 0-4,1 2 0,-1-1 0,1 0 0,-1 1 0,1 0 1,-1 1-1,1-1 0,-1 1 0,1 0 0,-1 0 0,1 1 0,0 0 0,0 0 0,-1 0 0,1 0 1,-5 4-1,-11 19-227,5 7-535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3:49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76 31374,'-1'-5'199,"-1"-1"-1,1 1 0,-1 0 0,0 0 0,0 0 0,-4-6 1,5 10-199,0 1 0,0-1 0,-1 1 1,1-1-1,0 1 0,0 0 1,0-1-1,0 1 0,-1 0 0,1 0 1,0 0-1,0 0 0,0 0 0,0 0 1,-1 0-1,1 1 0,-1-1 1,0 1-1,-1-1 0,0 1 0,1 0 0,-1 0 0,0 1 0,0-1 0,0 0 0,1 1 0,-1 0 0,1 0 0,0-1 0,-1 1 0,1 1 0,0-1 0,0 0 0,0 0 0,0 1 0,1-1 0,-3 4 0,-1 3 0,-1 1 0,2 0 0,-8 19 0,9-17 0,1 1 0,0 0 0,1 0 0,0 1 0,1 14 0,0-15 0,0-10 0,1 0 0,-1 1 0,1-1 0,-1 0 0,1 0 0,0 0 0,0 0 0,1 0 0,-1 0 0,0 0 0,1 0 0,0 0 0,0-1 0,0 1 0,0-1 0,0 1 0,0-1 0,1 0 0,-1 0 0,1 0 0,-1 0 0,1 0 0,0 0 0,0-1 0,0 1 0,0-1 0,0 0 0,0 0 0,0 0 0,0-1 0,1 1 0,-1-1 0,4 1 0,-3-1 0,1 1 0,0-1 0,-1 0 0,1 0 0,-1 0 0,1-1 0,0 0 0,-1 0 0,0 0 0,1 0 0,-1-1 0,1 1 0,-1-1 0,0 0 0,0-1 0,0 1 0,0-1 0,-1 1 0,1-1 0,-1 0 0,1-1 0,-1 1 0,3-5 0,-2 1 0,0-1 0,-1 1 0,0-1 0,0 0 0,-1 0 0,0 0 0,-1 0 0,1-8 0,0-68 0,-3 48 0,1 34 0,0-1 0,0 1 0,0-1 0,0 0 0,0 1 0,-1-1 0,1 1 0,-1-1 0,0 1 0,0-1 0,0 1 0,0 0 0,0-1 0,0 1 0,-1 0 0,1 0 0,-1 0 0,1 0 0,-1 0 0,0 0 0,0 1 0,0-1 0,0 0 0,0 1 0,0-1 0,0 1 0,-1 0 0,1 0 0,-1 0 0,1 0 0,0 0 0,-1 1 0,1-1 0,-1 1 0,0-1 0,1 1 0,-1 0 0,1 0 0,-6 1 0,6-1 0,0-1 0,0 1 0,-1 0 1,1 1-1,0-1 0,0 0 0,0 1 0,0-1 0,-1 1 0,1-1 0,0 1 1,0 0-1,0 0 0,0 0 0,-2 2 0,3-2-6,0 1 0,0 0 0,0 0 0,0 0-1,0 0 1,0 0 0,0 0 0,0 0 0,1 0 0,-1 1 0,1-1-1,0 0 1,0 0 0,0 0 0,0 3 0,-1 24-282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06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21 387 32431,'-1'0'7,"0"1"1,0-1-1,0 1 0,0-1 1,0 1-1,0 0 0,0-1 1,0 1-1,0 0 0,0 0 1,0 0-1,0 0 1,0 0-1,0 0 0,1 0 1,-1 0-1,0 0 0,1 0 1,-1 0-1,1 0 0,-1 0 1,1 1-1,0-1 0,0 0 1,-1 0-1,1 0 1,0 1-1,0-1 0,0 0 1,0 2-1,-1 51-44,2-40 57,-2-10-19,1 0 0,1 0 1,-1 0-1,1 0 0,-1 0 1,1 1-1,0-1 0,1-1 1,-1 1-1,1 0 1,-1 0-1,1-1 0,4 6 1,-4-6-2,0-1 1,0 0-1,1 0 1,-1 0-1,1-1 1,-1 1-1,1 0 1,0-1-1,-1 0 1,1 0-1,0 0 1,0 0-1,0 0 1,0 0-1,0-1 1,0 1-1,0-1 1,0 0-1,4 0 1,-5 0 0,1 1 0,0-1 0,0 0 0,-1 0 0,1 0 0,0 0 0,-1 0 0,1-1-1,0 0 1,-1 1 0,1-1 0,0 0 0,-1 0 0,0 0 0,1 0 0,-1-1 0,1 1 0,-1-1 0,0 1 0,0-1 0,0 0 0,0 0 0,0 0 0,0 0 0,-1 0 0,1 0-1,-1-1 1,1 1 0,-1 0 0,2-6 0,5-11 1,-2 0 0,0 0-1,-1-1 1,-1 0 0,-1 0 0,0 0-1,-2-1 1,-1-27 0,5-45 1,-5 92-3,0 0 0,0 0 0,0 0 0,0 0 0,0 0 0,1 1 0,-1-1 0,0 0 0,0 0 0,1 0 0,-1 0 0,0 0 0,1 1 0,-1-1 0,1 0 0,-1 0 0,1 0 0,0 1 0,-1-1 0,1 0 0,0 1 0,-1-1 0,1 1 0,0-1 0,0 1 0,-1-1 0,1 1 0,0-1 0,0 1 0,0 0 0,0 0 0,0-1 0,-1 1 0,1 0 0,0 0 0,0 0 0,0 0 0,0 0 0,0 0 0,1 0 0,0 1 0,1-1 0,-1 1 0,0 0 0,1 0 0,-1 0 0,0 0 0,0 0 0,0 1 0,0-1 0,0 0 0,0 1 0,0 0 0,2 2 0,0 0 0,-1 0 0,0-1 0,0 0 1,0 1-1,-1-1 0,1 1 0,-1 0 0,0 0 1,0 0-1,0 0 0,-1 1 0,1-1 0,1 8 1,-35-18 12,29 5-13,-1 1 0,1-1 0,-1 1 0,1 0 0,-1 0 0,1 0 0,-1 1 0,1-1 0,-1 1 0,1 0 0,-1 0 0,1 0 0,0 0 0,0 1 0,-1-1 0,1 1 0,0 0 0,0 0 0,0 0 0,1 0 0,-5 4 0,4-1 0,-1 0 0,1 1 0,0-1 0,0 1 0,1-1 0,-1 1 0,1 0 0,1 0 0,-1 0 0,1 0 0,-1 8 0,0-4 0,1 1 0,0 0 0,1-1 0,0 1 0,0-1 0,5 21 0,-5-29 0,1 1 0,0 0 0,0 0 0,0-1 0,0 1 0,1-1 0,-1 1 0,1-1 0,-1 1 0,1-1 0,0 0 0,0 0 0,0 0 0,0 0 0,1 0 0,-1 0 0,0-1 0,1 1 0,-1-1 0,1 1 0,-1-1 0,1 0 0,0 0 0,0 0 0,-1-1 0,1 1 0,0-1 0,5 1 0,-1 0 0,2 0 0,1-1 0,-1 1 0,0-2 0,16-1 0,-23 2 0,1-1 0,-1 1 0,0-1 0,0 0 0,0 1 0,0-1 0,0 0 0,0-1 0,0 1 0,-1 0 0,1 0 0,0-1 0,0 1 0,-1-1 0,1 1 0,-1-1 0,0 0 0,1 0 0,-1 1 0,0-1 0,0 0 0,0 0 0,0 0 0,-1 0 0,2-3 0,1-15 0,0 0 0,-1 0 0,-1 0 0,-3-30 0,1 4 0,-2-11 13,-12-75-1,5 62-5,11 124-7,1 48 0,4-59 0,2 0 0,2-1 0,24 68 0,-32-106 0,-1 0 0,0 0 0,1-1 0,0 1 0,0 0 0,0-1 0,0 1 0,1-1 0,-1 0 0,1 0 0,0 0 0,0 0 0,0 0 0,0-1 0,1 1 0,-1-1 0,0 0 0,1 0 0,0 0 0,0 0 0,-1-1 0,1 1 0,0-1 0,0 0 0,0 0 0,0-1 0,1 1 0,-1-1 0,0 0 0,0 0 0,0 0 0,0-1 0,0 1 0,6-3 0,-8 2 0,1 0 0,0 0 0,-1 0 0,0-1 0,1 1 0,-1-1 0,0 1 0,0-1 0,0 0 0,0 0 0,0 0 0,0 0 0,0-1 0,-1 1 0,1 0 0,-1-1 0,0 1 0,1-1 0,-1 1 0,0-1 0,-1 1 0,1-1 0,0 0 0,-1 0 0,1-3 0,1-12 0,0 1 0,-2-33 0,0 35 0,1-13 0,0 20 0,-1-1 0,1 1 0,-2-1 0,1 1 0,-1-1 0,-1 1 0,1-1 0,-1 1 0,-4-10 0,1 10 0,2 9 0,3 10 0,0-10 0,-1 52 0,-1-18 0,7 64 0,-5-95 0,1 0 0,0 0 0,0 0 0,0 0 0,0 0 0,1 0 0,0 0 0,0-1 0,0 1 0,0 0 0,0-1 0,1 0 0,0 0 0,-1 1 0,1-2 0,0 1 0,1 0 0,-1 0 0,0-1 0,1 0 0,4 3 0,-2-3 0,0 1 0,1-1 0,-1-1 0,0 1 0,1-1 0,-1 0 0,1-1 0,0 1 0,-1-1 0,1-1 0,-1 1 0,10-3 0,-13 2 0,0 0 0,0 0 0,0-1 0,0 1 0,0-1 0,-1 0 0,1 1 0,0-1 0,-1-1 0,1 1 0,-1 0 0,0 0 0,0-1 0,0 1 0,0-1 0,0 0 0,-1 0 0,1 0 0,-1 1 0,0-1 0,0 0 0,2-7 0,1-7 0,0-1 0,3-33 0,-6 38 0,1-3 0,-1 1 0,1 0 0,0 0 0,8-23 1,-10 36-2,1-1 1,0 1 0,0-1 0,0 1 0,0 0-1,0-1 1,0 1 0,1 0 0,-1 0 0,1 0-1,-1 0 1,1 0 0,0 0 0,0 1 0,0-1-1,0 1 1,0-1 0,0 1 0,0 0 0,1-1-1,-1 1 1,0 0 0,1 1 0,-1-1-1,1 0 1,-1 1 0,1-1 0,2 1 0,5-1-9,-9 0 8,0 1 0,0 0 0,0-1 0,0 1 0,0 0 1,0-1-1,0 1 0,1 0 0,-1 0 0,0 0 0,0 0 0,0 0 0,0 0 0,0 1 1,1-1-1,-1 0 0,0 1 0,0-1 0,0 0 0,0 1 0,0-1 0,0 1 0,0 0 1,0-1-1,0 1 0,-1 0 0,1-1 0,0 1 0,0 0 0,0 0 0,-1 0 0,1 0 0,0 0 1,-1 0-1,1 0 0,-1 0 0,1 0 0,-1 0 0,0 0 0,1 0 0,-1 0 0,0 0 1,0 1-1,0-1 0,0 0 0,0 0 0,0 0 0,0 0 0,0 2 0,-27-3 25,24 0-24,-1 0 1,1 0-1,-1 1 0,1-1 0,0 1 0,-1 0 0,1 0 0,0 0 1,-1 0-1,1 1 0,0-1 0,0 1 0,0 0 0,0 0 1,1 0-1,-5 4 0,3-2 0,0 0 0,1 1 0,0 0 0,0-1 0,0 1 0,1 0 0,0 0 0,0 1 0,-2 7 0,-1 8 0,2 0 0,0 1 0,1-1 0,2 25 0,0-42 0,0-2 0,0 0 0,0-1 0,0 1 0,0-1 0,0 1 0,0 0 0,1-1 0,-1 1 0,0-1 0,1 1 0,-1-1 0,1 1 0,0-1 0,0 1 0,-1-1 0,1 0 0,0 1 0,0-1 0,0 0 0,0 0 0,1 0 0,-1 0 0,0 0 0,0 0 0,1 0 0,-1 0 0,1 0 0,1 0 0,2 1 0,1-1 0,-1 0 0,1 0 0,0-1 0,-1 1 0,10-2 0,-6 1 0,-7 0 0,0 0 0,0 0 0,0 0 0,0-1 0,0 1 0,0-1 0,0 1 0,0-1 0,-1 0 0,1 0 0,0 0 0,0 0 0,-1 0 0,1 0 0,-1 0 0,1 0 0,-1-1 0,1 1 0,1-3 0,0 0 0,-1 0 0,1 0 0,-1 0 0,0-1 0,-1 1 0,1-1 0,2-8 0,-1-6 1,-1 1 0,0-1 0,-2-20 1,0 36-2,0-69 27,0 56-27,0 49 0,0 462 0,0-491 0,1 7 0,-1 0 0,-1 1 0,0-1 0,-5 20 0,5-29 0,0 1 0,1-1 0,-1 1 0,0-1 0,-1 0 0,1 0 0,0 1 0,-1-1 0,1 0 0,-1 0 0,0 0 0,0-1 0,1 1 0,-1 0 0,0-1 0,-1 1 0,1-1 0,0 0 0,0 1 0,-1-1 0,1 0 0,0 0 0,-1-1 0,1 1 0,-1 0 0,-4 0 0,1-1 0,1 0 0,0 0 0,0 0 0,-1-1 0,1 1 0,0-1 0,0 0 0,0-1 0,0 1 0,0-1 0,0 0 0,0-1 0,1 1 0,-9-6 0,6 2 0,0 1 0,1-2 0,-1 1 0,1-1 0,0 0 0,1 0 0,0-1 0,-5-8 0,2 0 0,1 1 0,1-1 0,0 0 0,1-1 0,0 1 0,2-1 0,0 0 0,-1-31 0,4 45 0,1 0 0,-1 0 0,1 0 0,-1 0 0,1 0 0,0 0 0,0 1 0,0-1 0,1 0 0,-1 1 0,1-1 0,-1 1 0,1-1 0,0 1 0,0 0 0,0 0 0,0 0 0,0 0 0,0 0 0,1 0 0,-1 0 0,1 1 0,-1 0 0,1-1 0,5-1 0,7-3 0,1 2 0,-1-1 0,27-3 0,-18 4 0,26-6 0,-19 4 0,0 0 0,0-2 0,39-17 0,-67 24 0,1-1 0,-1 0 0,0 1 0,0-1 0,-1-1 0,1 1 0,0 0 0,-1-1 0,1 1 0,-1-1 0,0 0 0,0 0 0,0 0 0,0 0 0,0 0 0,-1 0 0,1-1 0,-1 1 0,0-1 0,1-4 0,0-5 0,-1 0 0,0 0 0,-1 0 0,-1-16 0,0 17 0,1 8 0,0 0 0,0 0 0,-1 0 0,0 0 0,0 1 0,0-1 0,0 0 0,0 1 0,-1-1 0,1 1 0,-1-1 0,0 1 0,0 0 0,-1 0 0,1 0 0,0 0 0,-6-5 0,8 9 0,-1 0 0,1 0 0,-1 0 0,1 1 0,-1-1 0,1 0 0,0 0 0,0 0 0,0 0 0,-1 0 0,1 0 0,0 1 0,1 1 0,-1 153 0,0-153 0,0-1 0,1 1 0,-1 0 0,1-1 0,-1 1 0,1-1 0,0 1 0,0-1 0,0 1 0,0-1 0,1 0 0,-1 1 0,0-1 0,1 0 0,0 0 0,0 0 0,-1 0 0,1 0 0,0-1 0,0 1 0,1 0 0,-1-1 0,0 0 0,0 1 0,1-1 0,-1 0 0,4 1 0,1 0 0,1 0 0,0-1 0,-1 0 0,1 0 0,0-1 0,0 1 0,0-2 0,7 0 0,-12 0 0,-1 1 0,0-1 0,1 0 0,-1 0 0,0 0 0,0 0 0,0 0 0,0-1 0,0 1 0,0 0 0,0-1 0,0 0 0,0 1 0,-1-1 0,1 0 0,-1 0 0,1 0 0,-1 0 0,0 0 0,0 0 0,0 0 0,0-1 0,1-3 0,1-3 0,-1 0 0,1 0 0,-2-1 0,2-16 0,1-75 0,-12-141 0,-3 183 0,11 59 0,0 1 0,0-1 0,0 0 0,0 0 0,0 0 0,0 0 0,0 0 0,0 0 0,0 0 0,0 0 0,0 1 0,0-1 0,0 0 0,0 0 0,0 0 0,0 0 0,0 0 0,0 0 0,0 0 0,0 1 0,0-1 0,0 0 0,0 0 0,0 0 0,-1 0 0,1 0 0,0 0 0,0 0 0,0 0 0,0 0 0,0 0 0,0 0 0,0 0 0,0 1 0,0-1 0,-1 0 0,1 0 0,0 0 0,0 0 0,0 0 0,0 0 0,0 0 0,0 0 0,0 0 0,0 0 0,-1 0 0,1 0 0,0 0 0,0 0 0,0 0 0,0 0 0,0 0 0,0 0 0,0 0 0,0-1 0,-1 1 0,1 0 0,0 0 0,0 0 0,0 0 0,0 0 0,0 0 0,-3 13 0,-2 67 0,8 93 0,1-134 0,12 53 0,-4-25 0,-9-54-11,-1-20-34,-1-18-1006,-1-15-3781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07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3 32447,'-3'0'24,"1"-1"1,-1 1 0,0-1-1,1 1 1,-1 0 0,0 0-1,0 0 1,1 0-1,-1 0 1,0 1 0,1-1-1,-6 3 1,5-1-25,0 1 0,0 0 0,0 0 0,1 0 0,-1 1 0,1-1 0,-1 1 0,1-1 0,0 1 0,0 0 0,1 0 0,-1-1 0,1 1 0,0 1 0,0-1 0,-1 8 0,1-2 0,0 0 0,1 1 0,0-1 0,0 1 0,4 19 0,-4-28 0,1 0 0,0 0 0,-1 0 0,1 0 0,0 0 0,0 0 0,0 0 0,0-1 0,1 1 0,-1 0 0,0 0 0,1-1 0,-1 1 0,1-1 0,0 0 0,-1 1 0,1-1 0,0 0 0,0 0 0,0 0 0,0 0 0,0 0 0,0 0 0,3 0 0,3 1 0,1-1 0,0 0 0,0 0 0,12-1 0,-16 0 0,-3 0 0,0 0 0,-1 0 0,1 0 0,0 0 0,-1-1 0,1 1 0,0-1 0,-1 1 0,1-1 0,0 0 0,-1 0 0,1 1 0,-1-1 0,1 0 0,-1 0 0,0 0 0,1-1 0,-1 1 0,0 0 0,0 0 0,2-4 0,-1 2 0,0-1 0,-1 1 0,1-1 0,-1 1 0,0-1 0,0 0 0,0 0 0,0 0 0,-1-6 0,1 3 0,-1 1 0,0 0 0,-1 0 0,1 0 0,-1 0 0,-1 0 0,1 0 0,-1 0 0,0 0 0,0 0 0,-1 1 0,-5-10 0,5 11 0,-1 1 0,1 0 0,-1-1 0,0 1 0,0 0 0,0 1 0,-1-1 0,1 1 0,-1 0 0,1 0 0,-1 0 0,0 0 0,1 1 0,-1 0 0,0 0 0,0 0 0,0 1 0,0 0 0,0 0 0,-9 1 0,13-1 0,0 0 0,1 1 0,-1-1 0,1 0 0,-1 1-1,1-1 1,-1 1 0,1-1 0,-1 0 0,1 1 0,-1-1 0,1 1 0,0 0 0,-1-1 0,1 1-1,0-1 1,-1 1 0,1-1 0,0 1 0,0 0 0,0-1 0,-1 1 0,1 0 0,0-1 0,0 1-1,0 0 1,0-1 0,0 2 0,1 24-356,-1-17-325,0 19-3657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07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32207,'0'0'400,"13"0"-272,15 0-96,9 0-32,2 0 0,0 0 0,-10 0 0,-6 0 0,-7 0 0,-11 0 0,-10 0-160,-24 0-576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08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32 32175,'0'-2'28,"-1"1"0,0-1 0,1 0 0,-1 1-1,0-1 1,0 1 0,0-1 0,0 1 0,0-1 0,0 1 0,0 0 0,0-1 0,-1 1 0,1 0 0,-1 0 0,1 0 0,0 0 0,-1 0 0,0 0 0,1 1 0,-3-2 0,0 1-31,0 0 1,0 1-1,0 0 1,0-1-1,0 1 1,0 1-1,0-1 1,-6 1-1,9 0 3,0-1 0,0 1 0,0 0 0,0-1 0,0 1 0,0 0 0,0-1 0,0 1 0,0 0 0,0 0 0,0 0 0,1 0 0,-1 0 0,0 0 0,1 0 0,-1 0 0,0 0 0,1 0 0,0 0 0,-1 0 0,1 1 0,0-1 0,-1 0 0,1 0 0,0 0 0,0 2 0,-2 37 0,2-32 0,0-5 0,0-1 0,0 1 0,0 0 0,1 0 0,-1-1 0,0 1 0,1 0 0,0-1 0,0 1 0,0 0 0,0-1 0,0 1 0,0-1 0,1 0 0,-1 1 0,1-1 0,-1 0 0,1 0 0,0 0 0,0 0 0,0 0 0,0 0 0,0-1 0,1 1 0,3 2 0,2-2 0,-1 1 0,0-1 0,1 0 0,0-1 0,-1 0 0,1 0 0,0-1 0,8 0 0,-15 0 0,0 0 0,1 0 0,-1-1 0,0 1 0,0 0 0,0-1 0,1 1 0,-1-1 0,0 1 0,0-1 0,0 0 0,0 1 0,0-1 0,0 0 0,0 0 0,0 0 0,0 0 0,0 0 0,0 0 0,0 0 0,-1 0 0,1 0 0,0-2 0,1 0 0,0-1 0,-1 0 0,0 1 0,0-1 0,0 0 0,0 0 0,-1 0 0,1-5 0,-1 4 0,0 0 0,0 1 0,-1-1 0,0 0 0,1 0 0,-4-8 0,3 12 0,1-1 0,-1 0 0,0 1 0,1 0 0,-1-1 0,0 1 0,0-1 0,0 1 0,0 0 0,0 0 0,0-1 0,0 1 0,-1 0 0,1 0 0,0 0 0,-1 0 0,1 0 0,-2 0 0,-1 0-4,1-1 1,0 2-1,0-1 0,0 0 1,-1 1-1,1-1 1,0 1-1,-1 0 0,1 0 1,0 0-1,-1 1 0,1-1 1,0 1-1,-1 0 1,1 0-1,0 0 0,0 0 1,0 0-1,0 1 0,0 0 1,0-1-1,0 1 1,1 0-1,-4 3 0,-8 16-257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08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116 214 31871,'-1'-5'84,"0"-1"1,0 1 0,0-1 0,0 1 0,1-1-1,0 0 1,0 1 0,0-1 0,1 1 0,2-10 0,19-58-181,-9 36 155,-11 29-59,-2 6 0,0 0 0,1 0 0,-1 0 0,1 0 0,-1 0 0,1 0 0,0 0 0,0 0 0,0 0 0,0 1 0,1-3 0,0 8 0,2 26 0,-2 0 0,-1 1 0,-3 31 0,0 3 0,3 17 0,-2 90 0,1-170 0,0-1 0,0 1 0,0-1 0,0 1 0,-1-1 0,1 1 0,0-1 0,-1 1 0,1-1 0,-1 1 0,1-1 0,-1 1 0,0-1 0,1 0 0,-1 1 0,0-1 0,0 0 0,0 0 0,0 0 0,0 0 0,0 0 0,0 0 0,-1 0 0,1 0 0,0 0 0,0 0 0,-3 1 0,0-2 0,-1 1 0,1 0 0,-1-1 0,0 0 0,1 0 0,-1 0 0,1-1 0,-5 0 0,-31-11 0,34 9 0,0 1 0,0 0 0,-1 0 0,1 1 0,0-1 0,-1 2 0,-7-2 0,60 4 0,-26 0 0,0-2 0,0 0 0,0-1 0,-1-1 0,24-5 0,-40 6-27,-4 1-4,-3 0-31,-12 0-282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34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31967,'0'0'560,"2"0"-1232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13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6 268 32607,'0'1'5,"-1"-1"0,1 1 0,-1-1 0,1 1 0,-1-1 0,1 1 0,-1 0 0,1-1 0,0 1 0,-1 0 0,1-1 0,0 1 0,0 0 0,-1-1 0,1 1 0,0 0 0,0 0 0,0-1 0,0 1 0,0 0 0,0 0 0,1 1 0,-1 27-9,0-20 18,0-7-13,0 0 0,0 0 0,0 0-1,0 0 1,0 0 0,1 0 0,-1-1 0,1 1-1,-1 0 1,1 0 0,0 0 0,0 0 0,-1-1-1,2 1 1,-1 0 0,0-1 0,0 1 0,0 0-1,1-1 1,-1 0 0,0 1 0,1-1-1,0 0 1,-1 0 0,1 0 0,0 0 0,-1 0-1,1 0 1,0 0 0,0-1 0,0 1 0,0-1-1,0 1 1,0-1 0,0 0 0,-1 1-1,1-1 1,0 0 0,0 0 0,0-1 0,0 1-1,0 0 1,4-2 0,-4 1-1,-1 0 0,1 0 0,-1 0 0,0 0 0,1 0 0,-1 0 0,0 0 0,1-1 0,-1 1 0,0 0 0,0-1 0,0 1 0,0-1 0,0 0 0,-1 1 0,1-1 0,0 0 0,-1 1 0,1-3 0,9-41 0,-9 38 0,5-52 0,-1-97 0,-6 196 0,0-6 0,5 50 0,-3-75 0,1 1 0,0 0 0,0-1 0,1 1 0,0-1 0,1 0 0,0 0 0,0 0 0,11 17 0,-12-23 0,-1-1 0,1 1 0,0 0 0,0-1 0,0 1 0,0-1 0,0 0 0,0 0 0,0 0 0,1-1 0,-1 1 0,1-1 0,-1 0 0,1 0 0,4 1 0,1-1-1,1 0 0,-1 0 0,1-1 0,16-2 0,-23 2 0,-1-1 0,1 0-1,0 0 1,-1 0 0,1 0 0,-1 0 0,1-1 0,-1 1 0,0-1 0,1 1 0,-1-1 0,0 0 0,0 0 0,0 0-1,-1 0 1,1 0 0,0 0 0,-1-1 0,1 1 0,-1-1 0,0 1 0,0-1 0,0 1 0,0-1 0,0 1 0,0-6 0,2-8 1,0 1 1,-1-1 0,-1-21 0,0 32-2,-1-168 33,0 173-32,0 0 0,0-1 0,1 1 0,-1 0 0,0 0 0,0-1 0,0 1 0,1 0 0,-1-1 0,0 1 0,0 0 0,1 0 0,-1-1 0,0 1 0,1 0 0,-1 0 0,0 0 0,1 0 0,-1-1 0,0 1 0,1 0 0,-1 0 0,0 0 0,1 0 0,-1 0 0,1 0 0,-1 0 0,0 0 0,1 0 0,-1 0 0,0 0 0,1 0 0,-1 0 0,0 0 0,1 0 0,-1 1 0,0-1 0,1 0 0,-1 0 0,0 0 0,1 0 0,-1 1 0,0-1 0,1 0 0,-1 1 0,0-1 0,5 3 0,-1 0 0,1 1 0,-1-1 0,0 1 0,0 0 0,-1 0 0,1 1 0,-1-1 0,0 1 0,0-1 0,0 1 0,2 8 0,1 1 0,0 1 0,-1-1 0,4 22 0,-6-10-2,0-1-1,-2 40 1,-2-42-18,15-69 15,-4-20 5,-5 35 0,0 0 0,11-35 0,-13 62 0,-1-1 0,1 1 0,0-1 0,0 1 0,0 0 0,0 0 0,1 0 0,4-4 0,-6 7 0,-1 0 0,0 0 0,0 1 0,0-1 0,0 0 0,1 0 0,-1 1 0,0-1 0,1 1 0,-1-1 0,0 1 0,1 0 0,-1-1 0,3 1 0,-3 0 0,0 0 0,0 1 0,0-1 0,-1 0 0,1 1 0,0-1 0,0 1 0,-1-1 0,1 1 0,0-1 0,-1 1 0,1-1 0,0 1 0,-1 0 0,1-1 0,-1 1 0,1 0 0,-1-1 0,1 1 0,-1 0 0,1 0 0,-1 0 0,0-1 0,0 1 0,1 0 0,-1 2 0,5 23 0,-2 0 0,0 0 0,-2 0 0,-3 49 0,0-12 0,2-53-3,0-9 3,1-1 0,-1 0-1,0 0 1,0 0 0,0 0-1,1 0 1,-1 1 0,0-1-1,0 0 1,0 0 0,1 0-1,-1 0 1,0 0 0,0 0-1,1 0 1,-1 0 0,0 0-1,0 0 1,0 0-1,1 0 1,-1 0 0,0 0-1,0 0 1,1 0 0,-1 0-1,0 0 1,0 0 0,0 0-1,1 0 1,-1-1 0,0 1-1,0 0 1,0 0 0,1 0-1,-1 0 1,0 0 0,0-1-1,1 1 1,2-4 0,0 0 0,-1-1 0,1 1 0,-1-1 0,0 0 0,0 0 0,0 0 0,0 0 0,-1 0 0,0 0 1,1-9-1,0 1 2,8-40-1,8-37-3,-15 81 2,0 0 0,1 0-1,-1 0 1,2 1 0,-1-1 0,1 1-1,8-10 1,-12 17 0,-1 0 0,1 0 0,0 0 0,-1 0 0,1 0 0,0 1 0,0-1 0,0 0 0,0 0 0,0 1 0,0-1 0,0 1 0,0-1 0,0 1 0,0-1 0,0 1 0,0 0 0,0-1 0,1 1 0,-1 0 0,0 0 0,-1 1 0,1-1 0,-1 0 0,1 1 0,-1-1 0,1 0 0,-1 1 0,1-1 0,-1 1 0,1-1 0,-1 1 0,1-1 0,-1 1 0,0-1 0,1 1 0,-1-1 0,0 1 0,1-1 0,-1 1 0,0 0 0,0-1 0,1 2 0,0 6 0,1 0 0,-1 0 0,0 15 0,-1-17 0,0 35 0,0-20 0,0 0 0,1 0 0,6 25 0,-6-41 0,0 0 0,0-1 0,0 1 0,1 0 0,0-1 0,0 1 0,0-1 0,1 0 0,0 1 0,-1-1 0,1-1 0,1 1 0,-1 0 0,0-1 0,1 1 0,0-1 0,0 0 0,8 4 0,-7-4 0,0-1 0,1 0 0,-1-1 0,1 1 0,-1-1 0,1 0 0,-1 0 0,1-1 0,0 0 0,-1 0 0,1 0 0,0-1 0,10-2 0,-13 2 0,1 0 0,0 0 0,-1 0 0,1 0 0,-1-1 0,1 0 0,-1 0 0,1 0 0,-1 0 0,0 0 0,0-1 0,0 1 0,-1-1 0,1 0 0,-1 0 0,1 0 0,-1 0 0,0 0 0,0-1 0,2-4 0,0-7-2,-2 1 0,0 0 0,-1 0 0,0-1 0,-1 1 0,0-1 0,-5-24 0,4 33 2,0 0 0,-1 1 0,1-1 0,-1 0 0,0 1 0,-1 0 0,1-1 0,-1 1 0,-5-7 0,6 10 0,0-1 0,0 1 0,0 0 0,0 0 0,-1 0 0,1 0 0,-1 0 0,1 0 0,-1 0 0,1 1 0,-1-1 0,0 1 0,0 0 0,0 0 0,0 0 0,0 0 0,0 1 0,0-1 0,-4 1 0,5-1 0,1 1 0,-1 0 0,0 1 0,1-1 0,-1 0 0,0 0 0,1 1 0,-1-1 0,1 1 0,-1-1 0,1 1 0,-1 0 0,1 0 0,-1-1 0,1 1 0,0 0 0,-1 0 0,1 0 0,0 1 0,0-1 0,0 0 0,0 0 0,0 1 0,0-1 0,0 0 0,0 1 0,0-1 0,1 1 0,-1-1 0,1 1 0,-1 2 0,-1 4 0,1 1 0,0 0 0,1 0 0,1 17 0,0-2 0,-1-19-1,0 0 1,1 0-1,-1 0 0,1 0 1,1 0-1,-1 0 1,1 0-1,0 0 0,0 0 1,0-1-1,0 1 1,4 4-1,-4-6 1,0-1-1,0 1 1,1-1-1,-1 0 1,0 0 0,1 0-1,-1 0 1,1 0 0,0 0-1,0 0 1,0-1-1,0 0 1,0 1 0,0-1-1,0 0 1,0 0-1,0-1 1,0 1 0,1-1-1,3 1 1,-5-1 0,1 0 1,-1 0-1,1 0 1,0 0-1,-1-1 1,1 1-1,-1-1 1,1 0-1,-1 1 1,1-1-1,-1 0 1,1 0-1,-1-1 1,0 1-1,0 0 0,3-3 1,-3 2 0,-1 0-1,1-1 1,0 1-1,-1-1 1,0 0-1,0 1 1,0-1 0,0 0-1,0 0 1,0 0-1,-1 1 1,1-1-1,-1-6 1,1 2 0,3-63-3,-4 64 3,0 1 1,-1 0-1,1-1 1,-1 1-1,0 0 0,0 0 1,-1-1-1,1 1 1,-5-9-1,5 13-1,1 1 0,0-1 0,-1 1 0,1-1 0,0 1 0,-1-1 0,1 1 0,0-1 0,-1 1 0,1 0 1,-1-1-1,1 1 0,-1-1 0,1 1 0,-1 0 0,1 0 0,-1-1 0,1 1 0,-1 0 0,0 0 0,0-1 0,-6 9-8,3 19 2,3-10 6,1 0 0,0 1 0,1-1 0,1 0 0,7 33 0,-8-47 0,1 1 0,-1-1 0,0 1 0,1-1 0,0 0 0,0 1 0,0-1 0,0 0 0,0 0 0,1-1 0,-1 1 0,1 0 0,0-1 0,0 1 0,0-1 0,0 0 0,0 0 0,0 0 0,0-1 0,1 1 0,-1-1 0,1 1 0,-1-1 0,1 0 0,0-1 0,-1 1 0,1-1 0,0 1 0,0-1 0,-1 0 0,1-1 0,0 1 0,-1 0 0,7-2 0,-7 0 0,1 1 0,0 0 0,0-1 0,-1 0 0,1 0 0,-1 0 0,1 0 0,-1 0 0,0-1 0,0 0 0,0 1 0,0-1 0,-1 0 0,1 0 0,-1-1 0,0 1 0,0 0 0,0-1 0,0 0 0,0 1 0,-1-1 0,2-6 0,3-8 0,-1 0 0,-1-1 0,2-25 0,-5 34 0,6-35 0,-7 44 0,0 0 0,1 0 0,-1-1 0,1 1 0,-1 0 0,1 0 0,-1 0-1,1 0 1,0 0 0,-1 0 0,1 0 0,0 0 0,0 0 0,0 0 0,0 0 0,0 0 0,0 1-1,0-1 1,0 0 0,0 1 0,0-1 0,0 0 0,0 1 0,0 0 0,1-1 0,-1 1-1,0 0 1,2-1 0,7 0-6,-9 1 3,1 0 1,-1-1-1,1 1 0,-1 0 0,0 0 0,1 0 1,-1 0-1,1 0 0,-1 0 0,1 0 0,-1 0 1,0 0-1,1 1 0,-1-1 0,1 1 1,-1-1-1,0 1 0,0-1 0,1 1 0,-1 0 1,0 0-1,0-1 0,0 1 0,1 0 0,-1 0 1,0 0-1,-1 0 0,1 1 0,0-1 1,0 0-1,0 0 0,-1 0 0,1 1 0,0-1 1,-1 0-1,1 1 0,-1 1 0,-7 1 9,1-2-4,-1 1 1,1 0 0,0 0 0,0 1-1,0 0 1,1 0 0,-1 1 0,1-1 0,0 1-1,0 0 1,1 0 0,0 1 0,-1-1-1,2 1 1,-1 0 0,1 0 0,0 1 0,-4 9-1,2 2 4,0-1 0,1 1 0,1 0 0,1 0-1,0 0 1,2 19 0,0-34-6,0-1 1,0 0-1,0 0 0,1 1 0,-1-1 1,1 0-1,0 0 0,-1 0 0,1 0 1,0 0-1,0 0 0,0 0 1,1 0-1,-1 0 0,0 0 0,1 0 1,-1-1-1,1 1 0,-1-1 0,1 1 1,0-1-1,0 0 0,0 1 1,0-1-1,0 0 0,0 0 0,0 0 1,4 1-1,0-1 1,0 1 0,1-1-1,-1-1 1,0 1 0,1-1 0,-1 0 0,0 0-1,1 0 1,8-3 0,-12 2-1,0 0 1,-1 0-1,0-1 0,1 1 0,-1-1 1,0 1-1,1-1 0,-1 0 1,0 0-1,0 0 0,-1 0 0,1 0 1,0 0-1,-1 0 0,1-1 1,-1 1-1,0-1 0,1 1 0,-1-1 1,-1 1-1,1-1 0,0 0 1,-1 1-1,1-6 0,2-10 3,-1 1 0,-1-30 0,-1 38-3,0-180 21,0 189-20,-1 0 0,1 0-1,0 0 1,0 1-1,-1-1 1,1 0 0,0 0-1,0 0 1,-1 0 0,1 0-1,0 0 1,0 1 0,-1-1-1,1 0 1,0 0-1,0 0 1,0 1 0,0-1-1,-1 0 1,1 0 0,0 1-1,0-1 1,0 0 0,0 0-1,0 1 1,0-1-1,0 0 1,-1 0 0,1 1-1,0-1 1,0 0 0,0 0-1,0 1 1,0-1 0,0 0-1,0 1 1,1-1-1,-1 0 1,0 0 0,0 1-1,0-1 1,-6 223-1,-10 107 0,14-314 0,-1 1 0,0 0 0,-2-1 0,-7 20 0,12-36 0,0 1 0,0 0 0,-1-1 0,1 1 0,0 0 0,0-1 0,-1 1 0,1 0 0,0-1 0,-1 1 0,1-1 0,0 1 0,-1-1 0,1 1 0,-1-1 0,1 1 0,-1-1 0,0 1 0,1-1 0,-1 0 0,1 1 0,-1-1 0,0 0 0,1 0 0,-1 1 0,1-1 0,-1 0 0,0 0 0,1 0 0,-1 0 0,0 0 0,0 0 0,1 0 0,-1 0 0,0 0 0,1 0 0,-1 0 0,0 0 0,1 0 0,-1-1 0,0 1 0,1 0 0,-1 0 0,1-1 0,-1 1 0,0-1 0,1 1 0,-1 0 0,1-1 0,-1 1 0,1-1 0,-1 1 0,1-1 0,-1 0 0,-23-31 0,12 11 0,1 0 0,-12-31 0,21 46 0,0 0 0,0-1 0,0 1 0,1 0 0,0-1 0,0 1 0,1-1 0,0 1 0,0-1 0,0 1 0,1-1 0,0 1 0,3-13 0,-2 15 0,0 1 0,1-1 0,-1 1 0,1 0 0,0-1 0,0 1 0,0 1 0,0-1 0,0 0 0,1 1 0,6-4 0,48-24 0,-41 21 0,13-6 0,56-36 0,-77 44 0,0 0 0,0-1 0,-1 0 0,1-1 0,-2 0 0,1 0 0,-1 0 0,-1-1 0,7-12 0,-7 8 0,0 1 0,-1-2 0,0 1 0,-1 0 0,0-1 0,-2 0 0,1 0 0,-2 0 0,0-16 0,-1 30 0,-1-1 0,1 1 0,0-1 0,-1 1 0,0-1 0,1 1 0,-1-1 0,0 1 0,0 0 0,0-1 0,0 1 0,0 0 0,0 0 0,0-1 0,0 1 0,0 0 0,0 0 0,-1 0 0,1 1 0,-1-1 0,1 0 0,0 0 0,-1 1 0,1-1 0,-1 1 0,1-1 0,-1 1 0,0 0 0,1 0 0,-1-1 0,1 1 0,-1 0 0,1 0 0,-4 1 0,3-1 0,-1 0 0,0 0 0,0 0 0,0 0 0,0 1 0,0-1 0,1 1 0,-1 0 0,0 0 0,0 0 0,1 0 0,-1 0 0,1 0 0,-1 1 0,1-1 0,-1 1 0,1 0 0,0 0 0,-3 3 0,0 5 0,0 0 0,1 1 0,0 0 0,1-1 0,1 1 0,-1 0 0,2 1 0,-2 15 0,2 0 0,1 1 0,5 34 0,-5-59 0,1 0 0,-1 0 0,1 0 0,0 0 0,0 0 0,0-1 0,0 1 0,0 0 0,1-1 0,-1 1 0,1-1 0,-1 0 0,1 1 0,0-1 0,0 0 0,0 0 0,0 0 0,1 0 0,-1 0 0,0-1 0,1 1 0,0-1 0,-1 1 0,1-1 0,-1 0 0,4 1 0,5 0 0,1 1 0,-1-2 0,0 1 0,1-2 0,12 0 0,-20 0 0,-1 0-3,-1 0 0,1 0 0,-1 0 0,1 0 0,0 0-1,-1-1 1,1 1 0,-1-1 0,1 0 0,-1 0 0,0 0 0,1 0 0,-1 0 0,0-1 0,0 1-1,1-1 1,-1 1 0,0-1 0,-1 0 0,1 1 0,0-1 0,0 0 0,-1 0 0,1-1 0,-1 1-1,0 0 1,0 0 0,1-1 0,-1 1 0,-1-1 0,1 1 0,0-1 0,-1 1 0,1-1 0,-1 1-1,0-6 1,1-13-314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14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25 32543,'-5'-1'7,"-1"0"1,0 0-1,1 1 0,-1 0 1,1 0-1,-1 0 1,0 1-1,1 0 0,-1 0 1,1 0-1,-1 0 1,-5 4-1,8-4-5,0 0 0,1 1 0,-1 0 0,1 0 0,0 0 0,-1 0 0,1 0 0,0 0 0,0 1 0,1-1 0,-1 1 0,0-1 0,1 1 0,-1-1 0,1 1 0,0 0 0,0 0 0,0 0 0,0 0 0,1 0 0,-1 0 0,1 0 0,-1 5 0,1 0-2,-1 0 2,1-1-1,0 1 0,0 0 1,0 0-1,3 9 1,-2-15-2,-1 0 0,1 0 1,0-1-1,-1 1 0,1 0 0,0 0 1,0-1-1,1 1 0,-1-1 1,0 1-1,0-1 0,1 1 0,-1-1 1,1 0-1,-1 1 0,1-1 0,0 0 1,-1 0-1,1 0 0,0 0 1,0-1-1,-1 1 0,1 0 0,0-1 1,2 1-1,5 1 2,0 0-1,0-1 1,1 0-1,-1-1 1,0 1 0,0-2-1,0 1 1,18-5-1,-24 4 1,0 0-1,0 0 1,0 0-1,-1 0 0,1-1 1,0 1-1,-1-1 1,1 0-1,-1 0 1,0 0-1,0 0 0,0 0 1,0 0-1,0-1 1,0 1-1,0 0 1,-1-1-1,1 0 0,-1 1 1,0-1-1,0 0 1,0 0-1,0 0 1,0 0-1,0 0 0,-1 0 1,0 0-1,1 0 1,-1 0-1,-1-4 1,2 0-2,-2 0 1,1-1 0,-1 1-1,0-1 1,0 1 0,-1 0-1,0-1 1,-3-7-1,3 12 0,0 0 0,0 0 0,1 0 0,-2 1 0,1-1 0,0 1 0,0-1 0,-1 1 0,0 0 0,1 0 0,-1 0 0,0 0 0,0 0 0,0 1 0,0-1 0,0 1 0,0 0 0,-1 0 0,1 0 0,-6-1 0,4 1 2,0 0-1,-1 1 1,1-1-1,0 1 1,0 0-1,-1 0 1,1 1-1,0 0 1,0-1-1,-1 2 1,1-1 0,0 1-1,-5 2 1,7-2-35,0 0 0,0 0 1,0 0-1,1 0 0,-1 0 1,1 1-1,-1 0 0,1-1 1,0 1-1,0 0 0,0 0 1,1 0-1,-1 0 0,1 0 1,0 1-1,-1-1 0,2 0 1,-1 1-1,0-1 0,0 5 1,-1 25-2201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16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18 323 28733,'-1'0'122,"0"0"0,1 0 0,-1 0-1,1 0 1,-1 1 0,1-1 0,-1 0 0,1 1 0,-1-1-1,1 0 1,-1 1 0,1-1 0,-1 0 0,1 1-1,0-1 1,-1 1 0,1-1 0,0 1 0,-1-1-1,1 1 1,0-1 0,0 1 0,-1 0 0,1-1 0,0 1-1,0-1 1,0 1 0,0-1 0,0 1 0,0 0-1,0-1 1,0 1 0,0-1 0,0 1 0,0 0 0,-2 36-755,2-20 914,-2-5-281,1 2 0,0-1 0,0 0 0,1 1 0,3 22 0,-2-35 0,0 1 0,-1-1 0,1 1 0,0-1 0,0 0 0,0 1 0,0-1 0,0 0 0,1 0 0,-1 0 0,0 0 0,0 0 0,1 0 0,-1 0 0,1 0 0,-1 0 0,0-1 0,1 1 0,0-1 0,-1 1 0,1-1 0,-1 1 0,3-1 0,-1 1 0,0-1 0,0 1 0,-1-1 0,1 0 0,0 0 0,0 0 0,-1 0 0,1-1 0,0 1 0,-1-1 0,1 0 0,0 1 0,3-3 0,-3 1-2,0-1 1,-1 0-1,1 1 1,-1-1-1,1 0 0,-1 0 1,0 0-1,0 0 0,-1 0 1,1-1-1,-1 1 1,1-1-1,-1 1 0,0-1 1,1-5-1,6-61-5,-8 66 8,2-236-1,-9 522-3,6-279 2,2 1-1,-1 0 0,0 0 1,1 0-1,0 0 0,0-1 0,0 1 1,0 0-1,0-1 0,1 1 1,0-1-1,-1 1 0,1-1 1,5 6-1,-5-7-2,0-1 0,-1 1 1,1-1-1,0 0 0,0 1 1,0-1-1,0 0 0,1 0 0,-1 0 1,0-1-1,0 1 0,0 0 0,1-1 1,-1 1-1,0-1 0,1 0 0,-1 0 1,0 0-1,1 0 0,-1 0 0,1-1 1,-1 1-1,0-1 0,0 1 0,4-2 1,-2 0-4,-1 0 0,1-1 1,-1 1-1,0-1 0,1 1 0,-2-1 1,1 0-1,0 0 0,0 0 1,-1-1-1,0 1 0,0-1 1,0 1-1,0-1 0,0 0 0,-1 1 1,1-1-1,-1 0 0,1-6 1,3-11 2,-1-1 0,2-25 1,-5 45 4,2-42 9,-2 22 7,1-1 1,1 1-1,1 0 0,1 0 0,0 0 0,13-29 0,-17 48-12,0 1 0,1 0 0,-1 0-1,1-1 1,-1 1 0,1 0 0,0 0-1,0 1 1,0-1 0,0 0 0,0 1-1,0-1 1,0 1 0,0-1 0,1 1-1,4-2 1,-2 2-2,0 0 0,0 0 0,0 1 0,1-1 0,-1 1 0,0 0-1,9 2 1,-11-2-3,0 2 0,0-1 0,0 0 0,-1 0-1,1 1 1,0 0 0,-1-1 0,1 1 0,-1 0-1,0 0 1,0 0 0,0 1 0,0-1 0,0 0-1,0 1 1,0 0 0,-1-1 0,0 1 0,1 0 0,-1 0-1,0-1 1,0 1 0,0 0 0,0 5 0,3 6-3,-1 1 1,-1 0 0,2 25 0,-3-16 2,0-4 0,-1 1 0,-3 36 0,2-52 0,1-1 0,-1 0 0,0 0 0,0 1 0,0-1 0,-1 0 0,0 0 0,1 0 0,-1-1 0,-1 1 0,1 0 0,-1-1 0,1 1 0,-1-1 0,0 0 0,0 0 0,0 0 0,-1 0 0,-4 3 0,5-5-1,0 1 1,-1-1-1,1 0 0,0 0 1,-1-1-1,1 1 1,-1 0-1,1-1 0,-1 0 1,1 0-1,-1 0 0,1 0 1,0-1-1,-1 1 1,1-1-1,-1 0 0,1 0 1,0 0-1,-1 0 0,1-1 1,0 0-1,0 1 1,0-1-1,0 0 0,1 0 1,-1 0-1,0-1 0,1 1 1,-1-1-1,1 1 1,0-1-1,-3-4 0,1 1 0,0 0-1,0 0 0,0 0 1,1 0-1,0-1 0,0 1 1,1-1-1,0 0 0,0 0 1,0 0-1,1 0 1,0 0-1,1 0 0,0-14 1,0 20 1,0 1-1,1-1 1,-1 0 0,1 1 0,-1-1 0,1 1 0,-1-1 0,1 0 0,-1 1 0,1-1-1,-1 1 1,1-1 0,0 1 0,-1 0 0,1-1 0,0 1 0,0 0 0,-1-1 0,1 1-1,0 0 1,0 0 0,-1 0 0,1 0 0,0 0 0,0 0 0,1 0 0,25-1 0,-21 2 0,0-1 0,35 3 0,-39-2 0,0 0 0,0 0 0,0 0 0,0 0 0,0 0 0,0 1 0,0-1 0,0 1 0,-1-1 0,1 1 0,-1 0 0,1-1 0,-1 1 0,0 0 0,2 3 0,2 4-3,1 0 0,0 0 0,0 0 0,11 10 1,-14-17 2,0 0 1,-1 1 0,1-1 0,0 0 0,0 0 0,1-1-1,-1 1 1,0-1 0,1 1 0,-1-1 0,1 0 0,-1 0 0,1-1-1,-1 1 1,1-1 0,3 1 0,-5-1-1,0 0 0,-1 0 0,1 0 0,0 0 0,0-1 0,-1 1 0,1 0 0,0-1 0,-1 1 0,1-1 0,0 1 0,-1-1 0,1 0 0,-1 0 0,1 1 0,-1-1 0,1 0 0,-1-1 0,0 1 0,1 0 0,1-3 0,-1 0 0,0-1-1,0 1 1,0-1 0,-1 1-1,0-1 1,0 0 0,1-5-1,0-12-18,0-1 0,-2-37-1,-1 38 16,1 0 1,5-40-1,-5 60 9,1 0 0,-1 0-1,1 1 1,-1-1 0,1 0 0,0 0 0,0 0 0,-1 1-1,1-1 1,1 0 0,-1 1 0,0-1 0,0 1-1,1-1 1,-1 1 0,0 0 0,1 0 0,-1-1 0,1 1-1,0 0 1,-1 0 0,1 0 0,2 0 0,-2 0-5,-1 1 1,0 0 0,1 0-1,-1 0 1,0 0-1,1 0 1,-1 0 0,1 0-1,-1 0 1,0 1 0,1-1-1,-1 0 1,0 1 0,1-1-1,-1 1 1,0 0-1,0-1 1,0 1 0,1 0-1,-1 0 1,0 0 0,0-1-1,0 1 1,0 0 0,0 1-1,0-1 1,-1 0-1,1 0 1,0 0 0,-1 0-1,2 3 1,3 9-1,0 0 0,-1 1 0,0 0 0,-1 0 0,-1 0 0,1 23 0,-2 81 0,-2-87 0,3-66-2,1 0-1,1 1 1,2 0 0,2 0 0,0 0-1,24-56 1,-13 55 10,-18 34-8,0-1 1,0 1-1,0-1 1,0 1-1,0 0 0,0-1 1,0 1-1,0 0 1,1 0-1,-1 0 0,1 0 1,-1 0-1,1 0 1,-1 0-1,1 1 0,-1-1 1,1 0-1,0 1 1,1-1-1,-2 1 0,0 1 0,0-1 0,0 0 0,-1 1 0,1-1 0,0 1 0,0-1 1,-1 1-1,1-1 0,-1 1 0,1 0 0,0-1 0,-1 1 0,1 0 0,-1-1 0,1 1 0,-1 0 0,0 0 0,1-1 0,-1 1 0,0 0 0,1 0 1,-1 0-1,0 0 0,0 1 0,6 29 8,-5-25-5,4 47 4,-2 86 1,-3-91-31,0-47-222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16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32623,'0'0'144,"0"15"-144,0 8 0,0 1 0,0-1-32,0 0-1345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3:54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194 179 31951,'0'-139'816,"0"138"-816,0-1 0,-1 0 0,1 1 0,0-1 0,-1 1 0,1-1 0,-1 0 0,0 1 0,1 0 0,-1-1 0,0 1 0,0-1 0,0 1 0,0 0 0,0 0 0,0-1 0,-1 1 0,1 0 0,0 0 0,-1 0 0,1 1 0,0-1 0,-1 0 0,1 0 0,-1 1 0,1-1 0,-1 1 0,0-1 0,1 1 0,-4-1 0,-5-1 0,-1 1 0,1 0 0,-17 1 0,21 0 0,4 0 0,-1 1 0,1-1 0,-1 1 0,1 0 0,-1 0 0,1 0 0,-1 1 0,1-1 0,0 0 0,0 1 0,0 0 0,0-1 0,0 1 0,0 0 0,0 0 0,0 0 0,1 0 0,-1 0 0,1 1 0,0-1 0,-2 4 0,-4 7 0,1 1 0,-7 21 0,6-5 0,1 0 0,2 1 0,1-1 0,1 1 0,2 34 0,0-50 0,0-11 0,0 0 0,0-1 0,0 1 0,0-1 0,1 1 0,-1-1 0,1 1 0,0-1 0,0 1 0,0-1 0,1 0 0,-1 0 0,1 1 0,0-1 0,0 0 0,0-1 0,0 1 0,0 0 0,1 0 0,-1-1 0,1 1 0,0-1 0,0 0 0,0 0 0,0 0 0,0 0 0,0-1 0,0 1 0,0-1 0,1 0 0,-1 0 0,1 0 0,-1 0 0,1 0 0,-1-1 0,1 0 0,3 0 0,2 1 0,0 0 0,0-1 0,0 0 0,11-2 0,-17 1 0,-1 1 0,1-1 0,0 0 0,0 0 0,0 0 0,-1-1 0,1 1 0,0 0 0,-1-1 0,0 0 0,1 0 0,-1 0 0,0 0 0,0 0 0,0 0 0,2-3 0,5-10 0,-1 0 0,0-1 0,-2 0 0,0 0 0,-1-1 0,0 0 0,4-33 0,-4 10 0,1-56 0,-10 216 0,0-55 0,7 76 0,-2-137 0,-1-1 0,1 1 0,0-1 1,0 0-1,1 0 0,-1 1 0,0-1 0,1 0 0,0 0 0,0 0 0,0-1 1,0 1-1,0 0 0,1-1 0,-1 1 0,1-1 0,0 0 0,-1 0 0,1 0 1,0 0-1,0-1 0,0 1 0,1-1 0,-1 1 0,0-1 0,0 0 0,1-1 1,-1 1-1,7 0 0,-7 0-2,0-1 1,0 0 0,0 0 0,0 0-1,0 0 1,-1 0 0,1-1-1,0 1 1,0-1 0,0 0 0,-1 0-1,1 0 1,0 0 0,-1 0-1,1 0 1,-1-1 0,1 0 0,-1 1-1,0-1 1,1 0 0,-1 0-1,0 0 1,0 0 0,-1 0 0,1-1-1,0 1 1,-1-1 0,1 1-1,-1-1 1,0 1 0,0-1-1,0 0 1,0 0 0,0 1 0,0-5-1,-1-1-248,0 3-674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16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0 498 24267,'53'-48'7016,"-44"38"-6912,-1 0-1,-1 0 1,0 0-1,0-1 1,-1 0 0,0-1-1,-1 1 1,0-1 0,-1 0-1,4-20 1,1-22-25,-2-1-1,-3 0 1,-2-67 0,-2 99-50,-8 310-29,8-89-8,0-197-43,0-3-191,0-10-578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17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32415,'0'-2'208,"29"2"-128,8 0-48,2-7-32,0 7 32,-5-2-32,-6 2 0,-4 0 0,-8 0 0,-9 0-32,-7-5-1121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17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16 32543,'-1'-1'9,"-1"-1"-1,0 1 1,0-1 0,0 1-1,0 0 1,0 0 0,0 0-1,0 0 1,0 0 0,-1 0 0,1 0-1,0 1 1,-1-1 0,1 1-1,0 0 1,-1-1 0,1 1-1,0 0 1,-1 1 0,1-1-1,0 0 1,-1 1 0,1-1 0,0 1-1,-1 0 1,1-1 0,-2 2-1,1 0-9,0 0 0,0 0 0,0 0 0,1 0 0,-1 0 0,1 1 0,0-1 0,0 1 0,0 0 0,0-1 0,0 1 0,0 0 0,1 0 0,-1 0 0,1 0 0,0 0 0,0 1 0,-1 4 0,1-4 1,0 0 0,0 0 0,1 0 0,0 0 0,0 0 0,0 1 0,0-1 0,0 0 0,1 0 0,0 0 0,0 0 0,0 0 0,0 0 0,1 0 0,-1-1 0,1 1 0,0 0 0,0-1 0,1 1 0,-1-1 0,1 0 0,-1 0 0,1 0 0,0 0 0,0 0 0,0-1 0,1 1 0,-1-1 0,1 0 0,6 3 0,2 0 0,1 0 0,0-1 0,0-1 0,1 0 0,-1-1 0,1 0 0,-1-1 0,16-1 0,-28 0 0,1 0 0,0 0 0,0-1 0,0 1 0,-1 0 0,1-1 0,0 0 0,0 1 0,-1-1 0,1 0 0,0 0 0,-1 0 0,1 0 0,-1 0 0,1 0 0,-1 0 0,0-1 0,1 1 0,-1-1 0,0 1 0,0-1 0,0 1 0,0-1 0,0 1 0,0-1 0,-1 0 0,1 1 0,-1-1 0,1 0 0,-1 0 0,1 0 0,-1 1 0,0-1 0,0-3 0,1 0 0,-1 0 0,0-1 0,-1 1 0,1 0 0,-1 0 0,0-1 0,0 1 0,0 0 0,-1 0 0,0 0 0,0 0 0,-3-4 0,2 4 0,-1 0 0,0 0 0,0 0 0,0 1 0,0 0 0,-1 0 0,1 0 0,-1 0 0,0 1 0,-1-1 0,1 1 0,0 1 0,-9-4 0,3 3 0,0 0 0,0 0 0,0 1 0,-1 0 0,1 1 0,-15 0 0,23 1-15,1 0 0,-1 1 0,1-1 0,-1 0 0,0 1-1,1-1 1,-1 1 0,1 0 0,0 0 0,-1 0 0,1 0 0,0 0 0,-1 0 0,1 1 0,0-1 0,0 1-1,0 0 1,0-1 0,0 1 0,1 0 0,-1 0 0,1 0 0,-1 0 0,1 1 0,-1-1 0,1 0-1,0 1 1,0-1 0,0 0 0,1 1 0,-1-1 0,1 1 0,-1-1 0,1 4 0,-2 24-2370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38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6 439 31919,'0'0'341,"-1"13"-183,-1 4-100,0 1 1,1 22 0,1-39-30,2-2-25,0 1-1,0-1 1,-1 0-1,1 1 1,0-1 0,-1 0-1,1 0 1,-1 0 0,1 0-1,-1 0 1,1-1-1,-1 1 1,0 0 0,0-1-1,0 1 1,0-1 0,0 1-1,0-1 1,0 1-1,0-1 1,0 0 0,-1 0-1,2-1 1,14-49-15,-15 45 18,9-42 0,-8 33-5,0 1 0,8-23 0,-9 36-2,0 1 0,-1 0 0,1-1 0,0 1 0,0 0 0,0 0 0,0-1 0,0 1 0,0 0 0,0 0 0,0 0 0,0 0 0,1 1 0,-1-1 0,0 0 0,1 0 0,-1 1 0,0-1 0,1 1 0,-1-1 0,1 1 0,-1 0 0,1-1 0,-1 1 0,1 0 0,-1 0 0,1 0 0,-1 0 0,1 0 1,-1 1-1,1-1 0,-1 0 0,1 1 0,-1-1 0,1 1 0,-1-1 0,3 2 0,3 1-1,0 0 1,0 1-1,-1 0 1,1 0-1,-1 0 1,6 6-1,-1 0-12,-16-14 13,-1 0 0,0 1 0,0-1 0,0 1 0,-1 1 0,1-1 0,-1 1 0,1 0 0,-1 1 0,0 0 0,0 0 0,1 0 0,-1 1 0,0 0 0,0 0 0,0 1 0,-11 2 0,16-3 0,1 1 0,0-1 0,-1 1 0,1 0 0,0 0 0,0-1 0,-1 1 0,1 0 0,0 0 0,0 0 0,0 0 0,0 1 0,1-1 0,-1 0 0,0 0 0,0 0 0,1 1 0,-1-1 0,0 0 0,1 1 0,-1-1 0,1 1 0,0-1 0,0 0 0,-1 3 0,-1 42 0,2-35 0,0 0 0,1 0 0,0-1 0,0 1 0,1 0 0,1 0 0,0-1 0,0 1 0,1-1 0,9 18 0,-11-24 0,1 1 0,0-1 0,0 0 0,0 0 0,1 0 0,-1 0 0,1-1 0,0 0 0,0 1 0,0-1 0,0-1 0,1 1 0,-1-1 0,1 1 0,-1-1 0,1-1 0,0 1 0,0-1 0,0 1 0,0-1 0,0-1 0,0 1 0,6-1 0,-8 0 0,0 1 1,0-1-1,0-1 1,0 1-1,0 0 1,0-1-1,0 1 1,0-1-1,0 0 1,0 0-1,0 0 1,0-1-1,-1 1 1,1-1-1,0 1 0,-1-1 1,0 0-1,1 0 1,-1 0-1,0 0 1,0 0-1,0-1 1,0 1-1,0-1 1,0 1-1,-1-1 1,0 0-1,1 1 1,-1-1-1,0 0 1,0 0-1,0 0 1,0-6-1,4-14 2,-2 1 0,-1-1-1,0 0 1,-4-43 0,1 16 2,-7-184 4,6 319-13,0-44 5,1 0 0,2 0 0,2 0 0,14 68 0,-15-101 0,0 0 0,1 0 0,0-1 0,0 0 0,0 1 0,8 9 0,-10-15 0,1 0 0,0 0 0,0 0 0,0-1 0,0 1 0,0 0 0,0-1 0,0 0 0,0 1 0,1-1 0,-1 0 0,1 0 0,-1 0 0,1 0 0,-1-1 0,1 1 0,-1-1 0,1 1 0,0-1 0,-1 0 0,1 0 0,4-1 0,-5 1 0,-1-1 1,1 0-1,0 0 1,-1 1-1,1-1 1,0 0-1,-1 0 1,1-1-1,-1 1 1,1 0-1,-1 0 1,0-1-1,0 1 1,1-1-1,-1 1 1,0-1-1,0 1 1,0-1-1,-1 0 1,1 1-1,0-1 1,-1 0-1,1 0 1,-1 0-1,1-3 1,8-55 20,-8 52-23,2-126-26,-3 85 29,0 47 15,0 7-32,-2 44 11,0 43 5,3-83 0,0 1 0,0-1 0,1 1 0,0-1 0,0 0 0,1 0 0,4 10 0,-5-16 0,0 0 0,0-1 0,0 1 0,0 0 0,0-1 0,1 1 0,-1-1 0,1 0 0,-1 0 0,1 0 0,0 0 0,6 3 0,-7-4 0,0 0 0,0-1 0,0 1 0,0 0 0,0-1 0,0 1 0,0-1 0,0 0 0,0 0 0,0 0 0,0 0 0,0 0 0,1 0 0,-1 0 0,0-1 0,0 1 0,0-1 0,0 1 0,0-1 0,0 0 0,0 0 0,2-2 0,0 0 0,0-1 0,0 0 0,-1 0 0,1-1 0,-1 1 0,0-1 0,0 1 0,-1-1 0,0 0 0,0 0 0,0 0 0,0 0 0,-1-1 0,1 1 0,0-11 0,1-11 0,-2-51 0,-1 56 0,0 5 0,-1 14 0,1 0 0,0 0 0,0 0 0,0 0 0,0-1 0,1 1 0,-1 0 0,2-3 0,-1 5 0,-1 0 0,1 0 0,0 0 0,-1 0 0,1 1 0,0-1-1,0 0 1,0 0 0,0 1 0,-1-1 0,1 1 0,0-1 0,0 1 0,0-1 0,0 1 0,1-1-1,-1 1 1,0 0 0,0 0 0,0-1 0,0 1 0,0 0 0,0 0 0,0 0 0,1 0-1,0 1 1,2-1-1,0 0 0,-1 0 0,1 0 0,0 1 0,0 0 0,-1 0 0,5 1 0,-7-1 0,0-1 1,0 1 0,0-1 0,0 1 0,0 0 0,0-1-1,0 1 1,0 0 0,0 0 0,0 0 0,0 0 0,-1-1-1,1 1 1,0 0 0,-1 1 0,1-1 0,0 0 0,-1 0-1,0 0 1,1 0 0,-1 0 0,1 0 0,-1 1 0,0-1-1,0 0 1,0 3 0,-3-4 2,0 1 0,0 0 0,0-1 0,0 0 0,0 1 0,0-1 0,-6-1-1,8 1 0,-2 0-1,1 0-1,-1 0 1,1 0-1,-1 0 1,0 0-1,1 1 1,-1 0-1,1-1 1,-1 1 0,1 0-1,0 0 1,-1 0-1,1 0 1,0 1-1,0-1 1,0 1-1,-3 1 1,3 0-1,0 0 1,0 1-1,0-1 0,0 0 1,1 1-1,-1-1 0,1 1 1,0-1-1,0 1 0,0 0 1,-1 4-1,0 4 1,0 0 0,1 0 0,1 0 0,-1 0 0,2 1-1,0-1 1,3 16 0,-4-25 0,1 0 1,0 0-1,0 0 0,0 0 0,1 0 0,-1 0 0,1 0 0,-1 0 0,1-1 0,0 1 0,0 0 1,0-1-1,0 0 0,1 0 0,-1 1 0,1-1 0,-1 0 0,1-1 0,0 1 0,0 0 1,0-1-1,0 0 0,0 0 0,0 0 0,0 0 0,0 0 0,0 0 0,0-1 0,1 1 0,-1-1 1,5 0-1,-6 0 1,1 0-1,-1 0 1,1 0 0,-1 0 0,0-1 0,1 1 0,-1-1 0,1 1 0,-1-1-1,0 0 1,1 0 0,-1 0 0,0 0 0,0 0 0,3-2 0,-3 0-1,-1 1 0,1-1 0,0 1 0,-1-1-1,1 1 1,-1-1 0,0 0 0,0 0 0,0 0 0,0 0 0,1-5 0,2-16 4,-2 0 1,0 1-1,-1-1 1,-1 0-1,-7-41 1,3 43 0,4 22-5,0 0 0,0 0 0,0 0 0,0 0 0,0 0 0,-1 0 0,1 0 0,0 0 0,0 0 0,0 0 0,0 0 0,0 0 0,0 0 0,0 0 0,0 0 0,0 0 0,0 0 0,0 1 0,0-1 0,0 0 0,-1 0 0,1 0 0,0 0 0,0 0 0,0 0 0,0 0 0,0-1 0,0 1 0,0 0 0,0 0 0,0 0 0,0 0 0,0 0 0,0 0 0,-1 0 0,1 0 0,0 0 0,0 0 0,0 0 0,0 0 0,0 0 0,0 0 0,0 0 0,0 0 0,0 0 0,0 0 0,0 0 0,0 0 0,0 0 0,0-1 0,0 1 0,0 0 0,-3 36 0,6 116 0,-3 116 0,0-265-1,-1 0 1,1 1-1,0-1 0,-1 0 0,1 0 1,-1 0-1,0 0 0,0-1 0,0 1 1,-1 0-1,1 0 0,-1 0 1,1-1-1,-1 1 0,0-1 0,0 0 1,0 1-1,0-1 0,-1 0 0,1 0 1,0 0-1,-1 0 0,0-1 1,1 1-1,-1-1 0,0 0 0,0 1 1,0-1-1,0 0 0,0-1 0,0 1 1,0 0-1,0-1 0,0 0 1,0 0-1,0 0 0,0 0 0,0 0 1,0 0-1,0-1 0,0 0 0,0 0 1,-5-1-1,6 0 1,-1 0 0,0-1 0,1 1 0,-1-1 0,1 1 0,0-1 0,0 0 0,0 0 0,0 0 0,0 0 0,1 0 0,-1-1 0,1 1 0,0 0 0,0-1 0,0 1 0,-1-6 0,-5-61 0,6 63-1,1-2 2,-1 1-1,1 0 0,0-1 1,1 1-1,3-13 0,-3 18-1,0 0 1,0 0-1,1 0 0,-1 0 0,1 0 0,0 1 0,0-1 1,0 1-1,0-1 0,0 1 0,1 0 0,-1 0 1,1 0-1,-1 0 0,1 0 0,0 1 0,4-3 1,59-21-4,-49 19 5,0 0-1,31-17 0,-41 18 1,0 1-1,0-1 1,0 0 0,-1-1-1,0 0 1,0 0 0,0 0-1,-1 0 1,0-1 0,0 0-1,5-11 1,-6 8 0,0 0 0,0-1 0,-2 1 0,1-1-1,-1 1 1,0-1 0,-1 0 0,-1-16 0,0-18 31,-2 91-60,0-21 25,2 43 1,1-62 2,-1 0 0,1 0 0,0 0 0,1 0 0,-1 0 0,1 0 1,1-1-1,-1 1 0,1-1 0,-1 1 0,2-1 0,4 7 0,-7-10 0,1-1 0,-1 0 0,0 0 0,0 0 1,0 1-1,1-1 0,-1 0 0,0-1 0,1 1 0,-1 0 0,1 0 0,0 0 0,-1-1 1,1 1-1,-1-1 0,1 0 0,0 1 0,-1-1 0,1 0 0,0 0 0,-1 0 0,1 0 1,0 0-1,-1 0 0,1 0 0,0-1 0,-1 1 0,1-1 0,0 1 0,-1-1 0,1 0 1,-1 1-1,1-1 0,-1 0 0,1 0 0,-1 0 0,0 0 0,0 0 0,1-1 0,-1 1 1,0 0-1,0 0 0,0-1 0,0 1 0,0-1 0,-1 1 0,2-3 0,5-18 0,-2 0-1,0 0 0,-2-1 0,0 1 0,-2-1 1,0 0-1,-4-33 0,2-2 2,0 43-2,0 0 1,-1 0-1,-7-24 0,-4-24 31,11 45-26,2 17-3,0 3-1,1 27 0,0-5 0,7 188 0,-4-177 0,1 1 0,2-1 0,21 64 0,-26-93 0,-1-4-1,-1 0 1,1-1 0,0 1-1,0 0 1,0 0-1,0-1 1,0 1 0,1 0-1,-1-1 1,0 1 0,1-1-1,-1 0 1,3 3 0,-3-17-88,-1-18-993,0-12-3396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38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34 30830,'-5'-2'120,"1"-1"-1,-1 1 1,1 0 0,-1 1 0,0-1-1,1 1 1,-1 0 0,0 0-1,0 0 1,-5 1 0,8 0-101,0 0 0,0 0 0,0 1 0,1-1 0,-1 1 0,0-1 0,0 1 0,1 0 0,-1 0 0,0 0 1,1 0-1,-1 0 0,1 0 0,-1 0 0,1 0 0,0 1 0,0-1 0,-1 0 0,1 1 0,0-1 0,0 1 0,0 0 0,0-1 1,1 1-1,-1 0 0,0-1 0,1 1 0,-1 0 0,0 2 0,-2 7-19,1 1 0,0 0 0,0 0 0,1 0 0,1 0 0,0 0 0,1 0 0,2 13 0,-2-23 1,0-1-1,0 1 1,0-1 0,0 1 0,1-1-1,-1 1 1,1-1 0,-1 0-1,1 0 1,0 0 0,-1 0 0,1 0-1,0 0 1,0 0 0,0 0 0,0-1-1,-1 1 1,1-1 0,0 1-1,0-1 1,0 0 0,0 0 0,4 0-1,-3 1 2,-1-1-1,1 0 1,-1 0-1,1 0 0,0 0 1,-1 0-1,1-1 1,-1 1-1,1-1 0,-1 0 1,1 0-1,-1 0 1,1 0-1,-1 0 0,0 0 1,1 0-1,3-4 1,-3-2-2,-1 0 0,0 0 1,0-1-1,0 1 1,-1-1-1,0 1 1,0-1-1,-1 1 0,0-1 1,0 0-1,-2-9 1,1-11-1,0 25 0,1 0 0,0 0 1,-1 0-1,1 0 0,-1 0 0,0 0 1,0 0-1,0 0 0,0 0 0,-1 0 1,1 0-1,-3-3 0,3 5-1,0 0 0,0 0-1,0 0 1,0 0 0,0 0 0,0 0 0,0 0 0,0 1-1,0-1 1,0 0 0,-1 1 0,1-1 0,0 1 0,0-1-1,-1 1 1,1 0 0,-1-1 0,1 1 0,0 0-1,-1 0 1,1 0 0,0 0 0,-1 0 0,1 0 0,-1 0-1,1 1 1,0-1 0,-1 0 0,1 1 0,0-1-1,-2 2 1,2-1-6,0-1 0,0 1 0,1 0 0,-1 0 0,0 0-1,1 0 1,-1 0 0,1 0 0,-1 0 0,1 0 0,-1 0-1,1 0 1,0 0 0,-1 0 0,1 0 0,0 0 0,0 0 0,0 1-1,0-1 1,0 0 0,0 0 0,0 0 0,0 0 0,1 1-1,-1 4-77,0 19-560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39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31614,'13'0'721,"8"0"-529,5 0-112,5 0-32,-2 0-16,-1-2-16,-4-3-16,-6 5 0,-2-4 0,-9 4 0,-1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39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20 32079,'-3'-2'30,"-1"-1"1,1 1 0,-1 0-1,1 1 1,-1-1 0,1 1 0,-1-1-1,0 1 1,0 0 0,0 0-1,0 1 1,0-1 0,0 1 0,0 0-1,0 0 1,0 0 0,0 1-1,1-1 1,-8 3 0,7-2-34,1 1 1,-1 0-1,1 0 0,0 0 1,0 0-1,0 1 1,0-1-1,0 1 1,1 0-1,-1 0 1,1 0-1,-1 0 0,1 0 1,0 0-1,0 1 1,1-1-1,-1 1 1,1-1-1,-1 1 1,0 6-1,0-1 3,0 0 0,0 0 0,1 0 0,0 0 0,1 0 0,0 1 0,0-1 0,3 16 0,-2-24 0,-1 0 0,1 0 0,0 0 0,0 0 1,-1 0-1,1 0 0,0 0 0,0 0 0,0-1 0,0 1 0,0 0 0,0 0 1,0-1-1,0 1 0,0 0 0,1-1 0,-1 0 0,0 1 0,0-1 0,0 1 1,1-1-1,-1 0 0,0 0 0,2 0 0,37 1 20,-27-2-8,-7 2-8,-1-1 1,1-1 0,0 1-1,-1-1 1,1 0 0,-1 0-1,7-3 1,-10 3-4,0 0 0,0 0 1,0 0-1,0 0 0,-1-1 0,1 1 1,-1-1-1,1 1 0,-1-1 0,1 1 0,-1-1 1,0 0-1,0 0 0,0 1 0,0-1 1,0 0-1,0 0 0,-1 0 0,1 0 0,0 0 1,-1-1-1,0 1 0,1-3 0,0-4 4,0 0-1,0 0 0,-1 0 0,-1 0 0,1 0 0,-3-10 1,3 17-6,-1 0 1,1 0 0,-1 0 0,0 0-1,1 1 1,-1-1 0,0 0 0,0 0-1,-1 0 1,1 1 0,0-1 0,0 1-1,-1-1 1,1 1 0,-1-1 0,1 1-1,-1 0 1,0 0 0,1 0 0,-1 0-1,0 0 1,0 0 0,0 0 0,0 0-1,0 1 1,0-1 0,0 1 0,0 0-1,0-1 1,0 1 0,-4 0 0,1 0-48,4 0 14,0 0 1,1 0 0,-1-1-1,0 1 1,0 0 0,0 0 0,0 0-1,0 0 1,0 0 0,1 0-1,-1 1 1,0-1 0,0 0-1,0 0 1,0 1 0,1-1-1,-1 0 1,0 1 0,0-1-1,1 1 1,-1-1 0,0 1 0,0-1-1,1 1 1,-1-1 0,1 1-1,-1 0 1,1-1 0,-1 1-1,1 0 1,-1-1 0,1 1-1,-1 0 1,1 1 0,-2 16-3646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55:40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96 258 32047,'-1'-17'98,"1"0"0,1 0 0,1 0-1,0 0 1,1 1 0,8-26 0,5 3-86,-8 23-4,-2-1-1,8-26 1,-16 58-8,1 0 0,0-1 0,3 27 0,0 3 0,0 52 0,0-30 0,-11 118 0,8-181 0,1 1 0,-1 0 0,1-1 0,-1 1 0,0 0 0,0-1 0,-1 1 0,-3 5 0,4-7 0,0-1 0,-1 0 0,1 0 0,0 0 0,-1 0 0,1 0 0,-1 0 0,0-1 0,1 1 0,-1 0 0,0-1 0,1 1 0,-1-1 0,0 0 0,0 0 0,0 1 0,1-1 0,-1 0 0,-3-1 0,-13 1 0,0 0 0,0-1 0,-34-7 0,64 8 0,-1 0 0,0 0 0,14-3 0,1 0 0,116-15-470,-153 18-1013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27:49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13 31887,'-3'-13'795,"-6"16"-627,-10 18-309,17-18 199,-22 30-58,0 2 0,3 0 0,1 2 0,-30 77 0,40-88 0,2 1 0,1 0 0,1 0 0,1 1 0,2-1 0,0 1 0,2 0 0,4 42 0,-2-62 0,1-1 0,0 1 0,0-1 0,1 0 0,0 1 0,0-1 0,0 0 0,1-1 0,0 1 0,1-1 0,-1 0 0,1 0 0,0 0 0,1 0 0,-1-1 0,1 0 0,12 8 0,-8-7 0,0 0 0,1-1 0,-1 0 0,1 0 0,0-1 0,0-1 0,0 0 0,1 0 0,-1-1 0,1-1 0,14 1 0,-20-2-5,-5 0-1,0 0 0,0 0 0,0 0 0,0 1 0,0-1 0,-1 0 0,1 0 0,0 0 0,0-1 0,0 1 0,0 0 0,0 0 0,0 0 0,0-1 0,0 1 0,0 0 0,-1-1 0,1 1 0,0-1 0,0 1 1,-1-1-1,1 0 0,0 1 0,0-1 0,-1 1 0,1-1 0,-1 0 0,1 0 0,0-1 0,3-13-498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3:57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24 31070,'0'-1'52,"0"0"-1,0 0 1,0-1 0,0 1-1,0 0 1,0 0-1,0 0 1,0-1 0,-1 1-1,1 0 1,0 0-1,-1 0 1,1 0 0,-1 0-1,1 0 1,-2-2 0,-17 1 662,9 2-657,-102 0-41,111 0-16,0 1 0,1 0 0,-1 0 0,0 0 0,1 0 0,-1 0 0,1-1 0,-1 1 0,1 0 0,0 0 0,-1 0 0,1 0 0,0 0 0,0 0 0,0 0 0,0 0 0,0 1 0,0-1 0,0 1 0,-1 24 0,1-25 0,0 266 0,2-266 0,0 0 0,0 0 0,0 0 0,0-1 0,0 1 0,0-1 0,0 1 0,0-1 0,0 0 0,0 0 0,0 0 0,0 0 0,0 0 0,4-1 0,-4 1 0,30-6 0,-14 1 0,-8 4-341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3:58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18 104 30526,'0'-79'2174,"0"78"-2173,1 0-1,-1 0 1,0 0-1,1 0 0,-1 0 1,1 0-1,-1 0 1,1 0-1,0 0 0,-1 0 1,1 0-1,0 1 1,0-1-1,-1 0 0,1 0 1,0 1-1,0-1 1,0 0-1,0 1 0,0-1 1,0 1-1,0 0 1,0-1-1,0 1 0,0 0 1,0-1-1,3 1 1,29-4 6,-31 4-7,0 0 0,-1 0 0,1 0 0,0 0 0,-1 0 0,1 0 0,-1 1 0,1-1 0,0 1 0,-1-1 0,1 1 0,-1 0 0,1-1 0,-1 1 0,0 0 0,1 0 0,-1 0 0,3 2 0,-3 0 0,1-1 0,-1 1 0,0 0 0,1-1 0,-1 1 0,0 0 0,-1 0 0,1 0 0,0 0 0,-1 3 0,2 6-1,0-1 1,-2 1-1,1-1 1,-1 1-1,-1 0 0,0-1 1,-6 23-1,4-25 1,0-1-1,0 0 0,-1 0 0,0 0 1,0-1-1,-1 1 0,0-1 1,-1 0-1,1-1 0,-1 1 0,-7 5 1,4-3-5,6-6 4,0 0 0,-1 0-1,1 0 1,0 0 0,-1-1-1,1 0 1,-1 1 0,0-1 0,0-1-1,-5 3 1,22-6 6,-1 1 0,1 1-1,-1 0 1,15 2 0,10-1 3,46-1-24,-82 0-3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3:59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29069,'31'0'3204,"107"-15"-2993,-104 15-72,-34 22-110,-13 141 2,0-1-11,-3-157-20,-2-3 5,0-1 0,0 0 1,-19-3-1,-4 1-119,33 2-276,2 5-744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05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7 13350,'0'0'19105,"0"0"-19090,1-1-1,-1 1 1,0-1 0,1 1 0,-1-1-1,1 1 1,-1-1 0,1 1 0,-1 0-1,1-1 1,0 1 0,-1 0 0,1-1-1,-1 1 1,1 0 0,0 0 0,-1 0-1,2-1 1,52 5-15,-1 1 0,0 4 0,60 16 0,-110-25 0,41 13 0,-42-12 0,0 0 0,0 0 0,0 0 0,0 0 0,0 0 0,0 0 0,0 0 0,0 1 0,0-1 0,-1 1 0,1 0 0,-1-1 0,1 1 0,-1 0 0,0 0 0,2 2 0,-2-2 0,0 0 0,-1 0 0,1 0 0,-1 0 0,1 1 0,-1-1 0,0 0 0,0 0 0,0 0 0,0 0 0,0 1 0,0-1 0,-1 0 0,1 0 0,-1 0 0,1 0 0,-1 0 0,0 0 0,0 0 0,0 0 0,0 0 0,0 0 0,0 0 0,-1-1 0,1 1 0,-1 0 0,1-1 0,-1 1 0,1-1 0,-3 2 0,-5 2 0,1 0 0,-1 0 0,0-1 0,-1 0 0,-10 3 0,2 0 0,-282 101 0,291-105 0,6-2 0,0-1 0,-1 1 0,1 0 0,0 1 0,1-1 0,-1 1 0,0-1 0,-3 3 0,32-1-56,-3-3-936,-2 0-3451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06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17 30654,'-3'0'176,"0"0"0,0 0 0,0 1 0,0-1 0,0 1 1,0-1-1,0 1 0,0 0 0,0 0 0,-4 2 0,9-2-173,0-1-1,-1 1 1,1 0-1,0-1 1,0 1 0,-1-1-1,1 1 1,0-1-1,0 0 1,0 0 0,0 0-1,-1 0 1,1 0-1,3-1 1,-2 1 3,26 0 7,85 1 14,175-22 0,-274 21-27,-12 0 0,-1 0 0,1 1 0,-1-1 0,1-1 0,-1 1 0,1 0 0,0-1 0,-1 1 0,0-1 0,1 0 0,-1 1 0,3-3 0,-3 1-8,-2 2-43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08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40 31374,'1'-12'250,"-1"11"-229,0 1-1,0-1 1,1 0 0,-1 0-1,0 0 1,0 0 0,0 1-1,0-1 1,0 0 0,0 0-1,0 0 1,0 0 0,0 1-1,0-1 1,0 0 0,-1 0-1,1 0 1,0 1 0,-1-1-1,1 0 1,0 0 0,-1 1-1,1-1 1,-1 0 0,1 1-1,-1-1 1,1 0 0,-1 1-1,0-1 1,1 1-1,-1-1 1,0 1 0,1-1-1,-1 1 1,0 0 0,0-1-1,0 1 1,1 0 0,-1-1-1,0 1 1,0 0 0,0 0-1,1 0 1,-1 0 0,0 0-1,0 0 1,0 0 0,0 0-1,1 0 1,-1 0 0,0 0-1,-1 1 1,-2 0-21,1 0 0,-1 0 0,1 0 0,0 0 0,-1 1 0,1-1 0,0 1 0,0 0 0,0 0 0,0 0 0,0 0 0,0 1 0,0-1 0,1 1 0,-1 0 0,1-1 0,0 1 0,0 0 0,0 0 0,0 1 0,1-1 0,-2 4 0,-4 7 0,1 1 0,0 0 0,-6 28 0,6-18 0,2 0 0,1 0 0,1 0 0,1 1 0,1-1 0,4 27 0,-3-46 0,1 0 1,0-1-1,0 1 1,0-1-1,1 0 1,-1 0-1,1 0 1,0 0-1,1 0 0,-1-1 1,1 1-1,0-1 1,0 0-1,1 0 1,-1 0-1,1-1 1,7 5-1,-7-5 0,0 0 1,0-1-1,0 1 1,0-1-1,0 0 1,1-1-1,-1 1 0,0-1 1,1 0-1,-1 0 1,1-1-1,-1 0 0,1 0 1,-1 0-1,1 0 1,-1-1-1,1 0 1,8-3-1,-11 3 0,0-1 0,-1 0 0,1-1 0,0 1 0,-1 0 0,0-1 0,1 0 0,-1 1 0,0-1 0,0 0 0,0 0 0,-1 0 0,1 0 0,-1 0 0,0-1 0,0 1 0,0 0 0,0-1 0,0-3 0,2-9 0,0-1 0,0-25 0,-2 17-3,1-32 20,-6-65 1,4 116-18,-1 0 0,0 0 0,0 0 0,0 0 0,-1 0 0,0 0 0,0 0 0,-1 1 0,0-1 0,0 1 0,-7-10 0,8 12 0,-1 0 0,-1 1 0,1-1-1,0 1 1,-1 0 0,1 0-1,-1 0 1,1 0 0,-1 1-1,0-1 1,0 1 0,0 0-1,0 0 1,0 0 0,0 1 0,0-1-1,0 1 1,-5 0 0,2 0-19,5 0 12,1 0-1,-1-1 1,1 1-1,-1 0 0,1 0 1,-1 0-1,1 0 1,-1 1-1,1-1 0,-1 0 1,1 0-1,0 1 0,-1-1 1,1 1-1,0-1 1,-1 1-1,1 0 0,0 0 1,-1-1-1,1 1 1,0 0-1,0 0 0,0 0 1,0 0-1,-1 2 1,-4 13-540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09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68 32351,'0'0'136,"0"15"-83,0-11-51,2 43 34,-2-47 57,1-3-50,3-33-19,-1-59 0,-4 96-26,-1-1-1,1 0 1,-1 1 0,1-1 0,-1 1 0,1 0 0,0-1 0,-1 1 0,1 0 0,0 0 0,-1 0 0,1 0-1,-1 1 1,0 2-16,0 1-1,0-1 0,0 1 0,0 0 0,1-1 1,0 1-1,0 0 0,0 0 0,1 0 1,0 0-1,-1 0 0,2 6 0,-1-8-17,0 9-449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10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42 30830,'5'-9'932,"-4"7"-857,-1 0 0,1 1 0,0-1 0,-1 0-1,1 1 1,-1-1 0,1 0 0,-1 0 0,0 1 0,1-1-1,-1 0 1,-1-3 0,-2 3-72,0 1 0,-1 0 0,0 1 0,1-1 1,-1 0-1,1 1 0,-1 0 0,0 0 0,1 0 0,-7 1 0,3-1-5,-21 0 2,14-1 0,0 1 0,1 0 0,-1 1 0,1 1 0,-18 4 0,31-6 0,0 0 0,-1 0 0,1 0 0,0 0 0,0 0 0,0 0 0,0 0 0,0 0 0,0 0 0,-1 0 0,1 0 0,0 0 0,0 0 0,0 0 0,0 0 0,0 0 0,0 0 0,-1 1 0,1-1 0,0 0 0,0 0 0,0 0 0,0 0 0,0 0 0,0 0 0,0 0 0,0 0 0,0 1 0,-1-1 0,1 0 0,0 0 0,0 0 0,0 0 0,0 0 0,0 0 0,0 1 0,0-1 0,0 0 0,0 0 0,0 0 0,0 0 0,0 0 0,0 1 0,0-1 0,0 0 0,0 0 0,0 0 0,1 5 0,-3 70 0,1-34 0,0 1 0,3-1 0,8 45 0,-10-85 0,0 0 0,0 0 0,0 0 0,0 0 0,1 0 0,-1 0 0,0 0 0,1 0 0,-1 0 0,1 0 0,-1-1 0,1 1 0,-1 0 0,1 0 0,0 0 0,-1-1 0,1 1 0,1 0 0,-2-1 0,1 1 0,-1-1 0,1 0 0,-1 0 0,1 0 0,0 0 0,-1 0 0,1 0 0,-1 0 0,1 0 0,-1 0 0,1-1 0,-1 1 0,1 0 0,0 0 0,-1 0 0,1-1 0,-1 1 0,1 0 0,-1 0 0,0-1 0,1 1 0,0-1 0,28-33 0,-18 19 0,-6 10 0,1 1 0,-1 0 1,1 0-1,-1 0 0,1 0 0,0 1 1,1 0-1,-1 1 0,7-3 0,-11 4-1,1 0 0,-1 1 0,0-1 0,1 1 0,-1 0 0,0-1 0,1 1 0,-1 0 0,1 0 0,-1 0 0,0 1 0,1-1 0,-1 1 0,0-1 0,0 1 0,1 0 0,-1 0 0,0 0 0,0 0 0,0 0 0,0 0 0,0 1 0,0-1 0,0 0 0,0 1 0,-1 0 0,1 0 0,2 3 0,3 5 1,-2 1-1,1 0 0,-1 0 0,-1 1 1,0 0-1,-1-1 0,3 17 1,-2 1 0,0 57 0,-5-84 0,1 1 0,-1 0 0,1-1 0,-1 1 0,0 0 0,0-1-1,0 1 1,0-1 0,-1 1 0,1-1 0,0 1 0,-1-1 0,0 0 0,0 0 0,0 0 0,0 0 0,0 0 0,0 0-1,0-1 1,0 1 0,-1-1 0,1 1 0,-1-1 0,1 0 0,-1 0 0,1 0 0,-1 0 0,0-1 0,-3 1 0,1 1 2,-1-1 0,1 0 0,-1 0 0,1-1 0,-1 0 0,0 0 0,1 0 0,-1 0 0,1-1 0,-1 0 0,0 0 1,1-1-1,-10-3 0,13 4-15,0 0 0,0 0 1,0 0-1,0-1 0,1 1 1,-1 0-1,0-1 0,1 1 1,-1-1-1,1 1 0,-1-1 1,1 0-1,0 1 0,0-1 1,0 0-1,0 0 0,0 0 1,0 0-1,-1-2 0,2-3-528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10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97 31310,'-2'-12'358,"0"0"0,1-1 0,1-19 0,0 21-365,0 10 8,1 1-1,-1-1 1,1 0-1,-1 0 1,1 0 0,-1 0-1,1 0 1,-1 1-1,1-1 1,0 0 0,-1 1-1,1-1 1,0 0-1,0 1 1,0-1 0,0 1-1,-1-1 1,1 1-1,0-1 1,0 1 0,0 0-1,0 0 1,0-1-1,0 1 1,0 0 0,0 0-1,0 0 1,0 0-1,1 0 1,39-1 17,-33 1-22,8 0 2,-9-1 3,0 1-1,0 0 1,1 1-1,-1 0 1,0 0-1,7 2 1,-11-2-3,0 1 1,0-1-1,-1 1 1,1-1-1,-1 1 1,1 0-1,-1 0 1,0 0-1,0 0 1,0 0-1,0 1 1,0-1-1,0 1 1,0-1-1,-1 1 1,0 0-1,1-1 1,0 4-1,2 7 2,-1-1-1,0 1 1,-1 0 0,0 0-1,-1 0 1,-1 0-1,-1 19 1,1-4 3,-2-14 1,0 0-1,-1 0 0,0 0 0,-1 0 0,0 0 1,-2 0-1,1-1 0,-13 20 0,11-21-3,0 2 0,1-1 0,0 1-1,1 0 1,1 0 0,0 0 0,1 1-1,-2 23 1,5 77-630,0-105-1381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11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67 29069,'0'0'3607,"-15"-1"-3521,8-1-86,0 1 1,0 0-1,0 0 1,0 0 0,0 1-1,0 0 1,0 0-1,0 0 1,-10 3-1,14-2 0,1 0 0,0 0 0,0 0 0,-1 1 0,1-1 0,0 0 0,0 1 0,0 0 0,1-1 0,-1 1 0,0 0 0,1 0 0,-1 0 0,1 0 0,-1 0 0,1 0 0,0 1 0,0-1 0,0 0 0,0 1 0,1-1 0,-1 0 0,0 1 0,1-1 0,0 1 0,0-1 0,-1 1 0,1-1 0,1 5 0,-1-3 0,0-1 0,0 0 0,0 0 0,0 0 0,0 0 0,1 0 0,0 0 0,-1 0 0,1 0 0,0 0 0,1 0 0,-1 0 0,0 0 0,3 3 0,-2-4-1,1 0-1,-1-1 0,0 1 1,1-1-1,-1 1 1,1-1-1,-1 0 1,1 0-1,0 0 0,0-1 1,-1 1-1,1-1 1,0 1-1,0-1 0,-1 0 1,5 0-1,7 1 4,-7-1 1,0 1 0,0-1-1,0 0 1,0-1 0,0 1-1,0-1 1,7-3 0,-12 4-3,0-1 0,0-1 0,-1 1 0,1 0 0,0 0 0,0-1 1,-1 1-1,1-1 0,-1 1 0,1-1 0,-1 0 0,0 1 0,1-1 0,-1 0 1,0 0-1,0 0 0,-1 0 0,1 0 0,0 0 0,-1 0 0,1 0 0,-1-1 1,1 1-1,-1 0 0,0 0 0,0-4 0,0 0 0,1-5 0,-1 0 0,1 0 0,-2 0 0,0 0 0,-4-20 0,4 28 0,0 1 0,0-1 0,0 1 0,0 0 0,0-1 0,-1 1 0,1 0 0,-1 0 0,1 0 0,-1 0 0,0 0 0,0 0 0,0 1 0,0-1 0,0 0 0,0 1 0,-1 0 0,1-1 0,0 1 0,-1 0 0,1 0 0,-1 0 0,1 1 0,-1-1 0,0 1 0,1-1 0,-1 1 0,1 0 0,-1 0 0,-3 0 0,4 0-4,0 0 0,-1-1 0,1 1 0,0 1-1,-1-1 1,1 0 0,0 0 0,0 1 0,-1-1 0,1 1 0,0 0 0,0 0-1,0-1 1,0 1 0,0 1 0,0-1 0,0 0 0,0 0 0,0 1 0,0-1-1,1 1 1,-1 0 0,1-1 0,-1 1 0,1 0 0,0 0 0,-1 0 0,1 0-1,0 0 1,0 0 0,1 0 0,-2 5 0,-9 18-420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27:49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31887,'0'0'813,"24"0"-746,183-11-67,-207 11 0,0 0 0,1 0 0,-1 1 0,0-1 0,0 0 0,0 0 0,0 0 0,0 0 0,0 1 0,0-1 0,0 0 0,1 0 0,-1 0 0,0 1 0,0-1 0,0 0 0,0 0 0,0 0 0,0 0 0,0 1 0,0-1 0,0 0 0,0 0 0,0 0 0,0 1 0,-1-1 0,1 0 0,0 0 0,0 0 0,0 1 0,0-1 0,0 0 0,0 0 0,0 0 0,0 0 0,0 0 0,-1 1 0,1-1 0,0 0 0,0 0 0,0 0 0,0 0 0,-1 0 0,1 0 0,0 0 0,0 1 0,-1-1 0,-13 19 0,-21 20 0,-66 77 0,72-81 0,29-35 0,-1 1 0,1-1 0,0 0 0,-1 0 0,1 0 0,0 1 0,0-1 0,-1 0 0,1 0 0,0 1 0,0-1 0,-1 0 0,1 1 0,0-1 0,0 0 0,0 1 0,0-1 0,-1 0 0,1 1 0,0-1 0,0 0 0,0 1 0,0-1 0,0 0 0,0 1 0,0-1 0,0 1 0,0-1 0,0 0 0,0 1 0,0-1 0,0 0 0,1 1 0,-1-1 0,0 0 0,0 1 0,0-1 0,0 0 0,1 1 0,-1-1 0,0 0 0,0 0 0,1 1 0,-1-1 0,0 0 0,0 0 0,1 1 0,-1-1 0,14 2 0,-14-2 0,54 4 0,80-4 0,-51-1 0,-81 0-114,-1 1 0,1-1-1,0 1 1,0-1 0,0 0 0,-1 1-1,1-1 1,0 0 0,-1 0 0,1-1-1,-1 1 1,1 0 0,-1 0 0,0-1-1,1 1 1,0-3 0,6-5-6732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20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580 1 31358,'0'0'374,"-4"17"53,-61 76-187,-118 128 0,12-17-211,74-95-26,69-81-3,27-26 0,1-1 0,0 0 0,-1-1 0,1 1 1,0-1-1,-1 1 0,1 0 0,-1-1 0,1 1 0,-1-1 0,1 1 0,-1-1 0,0 1 0,1-1 0,-1 0 1,1 1-1,-1-1 0,0 0 0,0 1 0,1-1 0,-1 0 0,0 0 0,1 1 0,-1-1 0,0 0 0,0 0 1,-1 0-1,2 0 1,-1 0 1,1-1 0,-1 1 0,0 0-1,1 0 1,-1 0 0,1-1-1,-1 1 1,1 0 0,-1 0 0,1-1-1,-1 1 1,1-1 0,-1 1-1,1 0 1,0-1 0,-1 1 0,1-1-1,0 1 1,-1-1 0,1 1 0,0-1-1,0 1 1,-1-1 0,1 1-1,0-1 1,0 0 0,0 1 0,0-1-1,-1 1 1,1-1 0,0 1-1,0-1 1,0 0 0,0 1 0,1-1-1,-1 1 1,0-2 0,0-31-13,0 26 16,0-111-5,-1 170 0,-1-26 0,2 0 0,5 45 0,-5-68 0,1-1 0,-1 1 0,1-1 0,0 1 0,0-1 0,0 1 0,0-1 0,0 0 0,1 1 0,-1-1 0,1 0 0,-1 0 0,1 0 0,0 0 0,0 0 0,0 0 0,0-1 0,0 1 0,0 0 0,0-1 0,0 0 0,1 0 0,-1 0 0,5 2 0,3-1 0,0 0 0,-1-1 0,1 0 0,0 0 0,12-1 0,-10 0 0,-7-1 0,-1 0 0,1 1 0,-1-1 0,0-1 0,1 1 0,-1-1 0,0 0 0,0 1 0,0-2 0,0 1 0,-1 0 0,1-1 0,0 0 0,-1 0 0,0 0 0,0 0 0,0 0 0,0-1 0,0 1 0,-1-1 0,1 0 0,1-5 0,-3 5-192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22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40 100 31983,'-5'-51'757,"4"51"-735,1 0-22,-1 0 0,0 0 0,0 1 1,1-1-1,-1 1 0,0-1 0,1 1 0,-1-1 1,0 1-1,1-1 0,-1 1 0,1-1 1,-1 1-1,1 0 0,-1-1 0,1 1 0,-1 0 1,1-1-1,0 1 0,-1 0 0,1 0 1,0 0-1,-1-1 0,1 1 0,0 1 1,-6 25-2,5-20 1,-4 15 0,2 0 0,0-1 0,1 1 0,2 0 0,0 0 0,4 30 0,-3-49-1,0-1 1,0 0-1,0 1 0,0-1 1,1 0-1,-1 0 0,1 0 1,-1 0-1,1 0 0,0 0 1,0 0-1,0-1 0,0 1 0,0-1 1,0 1-1,0-1 0,0 0 1,1 0-1,-1 0 0,0 0 1,1 0-1,-1 0 0,1-1 1,-1 1-1,1-1 0,-1 1 1,1-1-1,-1 0 0,1 0 1,-1 0-1,1-1 0,-1 1 1,1-1-1,-1 1 0,1-1 0,-1 0 1,1 0-1,-1 0 0,0 0 1,1 0-1,-1-1 0,0 1 1,0-1-1,0 1 0,0-1 1,2-2-1,2-5 1,-2 1 0,1-1 0,-1 0 0,0 0 0,-1 0 0,0-1 0,0 1 0,-1-1 0,0 1 0,0-17 0,0-11 1,-2-39 0,-1 58 2,1 595-8,0-571 5,0 0-1,0 0 1,-1 0-1,0 0 1,-3 9 0,3-14 0,1 0 0,0-1 0,0 1 0,-1 0 1,1-1-1,0 1 0,-1-1 0,1 1 0,-1 0 0,1-1 1,0 1-1,-1-1 0,1 1 0,-1-1 0,0 0 0,1 1 1,-1-1-1,1 1 0,-1-1 0,0 0 0,1 0 0,-1 1 1,0-1-1,-1 0 1,1 0 0,0-1 1,0 1-1,0 0 0,-1-1 1,1 1-1,0-1 0,0 0 1,0 1-1,0-1 0,0 0 0,0 0 1,0 1-1,0-1 0,0 0 1,1 0-1,-1 0 0,-1-2 1,-16-21-1,2 0 0,1-1 1,-21-47-1,34 70-2,1 0 0,0-1 0,1 1 0,-1-1 0,0 1 0,1-1 0,-1 1 1,1-1-1,0 1 0,-1-1 0,1 0 0,1 1 0,-1-1 0,0 1 0,1-1 0,-1 1 0,1-1 0,0 1 0,0-1 0,0 1 0,0 0 0,0-1 0,0 1 1,1 0-1,-1 0 0,1 0 0,-1 0 0,1 0 0,4-3 0,3-2 0,2 0 0,-1 1 1,0 0-1,1 1 0,16-6 0,10-5 2,-23 10-1,-1-2 0,1 0 1,-1 0-1,-1-1 0,0-1 0,0 0 1,-1-1-1,0 0 0,-1 0 0,0-1 0,-1-1 1,-1 1-1,0-1 0,0-1 0,-1 0 1,-1 0-1,0 0 0,-1-1 0,-1 1 0,0-1 1,-1-1-1,-1 1 0,1-16 0,-2-40 27,-1 70-27,0 1 0,-1 0 0,1 0 0,0-1 0,0 1 0,0 0 0,0-1 0,0 1 0,-1 0 0,1 0 0,0-1 0,0 1 0,0 0 0,-1 0 0,1 0 0,0-1 0,0 1 0,-1 0 0,1 0 0,0 0 0,0 0 0,-1-1 0,1 1 0,0 0 0,-1 0 0,1 0 0,0 0 0,-1 0 0,1 0 0,0 0 0,-1 0 0,1 0 0,0 0 0,0 0 0,-1 0 0,1 0 0,0 0 0,-1 0 0,1 0 0,0 0 0,-1 1 0,1-1 0,0 0 0,0 0 0,-1 0 0,1 1 0,-14 6-5,9-1 2,1 0 0,1 1 1,-1-1-1,1 1 0,0-1 1,1 1-1,-1 0 0,1 0 1,1 0-1,-2 15 0,0 9 6,2 38-1,1-47-4,0-16 2,0 1 0,0-1 0,1 1 0,0-1 0,0 0 0,0 1 0,1-1 0,0 0 0,3 8 0,-3-11 0,0 0 0,0 0 0,0-1 0,1 1 0,-1-1 0,0 1 0,1-1 0,0 0 0,0 0 0,-1 0 0,1 0 0,1-1 0,-1 1 0,0-1 0,0 0 0,0 0 0,1 0 0,-1 0 0,5 0 0,-4 0 0,1 0 0,-1 0 0,1-1 0,-1 1 0,1-1 0,0 0 0,-1-1 0,1 1 0,0-1 0,-1 0 0,1 0 0,-1 0 0,0 0 0,1-1 0,-1 0 0,8-4 0,-8 2 0,0 1 0,-1-1 0,1 0 0,-1 0 0,1-1 0,-1 1 0,-1-1 0,1 1 0,0-1 0,-1 0 0,0 0 0,0 0 0,-1 0 0,2-8 0,1-7 0,-2-1 0,0 1 0,-1-1 0,-2-23-1,0 20 3,1 0 0,5-35 0,-5 58-1,1-1 0,-1 1-1,0 0 1,0 0 0,1 0-1,-1 0 1,1 0 0,-1 0 0,1 0-1,-1 0 1,1 0 0,0 0-1,-1 0 1,1 0 0,0 0-1,0 1 1,0-1 0,0 0-1,0 0 1,0 1 0,0-1 0,0 1-1,0-1 1,0 1 0,0-1-1,0 1 1,0 0 0,0-1-1,0 1 1,0 0 0,1 0-1,-1 0 1,0 0 0,0 0 0,0 0-1,0 0 1,0 0 0,1 0-1,-1 1 1,0-1 0,1 1-1,3 0 0,-1 1 0,0-1 0,0 1-1,0 0 1,0 0 0,0 0 0,-1 0-1,1 1 1,4 4 0,-1 1 0,1 1 0,-1 1 0,-1-1 0,1 1 0,-2 0 0,1 1 0,-1-1 0,-1 1 0,6 22 0,-6-13 0,0 1 0,-2 0 0,0 0 0,-2 36 0,0-54 0,0 1 0,-1-1 0,1 0 0,-1 1 0,0-1 0,1 0 0,-2 0 0,1 0 0,0 0 0,-1 0 0,1 0 0,-1 0 0,0 0 0,0 0 0,0-1 0,0 1 0,0-1 0,-1 1 0,1-1 0,-1 0 0,0 0 0,1 0 0,-1 0 0,0-1 0,0 1 0,0-1 0,0 0 0,-6 2 0,4-2 0,0 0 0,0 0 0,0-1-1,0 0 1,0 0 0,0 0-1,0 0 1,0-1 0,0 0-1,0 0 1,0 0 0,1-1-1,-1 0 1,0 1 0,1-2 0,-1 1-1,1 0 1,-8-6 0,12 7-10,-1 1 0,0-1 1,1 1-1,-1-1 0,1 1 1,-1-1-1,1 1 0,-1-1 1,1 1-1,-1-1 0,1 0 1,-1 1-1,1-1 1,0 0-1,0 1 0,-1-1 1,1 0-1,0 1 0,0-1 1,0-1-1,0 0-678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24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31839,'0'0'13,"0"0"1,0 0 0,0 0 0,1 0-1,-1-1 1,0 1 0,0 0 0,0 0-1,0 0 1,0 0 0,0 0 0,0-1-1,0 1 1,0 0 0,0 0 0,0 0-1,0 0 1,1 0 0,-1 0-1,0 0 1,0-1 0,0 1 0,0 0-1,0 0 1,1 0 0,-1 0 0,0 0-1,0 0 1,0 0 0,0 0 0,0 0-1,1 0 1,-1 0 0,0 0 0,0 0-1,0 0 1,0 0 0,0 0 0,1 0-1,-1 0 1,0 0 0,0 0 0,0 0-1,0 0 1,1 0 0,-1 0 0,0 0-1,0 0 1,0 0 0,0 1 0,0-1-1,0 0 1,1 0 0,-1 0 0,0 0-1,16 11 201,23 23-380,-29-24 245,198 158-79,-166-140 0,2-1 0,1-2 0,58 24 0,179 71 0,-261-110 0,-9-5 0,0 1 0,-1 0 0,0 0 0,0 1 0,13 11 0,33 31 0,-31-36 0,-23-51 0,-4 27 2,1 0 0,-2-1 0,1 1 0,-2 0-1,1 0 1,-2 1 0,1-1 0,-1 1 0,-1-1 0,0 1 0,0 0 0,-1 1-1,-1 0 1,1 0 0,-1 0 0,-12-11 0,42 43-2,1 1 0,37 46 0,-56-62 0,1-1 0,-1 1 0,0 0 0,-1 1 0,0-1 0,0 1 0,-1 0 0,0 0 0,-1 0 0,0 0 0,0 0 0,0 11 0,-1-17 0,-1 0 0,0 0 0,0-1 0,0 1 0,0 0 0,-1 0 0,1-1 0,-1 1 0,0 0 0,1-1 0,-1 1 0,0-1 0,-1 1 0,1-1 0,0 1 0,-1-1 0,1 0 0,-1 0 0,0 0 0,0 0 0,0 0 0,0 0 0,0 0 0,0 0 0,0-1 0,-1 1 0,-4 1 0,-2 3-2,-1-1 0,-1-1-1,1 0 1,-1 0 0,0-1 0,0-1 0,0 0 0,0 0-1,0-1 1,-14 0 0,19-1-118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25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31054,'0'-9'557,"-1"4"-407,1 0-1,0 0 1,1 0-1,-1 0 0,1 1 1,0-1-1,2-7 1,-2 10-152,0 0 0,1 0 0,-1 0 0,1 0 0,-1 0 0,1 1 0,0-1 0,0 1 0,-1-1 0,1 1 0,0 0 0,0 0 0,0 0 0,0 0 0,1 0 0,-1 0 0,0 0 0,0 1 0,3-1 0,-2 0 2,-1 0 0,1 0 0,-1 1 0,1-1 0,0 1 0,0 0 0,-1 0 0,1 0 0,0 0 0,-1 0 0,1 0 0,0 1 0,-1-1 0,1 1 0,0 0 0,-1 0 0,1 0 0,-1 0 0,1 0 0,-1 0 0,0 1 0,1-1 0,-1 1 0,0 0 0,0 0 0,0-1 0,2 5 0,1 1 0,-1 0 0,0 1 0,-1 0 0,1 0 0,-2 0 0,1 0 0,2 15 0,2 12 0,-2 1 0,-2-1 0,0 40 0,-3-75 0,0 0 0,0-1 0,0 1 0,0 0 0,0 0 0,0 0 0,0 0 0,0 0 0,1 0 0,-1 0 0,0 0 0,0 0 0,0 0 0,0 0 0,0 0 0,0 0 0,0-1 0,0 1 0,0 0 0,0 0 0,0 0 0,1 0 0,-1 0 0,0 0 0,0 0 0,0 0 0,0 0 0,0 0 0,0 0 0,0 0 0,0 0 0,0 0 0,1 0 0,-1 0 0,0 0 0,0 0 0,0 1 0,0-1 0,0 0 0,0 0 0,0 0 0,0 0 0,0 0 0,5-12 0,6-59 0,-9 49 0,1 0 0,1 1 0,1-1 0,1 1 0,10-23 0,-15 42 0,-1 1 0,1-1 0,0 1 0,0-1 0,0 1 0,0-1 0,0 1 0,0 0 0,0-1 0,0 1 0,0 0 0,1 0 0,-1 0 0,0 0 0,1 0 0,-1 0 0,1 0 0,-1 0 0,1 1 0,-1-1 0,1 1 0,0-1 0,2 0 0,-3 2 0,1-1 0,0 0 0,-1 1 0,1-1 0,-1 1 0,1-1 0,-1 1 0,1 0 0,-1-1 0,0 1 0,1 0 0,-1 0 0,0 0 0,0 0 0,1 0 0,-1 1 0,0-1 0,0 0 0,0 0 0,0 1 0,-1-1 0,1 0 0,1 3 0,9 20 0,0 1 0,-2 0 0,-1 0 0,-1 0 0,-1 1 0,-1 0 0,-2 0 0,2 47 0,-5-72 0,0 0 0,0 0 0,0 0 0,0-1 0,0 1 0,1 0 0,-1 0 0,0 0 0,1 0 0,-1-1 0,1 1 0,-1 0 0,1 0 0,-1-1 0,1 1 0,-1 0 0,1-1 0,0 1 0,-1 0 0,1-1 0,0 1 0,-1-1 0,1 1 0,1 0 0,28 5 0,-25-6 0,0 0 0,0 0 0,0 0 0,0-1 0,0 0 0,0 0 0,-1 0 0,1 0 0,0-1 0,4-2 0,-4 0 0,-1 1 0,0-1 0,-1 0 0,1 0 0,-1-1 0,0 1 0,0-1 0,0 1 0,0-1 0,-1 0 0,0 0 0,0 0 0,2-10 0,2-9 0,4-43 0,-7 43 0,-2 14 0,1-6 0,0 1 0,1-1 0,1 1 0,8-22 0,-10 34 0,1 0 0,0 1 0,0 0 0,-1 0 0,1 0 0,1 0 0,-1 0 0,0 0 0,0 1 0,1 0 0,-1 0 0,1 0 0,-1 0 0,1 0 0,-1 0 0,1 1 0,3 0 0,20-2 0,-23 2 0,-12 0 0,4 0 0,-1 1 0,1 0 0,-1 1 0,1-1 0,-1 1 0,1 0 0,0 0 0,0 0 0,0 0 0,0 1 0,1-1 0,-1 1 0,0 0 0,1 0 0,0 1 0,0-1 0,0 1 0,0 0 0,-3 5 0,-1 2 0,0 0 0,1 1 0,0 0 0,1 0 0,-7 22 0,9-20 0,0 0 0,1 1 0,1-1 0,0 0 0,1 1 0,0-1 0,1 0 0,4 17 0,-4-27 0,1 0 0,-1 0 0,1-1 0,0 1 0,0 0 0,1-1 0,-1 0 0,1 0 0,0 0 0,-1 0 0,1 0 0,1 0 0,-1-1 0,0 1 0,1-1 0,-1 0 0,1 0 0,-1 0 0,1 0 0,0-1 0,0 0 0,0 0 0,0 0 0,5 1 0,11 1 0,-1-1 0,1-1 0,32-1 0,-52 0 0,5 0 0,0-1 0,0 0 0,-1 1 0,1-1 0,0-1 0,0 1 0,-1-1 0,1 0 0,-1 0 0,0 0 0,1-1 0,-1 1 0,0-1 0,0 0 0,-1 0 0,1 0 0,-1-1 0,1 1 0,-1-1 0,0 0 0,0 0 0,-1 0 0,1 0 0,-1-1 0,0 1 0,0-1 0,-1 1 0,1-1 0,0-5 0,4-13 0,-2 0 0,-1-1 0,-1 1 0,-1-37 0,-1 59 0,0-3 0,-1 0 0,1 0 0,-1 0 0,0 0 0,0 0 0,0 0 0,-1 0 0,1 0 0,-1 0 0,0 1 0,0-1 0,0 1 0,0-1 0,-1 1 0,1 0 0,-1 0 0,0 0 0,0 0 0,0 0 0,-1 1 0,1-1 0,0 1 0,-1 0 0,0 0 0,1 0 0,-8-2 0,2 1 0,0 0 0,-1 1 0,1 0 0,0 0 0,-1 1 0,1 0 0,-1 1 0,1 0 0,-1 1 0,1 0 0,-11 2 0,17-1 0,0-1 0,0 1 0,0 0 0,0 0 0,0 0 0,0 0 0,0 1 0,1-1 0,-1 1 0,1-1 0,0 1 0,0 0 0,0 0 0,0 0 0,0 0 0,1 1 0,-1-1 0,1 0 0,0 1 0,0-1 0,0 1 0,0-1 0,1 1 0,-1 5 0,0-4 0,1 0 0,-1 1 0,1-1 0,0 0 0,0 0 0,1 0 0,-1 0 0,1 1 0,0-1 0,1 0 0,-1-1 0,1 1 0,0 0 0,0 0 0,0-1 0,1 1 0,3 4 0,0-4 0,-1-1 0,1 1 0,1-1 0,-1-1 0,0 1 0,1-1 0,0 0 0,0-1 0,0 1 0,0-2 0,0 1 0,9 1 0,13 0 0,49-1 0,-69-2 0,-2 0 0,0 0 0,-1-1 0,1 1 0,0-2 0,-1 1 0,1-1 0,-1 0 0,1 0 0,-1-1 0,0 0 0,0 0 0,0 0 0,0-1 0,-1 0 0,0 0 0,1 0 0,4-7 0,-2-4 197,-7 15-251,-1 0-1,0 0 1,0-1 0,1 1 0,-1 0-1,0 0 1,0-1 0,0 1 0,1 0-1,-1-1 1,0 1 0,0 0 0,0-1 0,0 1-1,0 0 1,0-1 0,0 1 0,0 0-1,0-1 1,0 1 0,0 0 0,0-1-1,0 1 1,0 0 0,0-1 0,0 1 0,0 0-1,0-1 1,0 1 0,-1 0 0,1-1-1,0 1 1,0 0 0,0-1 0,0 1-1,-1 0 1,1 0 0,0-1 0,0 1-1,-1 0 1,1 0 0,0 0 0,-1-1 0,1 1-1,-18 0-10907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42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23 32287,'0'-23'422,"-1"38"-336,-1 38-114,1-7 28,-1-20 0,2 1 0,4 40 0,-3-61 0,0 0 0,0 0 0,1-1 0,-1 1 0,1 0 0,0-1 0,1 1 0,-1-1 0,1 0 0,0 0 0,0 0 0,1 0 0,-1-1 0,1 1 0,0-1 0,9 7 0,-11-9 0,0-1 0,0 0 0,1 1 0,-1-1 0,0 0 0,1 0 0,-1-1 0,0 1 0,1 0 0,-1-1 0,1 0 0,-1 1 0,1-1 0,-1 0 0,1 0 0,-1 0 0,1-1 0,-1 1 0,1-1 0,-1 1 0,1-1 0,-1 0 0,0 0 0,1 0 0,-1 0 0,0 0 0,0 0 0,0-1 0,0 1 0,0-1 0,0 0 0,0 1 0,0-1 0,-1 0 0,1 0 0,-1 0 0,3-4 0,1-8 0,0-1 0,-1 0 0,-1 0 0,0-1 0,1-25 0,-3-85 0,-3 61 0,10 169 0,5 851 0,-13-943 0,-1 1 0,0-1 0,-1 0 0,0 0 0,-7 21 0,6-26 0,1-1 0,-1 1 0,0-1 0,-1 0 0,1-1 0,-1 1 0,0 0 0,0-1 0,-1 0 0,0 0 0,-10 8 0,12-11 0,1-1 0,0 1 0,0-1 0,-1 0 0,1 1 0,-1-1 0,1-1 0,-1 1 0,1 0 0,-1-1 0,1 1 0,-1-1 0,0 0 0,1 1 0,-1-2 0,0 1 0,1 0 0,-5-1 0,3 0 0,0-1 0,0 0 0,0 1 0,0-1 0,1-1 0,-1 1 0,0 0 0,1-1 0,0 0 0,-5-4 0,-3-7 0,0 1 0,1-2 0,0 1 0,-10-24 0,10 18 0,0-1 0,2 0 0,0-1 0,2 0 0,0 0 0,2-1 0,0 1 0,2-1 0,0-38 0,2 54 0,0 0 0,1 1 0,0-1 0,1 1 0,-1-1 0,1 1 0,0 0 0,1 0 0,0 0 0,0 0 0,5-9 0,0 5 0,0 0 0,0 1 0,0 0 0,1 0 0,17-12 0,1 3 0,0 0 0,2 2 0,54-22 0,-64 30 0,-4 3 0,-1 0 0,-1-1 0,1 0 0,-1-2 0,0 1 0,0-1 0,-1-1 0,16-15 0,-26 21-86,-1 1 0,0 0 1,0-1-1,0 1 0,0-1 0,0 0 1,-1 1-1,1-1 0,-1 1 0,0-1 0,1 0 1,-1 1-1,-1-5 0,1 5-247,0-14-6409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42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50 29037,'1'-18'2652,"-1"0"-1550,-1 19-1103,0-1 0,0 0 0,0 1 0,1-1 0,-1 1 0,0 0 0,1-1 0,-1 1-1,0-1 1,1 1 0,-1 0 0,1 0 0,-1-1 0,1 1 0,-1 0 0,1 0 0,0-1-1,-1 1 1,1 0 0,0 0 0,-1 1 0,-30 55 1,7-16 0,-28 70 0,111-247 0,-47 107 0,23-41 0,-34 69 0,0 1 0,0 0 0,0-1 0,0 1 0,0-1 0,0 1 0,-1 0 0,1 0 0,0 0 0,0 0 0,0-1 0,0 1 0,0 0 0,0 0 0,0 1 0,0-1 0,0 0 0,0 0 0,0 0 0,0 1 0,0-1 0,-1 0 0,1 1 0,0-1 0,0 1 0,0-1 0,1 2 0,13 12 0,-1 1 0,0 0 0,-1 1 0,-1 0 0,13 23 0,-12-18-19,-9-12-20,2 0 0,-1-1-1,1 0 1,0 0 0,1 0 0,9 8 0,-6-10-1109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4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 31919,'-2'-6'713,"11"3"-528,16 1-319,-20 2 213,47 0-74,-37 1-5,0-1 0,0 0 0,0-1 0,26-6 0,-15 4-99,-26 3-133,-2 0-1737,-12 0-5511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43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26 31006,'-6'0'1681,"14"0"-1649,16 0-16,2 0-16,2 0 32,-4 0-32,-1 0 0,1-7 0,-6 3 0,-2 1-32,-3-2-16,-8 3-144,-5-3-849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44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51 270 30190,'3'-70'2518,"3"18"-2489,13-57 1,-18 104-30,-1 3 0,0-1 0,1 1 0,-1 0 0,0-1 0,1 1 0,0 0 0,0 0 0,0 0 0,0-1 0,0 1 0,0 0 0,0 0 0,3-2 0,-2 7 0,27 489 0,-30-492 0,0 0 0,1 1 0,-1-1 0,0 1 0,0-1 0,0 0 0,1 0 0,-1 0 0,0 1 0,0-1 0,0 0 0,0 0 0,0 0 0,1 0 0,-1 0 0,-2-1 0,2 1 0,-70 0 3,42 0-8,22 0-6,10 0-8,64 1 45,-33 1-25,1-1 0,-1-2 0,0-2 0,0-1 0,36-9 0,-68 9-809,-6 4-1954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4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164 126 29373,'0'-1'148,"0"0"-1,0 1 1,0-1-1,0 0 1,-1 0-1,1 1 0,0-1 1,-1 0-1,1 0 1,0 1-1,-1-1 1,1 0-1,-1 1 0,1-1 1,-1 1-1,0-1 1,1 0-1,-1 1 0,1-1 1,-2 0-1,-3 13 474,4 31-1142,1-41 719,-1 8-198,1 1 0,1-1 0,0 1 0,0-1 0,1 1 0,3 10 0,-4-18 0,0-1 0,1 1 0,-1-1 0,0 0 0,1 1 0,0-1 0,-1 0 0,1 0 0,0 0 0,0 0 0,0 0 0,0-1 0,0 1 0,1-1 0,-1 1 0,0-1 0,1 0 0,-1 0 0,1 0 0,0 0 0,-1 0 0,1 0 0,0-1 0,-1 1 0,1-1 0,0 0 0,-1 0 0,5 0 0,-4 0 0,1 0 0,-1 0 0,1 0 0,-1-1 0,0 1 0,1-1 0,-1 0 0,0 0 0,1 0 0,-1 0 0,0 0 0,5-3 0,-5 1 0,0 0 0,-1 0 0,1 0 0,-1 0 0,1 0 0,-1-1 0,0 1 0,0-1 0,0 1 0,2-7 0,2-10 0,-1-1 0,0 1 0,-1-1 0,-1 0 0,-1 0 0,-1 0 0,-3-33 0,1 14 0,3 268 0,-9 379 0,7-606 0,0 16 0,-1 0 0,-1 1 0,-1-1 0,-9 32 0,11-45 0,-1 0 0,1 0 0,-1 0 0,0-1 0,-1 1 0,1-1 0,-1 1 0,1-1 0,-1 0 0,0 0 0,0 0 0,0 0 0,-1 0 0,1-1 0,-1 1 0,1-1 0,-1 0 0,0 0 0,0-1 0,0 1 0,0-1 0,0 0 0,0 0 0,0 0 0,-6 0 0,2 0 0,-8 1 0,-1-1 0,-31-1 0,44 0 0,-1-1 0,1 0 0,0 1 0,0-2 0,-1 1 0,1 0 0,0-1 0,0 0 0,0 0 0,1 0 0,-1 0 0,0 0 0,1-1 0,-1 0 0,1 0 0,-4-4 0,0-3 0,1-1 0,-1 0 0,2 0 0,0 0 0,0-1 0,1 0 0,0 0 0,1 0 0,0 0 0,1-1 0,0-17 0,1 15 0,0 1 0,2-1 0,-1 1 0,2 0 0,0-1 0,1 1 0,0 0 0,1 0 0,10-23 0,-5 21 0,2-1 0,0 1 0,0 1 0,2 0 0,0 0 0,0 2 0,18-14 0,3 0 0,1 1 0,41-22 0,-68 43-14,0 1 0,0 0 1,1 0-1,0 1 0,-1 0 0,1 0 1,0 1-1,0 0 0,1 1 0,-1 0 0,10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27:50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12 31614,'-3'-12'1081,"13"19"-909,17 19-272,0 6 100,-2 3 0,-1 0 0,26 51 0,-40-65 0,-1 0 0,-1 0 0,0 1 0,-2 0 0,0 1 0,-2-1 0,4 44 0,-8-62 0,1 21 0,-1 0 0,-5 38 0,3-53 0,0-1 0,-1 0 0,0 0 0,0 0 0,-1 0 0,0-1 0,-1 1 0,0-1 0,-10 13 0,4-7 1,-1-1 1,0 0-1,-1-1 1,-22 17-1,28-24-8,1-1 0,-1 0 0,-1 0 1,1-1-1,0 1 0,-1-1 0,0-1 0,0 0 0,1 0 0,-1 0 0,-1-1 0,-7 0 0,6-3-1511,6-10-5221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46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80 31518,'0'-1'101,"0"-1"-1,0 0 1,0 1-1,0-1 0,0 0 1,0 1-1,-1-1 0,1 0 1,-1 1-1,1-1 1,-1 1-1,-1-3 0,-5 4-194,-3 13 132,-21 37-38,-59 71 0,91-137 0,14-16 0,1 1 0,1 0 0,1 2 0,2 0 0,28-31 0,-38 51 0,-9 8 0,0 1 0,1-1 0,-1 1 0,0-1 0,0 1 0,0 0 0,1 0 0,-1-1 0,0 1 0,0 0 0,0 0 0,1 0 0,-1 1 0,0-1 0,0 0 0,1 0 0,-1 1 0,0-1 0,0 0 0,0 1 0,0-1 0,0 1 0,0 0 0,0-1 0,2 2 0,18 18 0,32 58 5,-39-55-33,1-1-1,25 28 1,-16-29-244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46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32287,'5'-7'352,"24"2"-304,13 3-16,-1 2-16,1-3-16,-3 1 0,-7-3 0,-9 3 0,-5-3-16,-7 3-96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47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27789,'0'0'4546,"3"0"-4322,28 0-96,6 0-96,5 0-16,-3 0-16,-3 0 0,-7-4-48,-6 1-208,-12-1-2978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34:47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90 32415,'-1'-6'30,"-1"-1"-1,0 1 1,0 0 0,-1 0 0,1 0-1,-1 0 1,0 1 0,-1-1 0,-4-4 0,6 7-28,-1 1 1,1-1 0,-1 1 0,0 0 0,0 0 0,0 0 0,-1 1-1,1-1 1,0 1 0,0 0 0,-1 0 0,1 0 0,-1 0 0,1 0 0,-1 1-1,1 0 1,-1-1 0,-3 2 0,5-1-3,0 0 0,1 0 0,-1 1 0,0-1-1,0 1 1,1 0 0,-1-1 0,1 1 0,-1 0 0,1 0 0,-1 0 0,1 0-1,-1 0 1,1 0 0,0 0 0,0 1 0,-1-1 0,1 0 0,0 1 0,0-1-1,0 1 1,1-1 0,-1 1 0,-1 2 0,-14 47-18,13-41 12,-4 25 5,1 1 0,2 0 0,2 0 0,2 39 0,0-53 1,0-16 0,0 0 0,1 0 0,-1 0 0,1 0 0,0 0 0,1 0 0,0 0 0,0 0 0,0 0 0,0 0 0,1-1 0,0 1 0,0-1 0,1 0 0,-1 0 0,1 0 0,0 0 0,1-1 0,-1 0 0,1 1 0,0-2 0,0 1 0,0 0 0,0-1 0,1 0 0,-1-1 0,1 1 0,0-1 0,-1 0 0,1 0 0,0-1 0,11 2 0,-11-2 2,1 0 1,-1-1-1,1 0 1,0 0-1,-1-1 1,1 1-1,0-1 1,-1-1-1,1 1 1,10-5-1,-14 4-1,1 0-1,-1-1 0,0 1 0,0-1 1,0 1-1,0-1 0,-1 0 0,1 0 0,-1 0 1,1-1-1,-1 1 0,0 0 0,-1-1 1,1 0-1,0 1 0,-1-1 0,0 0 1,0 0-1,1-4 0,1-13 0,0 0 0,-1 0 0,-1-1 0,-1 1 0,-1-1 0,-1 1 0,0 0 0,-2 0 0,-1 0 0,0 0 0,-2 1 0,-14-32 0,18 45 1,0 0 1,-1 1-1,0-1 0,0 1 0,0 0 1,-1 0-1,0 1 0,0 0 0,0-1 1,-1 2-1,-9-7 0,12 9-8,0 0-1,0 1 0,0 0 1,-1-1-1,1 1 0,0 0 1,-1 1-1,1-1 0,-1 1 0,1 0 1,-1-1-1,1 1 0,-1 1 1,1-1-1,-1 1 0,1-1 1,-1 1-1,1 0 0,-1 0 1,1 0-1,0 1 0,0-1 1,0 1-1,0 0 0,0 0 1,-5 3-1,-28 27-568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15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3 31598,'-3'-1'134,"0"1"0,-1-1 0,1 1 0,0-1 0,0 1 0,-1 0 0,-4 1 0,7-1-37,-20 0-97,-12-1 0,-1 3 0,-35 4 0,68-5 0,1-1 0,-1 1 0,1 0 0,-1-1 0,1 1 0,0-1 0,-1 1 0,1 0 0,0-1 0,-1 1 0,1 0 0,0-1 0,0 1 0,0 0 0,0 0 0,0-1 0,-1 1 0,1 0 0,1-1 0,-1 1 0,0 0 0,0 0 0,0-1 0,1 2 0,-1 0 0,1 9 0,0 0 0,1 0 0,6 19 0,3 23 0,-7-3 0,-4 49 0,-1-39 0,1-58 0,2-1 0,-1-1 0,0 0 0,1 1 0,-1-1 0,1 0 0,-1 0 0,0 0 0,1 0 0,-1 0 0,1 0 0,-1 0 0,3-1 0,2 0 0,100-6-403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16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 31054,'0'-1'109,"-1"0"0,1-1 0,0 1 0,0 0 1,0 0-1,0 0 0,1-1 0,-1 1 0,0 0 0,0 0 0,1 0 0,-1 0 0,1-1 0,-1 1 0,1 0 0,1-2 0,0 2-122,0 0 1,0 0-1,0 1 0,0-1 0,0 0 0,1 1 0,-1-1 1,0 1-1,0 0 0,4 0 0,56-10 13,-42 6 0,0 1 0,28-1 0,-49 5 0,1 1 0,-1-1 0,1 1 0,-1-1 0,1 1 0,-1-1 0,0 0 0,1 1 0,-1-1 0,0 0 0,0 0 0,-1 2 0,-118 152-32,120-155 32,0 1 0,0-1 0,0 0 0,0 0 0,0 0 0,0 1 0,0-1 0,0 0 0,0 0 0,0 0 0,0 1 0,0-1 0,0 0 0,0 0 0,0 0 0,0 0 0,0 1 0,0-1 0,0 0 0,1 0 0,-1 0 0,0 0 0,0 1 0,0-1 0,0 0 0,0 0 0,0 0 0,1 0 0,-1 0 0,0 0 0,0 0 0,0 1 0,0-1 0,1 0 0,-1 0 0,0 0 0,0 0 0,0 0 0,0 0 0,1 0 0,-1 0 0,0 0 0,0 0 0,0 0 0,1 0 0,-1 0 0,0 0 0,0 0 0,1 0 0,21 2 0,32-1 0,-45-1 0,15-1 0,-17 0 0,0 1 0,1-1 0,-1 2 0,0-1 0,11 3 0,-18-3 0,1 1 0,0-1 0,-1 1 0,1-1 0,-1 1 0,1-1 0,0 1 0,-1 0 0,1-1 0,-1 1 0,0 0 0,1-1 0,-1 1 0,0 0 0,1 0 0,-1-1 0,0 1 0,0 0 0,1 0 0,-1-1 0,0 1 0,0 0 0,0 1 0,0 24 0,-1-18 0,1-5 0,0 1 0,-1 0 0,1 0 0,-1 0 0,0-1 0,0 1 0,0 0 0,-1-1 0,0 1 0,1-1 0,-1 0 0,0 1 0,0-1 0,-1 0 0,1 0 0,-1 0 0,0-1 0,1 1 0,-1 0 0,0-1 0,0 0 0,-1 0 0,1 0 0,0 0 0,-1 0 0,1-1 0,-5 2 0,-1 0 0,0-1 0,0 0 0,1 0 0,-1-1 0,0 0 0,0 0 0,-1-1 0,1 0 0,0-1 0,-15-2 0,-22-6-40,45 8-243,1-5-611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17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21626,'1'0'7598,"2"0"-3949,26 0-3819,122 0 202,-150 1-32,-1-1 0,1 0 0,-1 0 0,1 1 0,-1-1 0,0 0 0,1 1 0,-1-1 0,1 1 0,-1-1 0,0 1 0,1-1 0,-1 0 0,0 1 0,1-1 0,-1 1 0,0-1 0,0 1 0,1 0 0,-1-1 0,0 1 0,0-1 0,0 1 0,0-1 0,0 1 0,0-1 0,0 1 0,0 0 0,0-1 0,0 1 0,0-1 0,0 1 0,0-1 0,-1 1 0,1 0 0,0 1 0,-2 19 0,-1 0 0,0 0 0,-11 36 0,-4 19 0,-18 189 0,36-263 1,0 1 0,-1-1-1,1 0 1,-1 1 0,1-1 0,-1 0 0,0 0 0,0 0-1,0 1 1,-2 2 0,2-4 0,0 0 1,-1 0-1,1 0 0,0 0 0,-1-1 1,1 1-1,-1-1 0,1 1 1,-1-1-1,1 1 0,-1-1 0,1 0 1,-1 0-1,1 0 0,-1 0 0,1 0 1,-3 0-1,-76 0-129,80 0-256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20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1 25276,'-3'19'6916,"-7"-8"-5739,5-9-1281,1-1 0,0 0 0,0 0 0,0 0 0,-1 0 0,-7 0 0,11-1 198,-14 1-94,1 1 0,-1 1 0,-26 9 0,37-10 0,3 1 1,0-1 0,0 1-1,1 0 1,-1-1 0,1 1 0,-1-1-1,1 1 1,0 0 0,0-1 0,0 1-1,1 0 1,0 4 0,-1-1 16,0 7-16,0 26 0,1 1 0,2 0 0,9 46 0,-13-85-1,3 9 0,0-9 0,143-1-5,-144 0-22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21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30158,'0'0'2494,"11"0"-2472,26-1 5,-25-1-27,0 2 0,0-1 1,0 2-1,-1-1 0,1 2 1,12 2-1,-23-4 0,0 1-1,0-1 1,-1 1 0,1-1 0,0 1 0,0-1-1,0 1 1,0 0 0,-1-1 0,1 1-1,0 0 1,-1 0 0,1 0 0,-1-1-1,1 1 1,-1 0 0,1 0 0,-1 0-1,1 0 1,-1 0 0,0 0 0,1 0-1,-1 0 1,0 0 0,0 0 0,0 0-1,0 0 1,0 0 0,0 0 0,0 0-1,0 0 1,0 0 0,-1 0 0,1 0-1,0 0 1,-1 0 0,1 0 0,-1 0-1,1 0 1,-1 0 0,1-1 0,-1 2-1,-2 2 2,1 1 0,0-1 0,-1 0 0,0-1 0,0 1 0,0 0 0,-6 4 0,-86 57 2,154-58-3,-52-6 0,0 1 0,0-1 1,0 1-1,0 0 0,13 6 0,-18-6 0,0-1-1,0 0 0,-1 0 1,1 1-1,0-1 1,-1 1-1,1 0 0,-1-1 1,0 1-1,1 0 0,-1 0 1,0 0-1,0 0 1,0 0-1,0 0 0,-1 0 1,1 0-1,0 0 1,-1 0-1,0 0 0,1 1 1,-1-1-1,0 4 1,0 0 0,0-1 0,-1 1-1,1-1 1,-1 1 0,0-1 0,0 1 0,-1-1 0,0 1 0,-4 8 0,5-12 1,-1 0-1,1 0 1,-1 0-1,0 0 1,0 0 0,0 0-1,0 0 1,0-1-1,0 1 1,0-1 0,0 1-1,-1-1 1,1 0-1,-1 0 1,1 0-1,-1 0 1,1 0 0,-1-1-1,1 1 1,-1-1-1,0 0 1,1 0-1,-5 0 1,2 0-48,0 1 64,0-1 0,0 0 0,0-1 1,0 1-1,0-1 0,0 0 1,-6-2-1,10 2-54,-1 0 1,1 0-1,0 0 0,-1 0 1,1 0-1,0 0 0,0 0 1,0 0-1,0-1 0,0 1 1,0 0-1,0-1 0,0 1 1,1-1-1,-1 1 0,0-1 1,1 1-1,0-1 0,-1 1 1,1-1-1,0 1 0,-1-1 1,1 0-1,0 1 0,0-1 1,1-2-1,-1-3-3402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22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29389,'0'0'3183,"11"0"-3100,5 1-70,0 1 0,-1 1-1,1 1 1,-1 0 0,27 11 0,8 3-10,-49-18-3,0 1 0,0-1 0,-1 1 0,1 0 0,0-1 0,-1 1 0,1 0 0,0 0 0,-1-1 0,1 1 0,-1 0 0,1 0 0,-1 0 0,0 0 0,1 0 0,-1 0 0,0 0 0,0-1 0,0 1 0,1 0 0,-1 0 0,0 0 0,0 0 0,-1 2 0,0 27 0,0-25 0,-19 203 0,18-181 0,-1-1 0,0 0 0,-2 0 0,-15 47 0,18-72 1,1 1-1,0-1 1,-1 1 0,1-1-1,-1 0 1,1 0 0,-1 0-1,1 0 1,-1 0-1,0 0 1,0 0 0,1 0-1,-1-1 1,0 1 0,0-1-1,0 1 1,0-1 0,0 0-1,0 0 1,0 0 0,0 0-1,-2 0 1,-49-3 18,49 3-21,3 0-18,0 0 1,0 0-1,0 0 1,0-1-1,0 1 0,0 0 1,0-1-1,0 1 0,0-1 1,0 1-1,0-1 1,0 1-1,0-1 0,0 1 1,0-1-1,0 0 1,1 0-1,-1 1 0,0-1 1,1 0-1,-1 0 0,0 0 1,1 0-1,-1 0 1,1 0-1,-1 0 0,1 0 1,0 0-1,-1 0 1,1 0-1,0 0 0,0 0 1,0-2-1,0-2-2354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27:50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32319,'0'0'211,"0"0"-206,0 0-1,-1 0 1,1 0 0,0 1 0,0-1 0,0 0 0,0 0 0,0 0 0,0 1 0,0-1 0,0 0 0,0 0 0,0 0 0,0 1 0,0-1 0,0 0 0,0 0 0,0 0 0,0 1-1,0-1 1,0 0 0,0 0 0,1 0 0,-1 1 0,0-1 0,0 0 0,0 0 0,0 0 0,0 0 0,0 1 0,1-1 0,-1 0 0,0 0 0,0 0 0,0 0 0,0 0 0,0 0-1,1 0 1,-1 1 0,0-1 0,89 1 32,69 0-39,-144-3-86,2 0 419,-13 2-1544,-7 3-1773,-19 7-11947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22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3 31775,'-17'-1'839,"11"0"-828,0 1 0,0-1 0,0 1 0,0 0 0,-1 1 0,1-1 0,0 1 0,0 1 0,0-1 0,-10 5 0,12-2-11,3-3 0,0 1 0,1 0 0,-1 0 0,1 0 0,0 0 0,-1 0 0,1 0 0,0 0 0,0 0 0,0 0 0,1 0 0,-1 0 0,1 2 0,0 6 0,-9 244 0,11-252 0,1 0 0,-1 0 0,1 0 0,-1-1 0,1 0 0,-1 0 0,1 0 0,0 0 0,5 0 0,46 6-3,-54-7-13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23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30990,'0'0'1681,"5"-1"-1636,26-3-35,45-1-1,-76 5-9,1 0 0,-1 0 0,0 0 0,1 0 0,-1 0 0,0 1 0,0-1 0,1 0 0,-1 0 0,0 0 0,0 0 0,0 0 0,1 0 0,-1 1 0,0-1 0,0 0 0,0 0 0,1 0 0,-1 1 0,0-1 0,0 0 0,0 0 0,0 1 0,0-1 0,1 0 0,-1 0 0,0 1 0,0-1 0,0 0 0,0 0 0,0 1 0,0-1 0,0 0 0,0 0 0,0 1 0,0-1 0,0 0 0,0 0 0,0 1 0,0-1 0,0 0 0,0 0 0,0 1 0,-1-1 0,1 0 0,0 0 0,0 1 0,0-1 0,0 0 0,0 0 0,-1 0 0,1 1 0,0-1 0,0 0 0,0 0 0,-1 0 0,1 1 0,-8 10 0,-30 15 0,33-24 0,0 1 0,0 0 0,0 1 0,0-1 0,0 1 0,1-1 0,-6 8 0,10-11 0,-1 1-1,1-1 1,0 0-1,0 1 1,0-1 0,-1 1-1,1-1 1,0 0-1,0 1 1,0-1-1,0 1 1,0-1 0,0 1-1,0-1 1,0 0-1,0 1 1,0-1 0,0 1-1,0-1 1,0 1-1,0-1 1,0 0 0,1 1-1,-1-1 1,0 1-1,0-1 1,0 0 0,1 1-1,-1-1 1,0 0-1,1 1 1,-1-1-1,0 0 1,0 1 0,1-1-1,-1 0 1,1 0-1,-1 1 1,1-1 0,16 8 2,-15-7-1,8 3 3,0 0-1,1 0-1,0 1 1,18 12 0,-27-16-4,0 1 1,1 0-1,-1 0 0,0 0 0,0 0 1,0 0-1,0 0 0,-1 1 0,1-1 1,-1 1-1,1-1 0,-1 1 1,0-1-1,0 1 0,0 0 0,0 0 1,0-1-1,-1 1 0,1 0 0,-1 5 1,0-6 0,0 1 1,0-1-1,0 1 1,-1-1-1,1 0 1,-1 1-1,0-1 0,0 0 1,1 0-1,-1 1 1,-1-1-1,1 0 1,0 0-1,0 0 1,-1 0-1,1 0 1,-1-1-1,0 1 1,0 0-1,1-1 1,-4 3-1,1-2 0,-1 1 1,1-1-1,-1 0 0,0 0 1,0-1-1,0 1 0,0-1 0,0 0 1,-8 0-1,12 0 8,-1-1-1,0 1 1,1-1 0,-1 0 0,0 0-1,0 0 1,1 0 0,-1 0-1,0 0 1,0 0 0,1-1 0,-1 1-1,0-1 1,1 1 0,-1-1-1,1 0 1,-1 1 0,0-1 0,1 0-1,0 0 1,-3-2 0,2 0-222,1 0 1,0 0-1,0-1 0,1 1 1,-1 0-1,1-1 1,-1 1-1,1 0 1,0-1-1,1-4 0,-1-6-8027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24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31086,'0'0'1534,"5"0"-1499,182 5 32,-186-5-57,-1 2-2,-1 71 6,-17 133-1,12-144-13,5-43 0,-1 0 0,-1 0 0,-5 21 0,7-39 0,-1 0 0,1 0 0,0 0 0,0 0 0,0 0 0,-1 0 0,1-1 0,0 1 0,-1 0 0,1-1 0,-1 1 0,1-1 0,0 0 0,-1 1 0,1-1 0,-1 0 0,1 0 0,-1 0 0,1 0 0,-1 0 0,1 0 0,-4-1 0,1 1 0,0-1 0,1 1 0,-1-1 0,0 1 0,0-1 0,1 0 0,-1-1 0,-5-2 0,-11-7-93,12 7-182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25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13 30366,'0'-1'90,"0"1"0,0-1 1,0 1-1,0 0 0,0-1 1,0 1-1,0-1 0,0 1 0,0 0 1,0-1-1,0 1 0,0-1 1,0 1-1,-1 0 0,1-1 0,0 1 1,0 0-1,0-1 0,-1 1 1,1 0-1,0-1 0,0 1 0,-1 0 1,0-1-1,-26 0-78,17 0-9,1 1-1,-1 0 0,1 0 0,-1 1 0,1 0 0,0 0 1,-1 1-1,-10 4 0,17-5 1,3-1 10,0 0 3,-2 81 32,0-45-48,1 0 0,2 1 0,8 46 0,-1-52 5,23-30 22,42-1-32,-73 0-25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26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30286,'0'0'2214,"33"-9"-1982,-14 6-229,-6 1-3,0 0 0,22-7 0,-15 6 0,-20 3 0,1 0 0,-1 0 0,0 0 0,0 0 0,0 0 0,1 0 0,-1 0 0,0 0 0,0 0 0,1 0 0,-1 0 0,0 0 0,0 1 0,0-1 0,1 0 0,-1 0 0,0 0 0,0 0 0,0 1 0,0-1 0,1 0 0,-1 0 0,0 0 0,0 1 0,0-1 0,0 0 0,0 0 0,0 0 0,1 1 0,-1-1 0,0 0 0,0 0 0,0 1 0,0-1 0,0 0 0,0 0 0,0 1 0,0-1 0,0 0 0,0 0 0,0 0 0,0 1 0,0-1 0,-1 0 0,1 0 0,0 1 0,0-1 0,0 0 0,0 0 0,0 0 0,0 1 0,-1-1 0,1 0 0,0 0 0,0 0 0,0 0 0,-1 1 0,-7 10 0,8-11 0,-13 16 0,5-7 0,1 0 0,0 0 0,0 1 0,1 0 0,-8 16 0,14-26 0,0 0 0,0 1 0,0-1 0,0 0 0,0 0 0,0 1 0,0-1 0,0 0 0,1 1 0,-1-1 0,0 0 0,0 0 0,0 1 0,0-1 0,0 0 0,1 0 0,-1 1 0,0-1 0,0 0 0,0 0 0,1 0 0,-1 1 0,0-1 0,0 0 0,1 0 0,-1 0 0,0 0 0,0 0 0,1 1 0,-1-1 0,0 0 0,1 0 0,-1 0 0,0 0 0,0 0 0,1 0 0,-1 0 0,0 0 0,1 0 0,-1 0 0,1 0 0,19 1 0,-9-1 0,11 3 22,-15-2-21,0 0 0,1 0 0,-1 1 0,0 0 0,0 0 0,9 5 0,-14-6-2,0 0 0,0 1 0,0-1 0,0 1-1,0 0 1,-1-1 0,1 1 0,-1 0 0,1 0 0,-1 0-1,0 0 1,0 0 0,1 0 0,-2 0 0,1 1 0,0-1-1,0 0 1,-1 1 0,1-1 0,-1 0 0,0 1-1,1-1 1,-1 1 0,-1 2 0,2-2 1,-1 0 0,0 1 0,0-1 0,0 0 0,-1 1 0,1-1 0,-1 0 0,0 1 0,0-1 0,0 0 0,-2 5 0,1-6 0,0-1 0,1 0 0,-1 0 0,0 0 0,0 0 0,0 0 0,0 0 0,0 0 0,0 0 0,0-1 0,0 1 0,0-1 0,0 1 0,0-1 0,0 0 0,0 0 0,0 0 0,-1 0 0,-1-1 0,-19 2 14,-23-2 4,45 0-18,0 1 1,1 0-1,-1-1 0,1 1 1,-1-1-1,1 1 0,-1-1 1,1 1-1,-1-1 0,1 1 1,-1-1-1,1 1 0,-1-1 1,1 0-1,0 1 0,0-1 1,-1 0-1,1 1 0,0-1 0,0 0 1,0 1-1,0-1 0,-1 0 1,1 0-1,0 1 0,1-2 1,-1-18-1008,2 10-2221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27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29966,'58'8'2941,"-42"-5"-3008,1-1 0,20 1 0,7-3 83,-43 20-3,-1 53-13,2-6 0,-4 1 0,-15 105 0,17-171 0,0-1 0,0 1 0,0 0 0,0 0 0,-1 0 0,1 0 0,-1-1 0,0 1 0,1 0 0,-1 0 0,0-1 0,0 1 0,0 0 0,0-1 0,0 1 0,0-1 0,-1 0 0,1 1 0,0-1 0,-1 0 0,1 0 0,-1 0 0,1 0 0,-1 0 0,0 0 0,1 0 0,-1 0 0,0-1 0,0 1 0,1-1 0,-1 1 0,0-1 0,0 0 0,0 1 0,0-1 0,0 0 0,-3-1 0,-2 1 9,0-1 0,1 0 0,-1-1 0,1 0 0,-1 0 0,1 0 0,-8-4 0,8 3-90,0 0-1,-1 1 0,1 0 0,0 0 1,-1 0-1,1 1 0,-9-1 0,12 2-1465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28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13 30254,'0'0'31,"-1"0"1,1 0-1,0 0 0,0 0 1,0 0-1,0 0 0,-1 0 1,1 0-1,0 0 0,0 0 1,0 0-1,0 0 0,0-1 1,-1 1-1,1 0 1,0 0-1,0 0 0,0 0 1,0 0-1,0 0 0,0-1 1,0 1-1,0 0 0,-1 0 1,1 0-1,0 0 0,0 0 1,0-1-1,0 1 1,0 0-1,0 0 0,0 0 1,0 0-1,0-1 0,0 1 1,0 0-1,0 0 0,0 0 1,0 0-1,0-1 0,0 1 1,0 0-1,0 0 1,0 0-1,1 0 0,-1 0 1,0-1-1,0 1 0,0 0 1,0 0-1,0 0 0,0 0 1,0 0-1,1 0 0,-1-1 1,0 1-1,0 0 1,0 0-1,0 0 0,0 0 1,0 0-1,1 0 0,-1 0 1,0 0-1,0 0 0,0 0 1,0 0-1,1 0 0,-25-4 530,-47 3-1021,56 1 677,12 0-217,3 0 0,-1 0 0,0 0 0,1 0 0,-1 0 0,0-1 0,0 1 0,0 0 0,1 0 0,-1 0 0,0 1 0,0-1 0,1 0 0,-1 0 0,0 0 0,1 0 0,-1 1 0,0-1 0,0 0 0,1 1 0,-1-1 0,1 0 0,-1 1 0,0-1 0,1 1 0,-1-1 0,1 1 0,-1-1 0,1 1 0,-1 0 0,1-1 0,-1 1 0,1 0 0,0-1 0,-1 1 0,1 0 0,0-1 0,0 1 0,-1 0 0,1 0 0,0-1 0,0 1 0,0 1 0,0 314 32,4-315-32,-1 0 0,1 0 0,-1-1 0,1 1 0,-1-1 0,1 0 0,6-1 0,-8 1 0,111 0-8,-112 0-48,-5 0-2092,-10 0-5709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28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12 26796,'0'0'5734,"8"-6"-5532,80 0-167,-87 7-36,-1 0-1,0 0 1,0 0 0,0 0 0,0 0-1,0 0 1,0 0 0,0-1 0,0 1-1,0 0 1,-1 0 0,1 0 0,0 0-1,0 0 1,-1 0 0,1-1-1,0 1 1,-1 0 0,1 0 0,-2 1-1,-32 32 30,30-31-29,0-1-1,0 1 1,1 0-1,-1 0 1,1 0-1,0 1 1,0-1 0,0 1-1,1 0 1,-1 0-1,1 0 1,0 0-1,0 0 1,0 0-1,0 0 1,1 1-1,0-1 1,-1 7-1,3-8 3,0-1 0,1 1-1,-1 0 1,1-1 0,0 0-1,0 1 1,0-1 0,0 0-1,0 0 1,0 0 0,1 0-1,-1 0 1,1-1 0,-1 1-1,6 1 1,16 15 15,-21-14-18,0-1-1,-1 1 1,1-1 0,-1 1-1,0 0 1,0 0 0,-1 0-1,1 0 1,1 5-1,-3-7 3,0-1 0,1 0 0,-1 0-1,0 1 1,0-1 0,0 0 0,1 1-1,-1-1 1,-1 0 0,1 1 0,0-1-1,0 0 1,0 1 0,-1-1 0,1 0-1,-1 1 1,1-1 0,-1 0 0,0 0-1,1 0 1,-1 0 0,0 1 0,0-1-1,1 0 1,-1 0 0,0 0-1,0-1 1,0 1 0,0 0 0,-1 0-1,1-1 1,-2 2 0,-4 0 4,-1 0-1,1 0 1,-1-1 0,0 0 0,1 0-1,-1 0 1,-8-2 0,13 1-7,2 0 1,1 0 0,-1-1 0,1 1 1,-1 0-1,1-1 0,-1 1 0,1 0 1,-1-1-1,1 1 0,0-1 0,-1 1 0,1-1 1,-1 1-1,1-1 0,0 1 0,0-1 1,-1 1-1,1-1 0,0 1 0,0-1 1,0 0-1,-1 1 0,1-1 0,0 1 0,0-1 1,0 1-1,0-1 0,0 0 0,0 0 1,0-24-569,1 19-80,-1-11-3258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29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19 30894,'0'-1'47,"-1"1"0,1-1 0,0 1 1,0-1-1,0 1 0,0-1 0,-1 1 0,1-1 0,0 1 0,0-1 0,0 1 0,0-1 1,0 1-1,0-1 0,0 1 0,0-1 0,0 1 0,1-1 0,-1 1 0,0-1 0,0 1 0,0-1 1,1 1-1,-1-1 0,0 1 0,0-1 0,1 1 0,-1 0 0,0-1 0,1 1 0,0-1 1,15 0 348,-6 1-478,16-1 84,-16 1 3,-1-1 0,1 1 0,0 0 0,-1 1-1,1 1 1,0-1 0,-1 1 0,17 6 0,-25 21 0,-4 20-5,-1 1 0,-13 52 0,-1 11 0,5-53 0,9-46 0,0 1 0,1 0 0,-1 26 0,3-41 0,1 1 0,0-1 0,0 1 0,-1-1 0,1 1 0,0-1 0,-1 1 0,1-1 0,-1 1 0,1-1 0,0 0 0,-1 1 0,1-1 0,-1 0 0,1 1 0,-1-1 0,1 0 0,-1 0 0,1 1 0,-1-1 0,1 0 0,-1 0 0,0 0 0,1 0 0,-1 0 0,1 0 0,-1 0 0,1 0 0,-1 0 0,0 0 0,0 0 0,-21-1 0,20 1 0,-35-10 43,32 8-139,-1 0 0,1 0 0,0 0 0,-1 1 0,1 0-1,-9 0 1,6 1-2315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31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15 31118,'0'0'41,"0"0"-1,0 0 1,0 0-1,-1 0 1,1-1 0,0 1-1,0 0 1,0 0-1,0 0 1,0 0-1,0 0 1,0 0 0,0-1-1,0 1 1,0 0-1,0 0 1,0 0-1,0 0 1,0 0-1,0-1 1,0 1 0,0 0-1,0 0 1,0 0-1,0 0 1,0 0-1,0-1 1,0 1 0,0 0-1,0 0 1,0 0-1,0 0 1,0 0-1,0 0 1,0-1-1,0 1 1,1 0 0,-1 0-1,0 0 1,0 0-1,0 0 1,0 0-1,0 0 1,-17-7-177,-16 5 136,-45 1 0,34 2 0,43 1 0,1 0 0,-1 0 0,1 0 0,-1 0 0,1 0 0,-1 1 0,1-1 0,0 0 0,0 0 0,0 0 0,1 4 0,-1-4 0,10 137 0,-1-34 0,-9-74 0,0-18 0,0 0 0,4 25 0,-2-37 0,0 0 0,0 0 0,-1 0 0,1 0 0,0-1 0,0 1 0,0-1 0,0 1 0,0-1 0,0 0 0,0 0 0,0 0 0,0 0 0,0 0 0,0 0 0,4-1 0,-3 1 0,15-1 0,-1-1 0,0 0 0,0-1 0,18-5 0,-32 8 1,3-1-15,-9-2-114,-11-1-259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27:50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31598,'0'0'577,"0"7"-257,10-4-160,14-3-96,7 2-48,0-2 16,3 0-32,-3 0 0,-4 0 0,-7 0 0,-4 0 0,-8 0 0,-6 0-64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31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5 31182,'0'0'1516,"4"0"-1482,12 0-35,96-5 37,-127 10-36,0 1 0,0 0 0,1 1 0,0 0 0,1 1 0,0 1 0,-16 13 0,27-21-2,1 0 1,0 0-1,0 0 1,-1 0-1,1 0 0,0 0 1,0 1-1,0-1 0,0 0 1,0 1-1,1-1 1,-2 3-1,2-4 2,0 1-1,0-1 1,0 1 0,0-1-1,0 0 1,0 1 0,0-1 0,0 0-1,0 1 1,0-1 0,1 1-1,-1-1 1,0 0 0,0 1-1,0-1 1,1 0 0,-1 1 0,0-1-1,0 0 1,1 0 0,-1 1-1,0-1 1,0 0 0,1 0 0,-1 1-1,0-1 1,1 0 0,-1 0-1,1 0 1,-1 0 0,1 1 0,5 0-1,0 1 1,0-1 0,0-1 0,0 1 0,7-1-1,5 1 1,-15-1 0,0 0 0,0 1 0,0-1 0,0 1 0,0-1 0,0 1 0,-1 0 0,1 0 0,0 0 0,0 1 0,-1-1 0,1 1 0,-1-1 0,1 1 0,-1 0 0,0 0 0,0 0 0,3 3 0,-4-2 0,1 0 0,-1 0 0,0 1 0,0-1 0,0 1 0,0-1 0,-1 1 0,1-1 0,-1 1 0,0-1 0,0 1 0,0 0 0,-1-1 0,1 1 0,-2 3 0,1-5 0,1 1 1,-1-1-1,-1 1 0,1-1 1,0 1-1,-1-1 1,1 0-1,-1 0 0,1 0 1,-1 0-1,0 0 0,0 0 1,0 0-1,0-1 1,-1 1-1,1-1 0,0 1 1,-1-1-1,1 0 0,0 0 1,-1 0-1,0 0 0,1 0 1,-1-1-1,-3 1 1,-8 2 4,0-1 1,0-1-1,-20 0 1,33-5-79,0-1-1,0 0 1,1 0 0,0 1-1,0-1 1,0 0-1,1-8 1,3-2-2045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32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3 30062,'0'0'1542,"17"-2"-384,96 2-1153,-112 1-5,0-1 0,-1 1 0,1 0 0,0 0 0,-1 0 0,1-1 0,-1 1 0,0 0 0,1 0 0,-1 0 0,1 0 0,-1 0 0,0 0 0,0 0 0,0 0 0,0 0 0,0 0 0,0 0 0,0 0 0,0 0 0,0 0 0,0 0 0,0 0 0,-1 2 0,1-1 0,-2 33 0,-12 65 0,-1 14 0,15-99 0,0-8 0,0-1 0,0 0 0,0 0 0,-1 0 0,0 0 0,0 0 0,-1 0 0,1 0 0,-1 0 0,-1 0 0,-5 10 0,6-14 0,0-1 0,0 1 0,0-1 0,0 1 0,0-1 0,-1 0 0,1 0 0,0 0 0,-1 0 0,1-1 0,-1 1 0,1-1 0,-1 1 0,-4-1 0,-42-1 0,28 0 0,20 1-10,0 0 0,0-1 0,0 1 0,0 0 0,1-1 0,-1 1 0,0-1 0,0 1 1,0-1-1,0 1 0,1-1 0,-1 1 0,0-1 0,0 0 0,1 0 0,-1 1 0,1-1 0,-1 0 0,0 0 0,1 0 0,0 0 0,-1 0 0,1 1 0,-1-1 0,1 0 0,0 0 1,0 0-1,0 0 0,-1 0 0,1 0 0,0 0 0,1-2 0,-1-2-1151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33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8 32031,'0'-1'31,"-1"1"1,0-1 0,0 0 0,1 1-1,-1-1 1,0 1 0,0-1 0,0 1-1,0-1 1,0 1 0,0-1 0,0 1-1,0 0 1,0 0 0,0 0 0,0-1-1,0 1 1,0 0 0,0 0 0,0 1-1,-1-1 1,1 0 0,-1 0 0,-45 0-148,38 0 174,-58 0-53,66 22 22,1 271-27,1-293 0,1 1 0,-1-1 0,1 1 0,0-1 0,-1 0 0,1 0 0,0 1 0,-1-1 0,1 0 0,0 0 0,2-1 0,-3 1 0,11 0 0,-3 1 0,0-1 0,0-1 0,0 1 0,0-1 0,0-1 0,0 0 0,0 0 0,12-5 0,-15 6-2,-6 1-4,1 0 1,-1 0-1,1 0 0,-1 0 0,1 0 0,-1 0 1,1-1-1,-1 1 0,0 0 0,1 0 0,-1 0 1,1 0-1,-1-1 0,1 1 0,-1 0 0,1 0 1,-1-1-1,0 1 0,1 0 0,-1-1 0,0 1 1,1 0-1,-1-1 0,0 1 0,1-1 1,-1 1-1,0 0 0,0-1 0,0 1 0,1-2 1,-1-2-486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34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32191,'0'-1'20,"1"0"0,-1 1 0,0-1 0,0 0 0,1 1 1,-1-1-1,1 0 0,-1 1 0,0-1 0,1 1 0,-1-1 1,1 0-1,-1 1 0,1-1 0,0 1 0,-1-1 0,1 1 0,-1 0 1,1-1-1,0 1 0,-1 0 0,1-1 0,0 1 0,0 0 0,-1 0 1,1 0-1,0-1 0,-1 1 0,1 0 0,1 0 0,31-2-108,-19 1 128,49-1-40,-63 2 0,1 0 0,-1 0 0,0 0 0,0 0 0,1 1 0,-1-1 0,0 0 0,1 0 0,-1 0 0,0 0 0,0 0 0,1 1 0,-1-1 0,0 0 0,0 0 0,0 0 0,1 1 0,-1-1 0,0 0 0,0 0 0,0 1 0,0-1 0,1 0 0,-1 0 0,0 1 0,0-1 0,0 0 0,0 1 0,0-1 0,0 0 0,0 0 0,0 1 0,0-1 0,0 0 0,0 1 0,0-1 0,0 0 0,0 1 0,0-1 0,0 0 0,0 0 0,-1 1 0,1-1 0,0 0 0,0 0 0,0 1 0,0-1 0,0 0 0,-1 0 0,1 1 0,0-1 0,0 0 0,-1 0 0,1 0 0,0 1 0,-9 12 0,2-8 0,1 0 0,0-1 0,-1 0 0,-12 7 0,-22 14 0,40-25 0,1 1 0,0-1 0,-1 0 0,1 1 0,-1-1 0,1 0 0,0 1 0,-1-1 0,1 1 0,0-1 0,0 1 0,-1-1 0,1 0 0,0 1 0,0-1 0,0 1 0,-1-1 0,1 1 0,0 0 0,0-1 0,0 1 0,0-1 0,0 1 0,0-1 0,0 1 0,0-1 0,0 1 0,0-1 0,1 1 0,-1-1 0,0 1 0,0-1 0,0 1 0,1-1 0,-1 1 0,0-1 0,0 1 0,1-1 0,-1 0 0,1 1 0,-1-1 0,0 0 0,1 1 0,-1-1 0,1 0 0,-1 1 0,0-1 0,2 1 0,28 12 0,-22-10 0,-5-2 0,0 0 0,0 0 0,0 1-1,0 0 1,0-1 0,0 1 0,-1 0 0,1 0 0,-1 0-1,1 1 1,-1-1 0,0 1 0,0-1 0,0 1 0,0 0-1,0-1 1,0 1 0,-1 0 0,0 0 0,1 0 0,-1 1-1,0-1 1,-1 0 0,1 0 0,0 0 0,-1 1 0,0-1-1,0 0 1,0 1 0,0-1 0,0 0 0,-2 5 0,1-6 0,0-1 0,0 1 1,0-1-1,0 0 0,0 1 1,-1-1-1,1 0 0,0 0 1,-1 0-1,1 0 0,-1 0 1,1 0-1,-1 0 0,0 0 1,1-1-1,-4 2 0,-27 7 0,-18-6 0,50-5-3,-1 0 0,0 1 0,1-1-1,-1 1 1,1-1 0,-1 0 0,1 1 0,0-1 0,0 0 0,0 1-1,0-1 1,0 0 0,0 1 0,1-4 0,-1 2-30,1-17-1056,6 2-3553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34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32127,'0'0'592,"7"0"-576,22 0 6,-14-1-20,0 0 0,0 2 0,-1 0 0,21 4 0,-35-5-2,1 1 0,0-1 0,-1 0 0,1 1 0,-1-1 0,1 1 0,-1-1 0,1 1 0,-1-1 0,1 1 0,-1 0 0,1-1 0,-1 1 0,0-1 0,1 1 0,-1 0 0,0-1 0,0 1 0,0 0 0,1 0 0,-1-1 0,0 1 0,0 0 0,0-1 0,0 2 0,-1 23 0,1-16 0,-10 225 0,10-230 0,0 5 0,0 1 0,-1-1 0,0 1 0,0-1 0,-4 12 0,5-19 0,-1 0 0,0 0 0,0 0 0,1 0 0,-2 0 0,1 0 0,0 0 0,0-1 0,0 1 0,-1 0 0,1-1 0,-1 0 0,1 1 0,-1-1 0,0 0 0,0 1 0,1-1 0,-1 0 0,0 0 0,0-1 0,0 1 0,0 0 0,0-1 0,0 1 0,0-1 0,0 1 0,0-1 0,-1 0 0,-2 0 0,-3 0-62,7 0 46,0 1 0,-1-1-1,1 0 1,0 0-1,0 0 1,0 0 0,0 0-1,0 0 1,0 0-1,0 0 1,-1 0 0,1-1-1,0 1 1,0 0-1,0-1 1,0 1 0,0-1-1,0 1 1,0-1-1,0 1 1,0-1 0,1 0-1,-1 1 1,0-1-1,0 0 1,0 0 0,1 0-1,-1 1 1,0-1-1,1 0 1,-1 0 0,1 0-1,-1 0 1,1 0-1,0 0 1,-1 0 0,1-1-1,0 1 1,-1-1-1,-1-9-3123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38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0 30766,'-47'0'1905,"-70"0"-1902,117 0 42,0 12 3,-3 244-48,4-255 0,-1 0 0,1-1 0,-1 1 0,1 0 0,-1 0 0,1-1 0,0 1 0,-1 0 0,1-1 0,0 1 0,0-1 0,-1 1 0,1-1 0,0 1 0,0-1 0,0 1 0,0-1 0,0 0 0,0 0 0,-1 1 0,1-1 0,0 0 0,0 0 0,0 0 0,2 0 0,25 2 0,30-2-213,-51 0-294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39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3 27485,'0'0'5202,"5"0"-5183,26-1-1,-16 0-15,0 1-1,0 0 1,26 5 0,-40-5-3,-1 0 0,1 0 0,-1 0 0,0 1 0,1-1 0,-1 0 0,1 1 0,-1-1 0,0 0 0,1 1 0,-1-1 0,0 0 0,0 1 0,1-1 0,-1 1 0,0-1 0,0 0 0,1 1 0,-1-1 0,0 1 0,0-1 0,0 1 0,0-1 0,0 1 0,0-1 0,0 0 0,0 1 0,0-1 0,0 1 0,0-1 0,0 1 0,0-1 0,0 1 0,-1 0 0,-4 13 0,0-8 0,-1-1 0,0 0 0,0 0 0,-9 5 0,10-8 0,0 1 0,0 0 0,1 1 0,-1-1 0,1 1 0,0 0 0,0 0 0,0 0 0,0 0 0,1 1 0,0 0 0,-3 5 0,7-9 0,1 0 0,-1 0 0,1 0 0,0 0 0,-1-1 0,1 1 0,0 0 0,0-1 0,-1 1 0,1-1 0,0 0 0,0 1 0,2-1 0,-2 0 0,7 2 0,-3-1 0,1 1 0,-1-1 0,1 1 0,-1 0 0,0 1 0,10 5 0,-14-6 0,0-1 0,0 1 0,0 0 0,0 0 0,-1 0 0,1 0 0,-1 0 0,1 0 0,-1 0 0,0 1 0,0-1 0,0 0 0,0 1 0,0-1 0,-1 1 0,1-1 0,-1 1 0,0-1 0,1 1 0,-1-1 0,-1 5 0,2-5 0,-1 1 0,0 0 0,0-1 0,0 1 0,0-1 0,-1 1 0,1 0 0,-1-1 0,1 1 0,-1-1 0,0 1 0,0-1 0,0 0 0,0 1 0,-1-1 0,1 0 0,0 0 0,-1 0 0,0 0 0,1 0 0,-1 0 0,0 0 0,0-1 0,0 1 0,0 0 0,-1-1 0,1 0 0,0 1 0,-1-1 0,1 0 0,0 0 0,-6 1 0,-4 1 0,-1 1 0,0-2 0,0 0 0,0 0 0,0-1 0,-22-1 0,28 0 0,6-1-12,1 1 0,-1-1 1,0 1-1,0-1 0,1 1 0,-1-1 1,1 1-1,-1-1 0,0 0 0,1 1 0,-1-1 1,1 0-1,-1 1 0,1-1 0,0 0 1,-1 0-1,1 0 0,0 1 0,-1-1 0,1 0 1,0 0-1,0 0 0,0 0 0,0 1 1,0-1-1,0 0 0,0 0 0,0-1 0,0-7-959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39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28797,'0'0'72,"0"0"0,0 0 0,0 1 0,0-1-1,0 0 1,0 0 0,0 0 0,0 0 0,0 0 0,0 0 0,0 1-1,0-1 1,0 0 0,0 0 0,0 0 0,0 0 0,0 0 0,0 1-1,0-1 1,0 0 0,0 0 0,0 0 0,0 0 0,0 0 0,0 1-1,0-1 1,0 0 0,0 0 0,0 0 0,1 0 0,-1 0-1,0 0 1,0 0 0,0 1 0,0-1 0,0 0 0,0 0 0,0 0-1,1 0 1,-1 0 0,0 0 0,0 0 0,0 0 0,0 0 0,0 0-1,0 0 1,1 0 0,-1 0 0,14 5 522,14 1-867,7-5 303,-30-2-27,0 1 1,0-1 0,0 1-1,1 1 1,-1-1 0,0 1 0,0 0-1,0 0 1,7 3 0,-11-3-4,0 0 1,-1 1 0,1-1 0,-1 0-1,1 1 1,-1-1 0,0 0 0,0 1-1,1-1 1,-1 1 0,0-1 0,0 1-1,0-1 1,-1 1 0,1-1-1,0 2 1,-1 1 0,-14 305 15,14-304-16,1 0 0,-1 0 0,0 1-1,0-1 1,-1 0 0,1 0 0,-4 6 0,4-10 0,0 1 0,0-1 0,-1 1 0,1-1 0,-1 0 0,1 0 0,-1 0 0,1 0 0,-1 0 0,1 0 0,-1 0 0,0-1 0,0 1 1,1 0-1,-1-1 0,0 1 0,0-1 0,0 0 0,0 0 0,1 0 0,-1 0 0,-4 0 0,-95-2-229,98 2-390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41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0 30302,'-23'0'2443,"-50"0"-2466,72 36 63,1 247-35,3-282-5,-1 0 0,1-1 0,-1 1 0,1-1 0,-1 0 0,1 0 0,-1 0 0,6 0 0,-6 0 0,9-1 0,0 0 0,0-1 0,-1 0 0,12-3 0,21-5 0,-43 10-4,0 0 0,1 0 1,-1 0-1,0 0 0,1 0 0,-1 0 0,0 0 0,1 0 1,-1 0-1,0 0 0,1 0 0,-1 0 0,0 0 0,1-1 1,-1 1-1,0 0 0,0 0 0,1 0 0,-1 0 0,0-1 1,0 1-1,1 0 0,-1 0 0,0-1 0,0 1 0,0 0 1,1 0-1,-1-1 0,0 1 0,0 0 0,0-1 1,0 1-1,0 0 0,1-1 0,-1 1 0,0 0 0,0-1 1,0 1-1,0 0 0,0-1 0,0 1 0,0 0 0,0-1 1,0 1-1,0 0 0,-1-1 0,1 0-13,0-9-554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42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30942,'0'0'1550,"13"0"-1448,117-2 66,-134 8-190,-22 23 50,20-23-28,-1 1 0,1 0 0,0 0-1,1 1 1,0-1 0,-7 15 0,12-22 0,-1 0 0,1 1 0,0-1 0,0 1 0,0-1 0,1 0 0,-1 1 0,0-1 0,0 0 0,0 1 0,0-1 0,0 0 0,0 1 0,0-1 0,0 0 0,1 1 0,-1-1 0,0 0 0,0 0 0,0 1 0,1-1 0,-1 0 0,0 0 0,0 1 0,1-1 0,-1 0 0,0 0 0,1 0 0,-1 1 0,0-1 0,1 0 0,-1 0 0,0 0 0,1 0 0,-1 0 0,0 0 0,1 0 0,-1 0 0,0 0 0,1 0 0,-1 0 0,0 0 0,1 0 0,0 0 0,16 0 0,-17 0 0,29-2 0,-23 1 0,1 0 0,0 1 0,-1 0 0,1 0 0,0 0 0,0 1 0,-1-1 0,1 2 0,-1-1 0,1 1 0,9 4 0,-15-5 0,0 0 0,0 0 0,0 0 0,-1 0 0,1 0 0,0 1 0,-1-1 0,1 0 0,0 1 0,-1-1 0,0 0 0,1 1 0,-1-1 0,0 1 0,0-1 0,1 3 0,-2 29 0,0-18 0,1-13 0,0 0 1,0 0-1,-1 0 0,1 0 0,-1 0 1,1 0-1,-1 0 0,0 0 0,1-1 1,-1 1-1,0 0 0,0 0 1,-1-1-1,1 1 0,0 0 0,0-1 1,-1 1-1,-1 1 0,-2 0-2,1 0 1,0 0-1,0-1 0,-1 1 0,0-1 1,1 0-1,-7 1 0,-3 1-2,0-1-1,-1-1 0,1 0 1,-20 0-1,33-2 6,1 0 0,-1 0 0,0 0 0,1 0 0,-1 0 0,1 0 1,-1 0-1,1 0 0,-1 0 0,0 0 0,1-1 0,-1 1 0,1 0 0,-1 0 0,1-1 0,-1 1 0,1 0 0,-1-1 0,1 1 0,0 0 1,-1-1-1,1 1 0,-1-1 0,1 1 0,0-1 0,-1 1 0,1-1 0,0 1 0,0-1 0,-1 0 0,1-20-98,1 9-255,-1 5-801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27:53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36 251 30462,'0'0'2276,"0"-4"-2247,1-6-29,1 1 0,-1 0 0,2 0 0,-1 0 0,5-9 0,4-19 0,15-109 0,-26 735 0,-1-588 0,0-1 0,1 1 0,-1-1 0,0 1 0,0-1 0,1 1 0,-1-1 0,0 0 0,0 1 0,1-1 0,-1 0 0,0 0 0,0 1 0,0-1 0,0 0 0,1 0 0,-1 0 0,0 0 0,0 0 0,0 0 0,0-1 0,0 1 0,0 0 0,-1 0 0,-53 0 0,43 0 0,39 0 0,141 0 0,-187 0-1102,-3 0-3142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43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30670,'0'0'1993,"22"0"-1934,112 0-41,-133 33 9,-4 325-27,2-357 0,0 0 0,0-1 0,0 1 0,0 0 0,-1-1 0,1 1 0,0-1 0,0 1 0,0-1 0,-1 0 0,1 0 0,0 1 0,-1-1 0,1 0 0,0 0 0,0 0 0,-1 0 0,1-1 0,0 1 0,-2-1 0,1 1 0,-11 0 0,1-1-1,-1-1 1,1 0 0,-1-1-1,-19-7 1,16 5-3,13 5-374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49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0 30766,'7'1'1882,"-22"2"-1588,-27 0-469,40-2 175,-1 2 0,-18 9 0,20-12 0,0 1 0,0-1 0,0 1 0,-1-1 0,1 1 0,0-1 0,0 1 0,0 0 0,0-1 0,0 1 0,0 0 0,0 0 0,0 0 0,0 0 0,0 0 0,0 0 0,1 0 0,-1 0 0,0 0 0,1 0 0,-1 0 0,1 0 0,-1 1 0,1-1 0,-1 0 0,1 0 0,0 0 0,0 1 0,0-1 0,0 2 0,0 336 0,3-338 0,0 0 0,0-1 0,0 1 0,0-1 0,0 0 0,0 0 0,6 0 0,-9 0 0,28 1 0,-21 0-1,1-1 0,0 1 0,0-2 0,0 1 0,0-1 0,-1 0 0,16-4 0,-20 2-535,-3-1-537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49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3 26828,'42'-1'5979,"-15"-1"-6013,0 2 1,28 3-1,-55-2 34,1-1-1,-1 0 1,1 1 0,-1-1 0,1 1 0,-1-1 0,0 1 0,1-1 0,-1 1 0,1-1 0,-1 1 0,0-1 0,0 1 0,1-1 0,-1 1 0,0-1-1,0 1 1,0 0 0,0-1 0,1 1 0,-1 0 0,0-1 0,0 1 0,0-1 0,0 1 0,0 0 0,-1-1 0,1 1 0,0-1 0,0 1-1,0 0 1,0-1 0,-1 1 0,1-1 0,0 1 0,-1-1 0,1 1 0,-10 9 0,1 0 0,-1-1 0,-19 13 0,20-16 0,0 1 0,1-1 0,0 1 0,0 1 0,1 0 0,0 0 0,-9 12 0,16-19 0,-1-1 0,1 1 0,0-1 0,0 1 0,-1 0 0,1-1 0,0 1 0,0-1 0,0 1 0,0-1 0,0 1 0,0 0 0,0-1 0,0 1 0,0-1 0,0 1 0,0 0 0,0-1 0,0 1 0,0-1 0,0 1 0,1-1 0,-1 1 0,0-1 0,0 1 0,1-1 0,-1 1 0,0-1 0,1 1 0,-1-1 0,1 1 0,-1-1 0,0 1 0,1-1 0,-1 0 0,1 1 0,-1-1 0,1 0 0,-1 0 0,1 1 0,-1-1 0,1 0 0,0 0 0,0 1 0,30 5 1,-22-5 1,-3 0-1,0 0 0,0 1 1,0 0-1,0 0 0,0 0 1,0 1-1,10 6 1,-13-7-3,-1 0 0,0 0 1,0 0-1,-1 0 0,1 0 1,0 1-1,-1-1 0,1 0 1,-1 1-1,0-1 0,0 1 1,0-1-1,0 1 1,0 0-1,0-1 0,-1 1 1,0 0-1,1 0 0,-1-1 1,0 5-1,0 3 1,0-4 0,0-1 0,0 0 0,0 0 0,0 0 0,-1 0 0,0 0 0,-3 7 0,3-10 0,1-1 0,-2 1 0,1-1 0,0 0 0,0 1 0,0-1 0,0 0 0,-1 0 0,1 0 0,-1 0 0,1 0 0,-1 0 0,1 0 0,-1 0 0,1-1 0,-1 1 0,0-1 0,1 1 0,-1-1 0,0 0 0,0 1 0,1-1 0,-1 0 0,0 0 0,0 0 0,-1-1 0,-9 1-7,2 1 15,0-1 0,1-1 0,-18-3-1,24 3-14,-1 0-1,1 0 0,0 0 1,0-1-1,0 1 0,0-1 1,0 0-1,0 0 0,0 0 1,1 0-1,-1 0 0,1-1 1,-1 1-1,-2-5 0,2 0-304,2 0-486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50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30734,'55'6'1937,"-47"-4"-1931,0 0 0,0 0 0,0-1-1,14 1 1,-21-2-5,-1 0 0,0 0 0,1 0 0,-1 0 0,0 0 0,1 0 0,-1 1 0,0-1 0,0 0 0,1 0 0,-1 0 0,0 1 0,1-1 0,-1 0 0,0 0 0,0 1 0,1-1-1,-1 0 1,0 1 0,0-1 0,0 0 0,0 1 0,1-1 0,-1 0 0,0 1 0,0-1 0,0 0 0,0 1 0,0-1 0,0 0 0,0 1 0,0-1 0,0 1 0,0-1 0,0 0 0,0 1 0,0-1 0,0 0 0,0 1 0,-1-1-1,1 1 1,0 0-6,0 441 5,0-440 1,0-1-1,0 1 1,0-1 0,-1 0-1,1 1 1,0-1-1,0 0 1,-1 1 0,1-1-1,-1 0 1,1 0 0,-1 1-1,0-1 1,0 0-1,1 0 1,-1 0 0,0 0-1,0 0 1,0 0 0,0 0-1,0 0 1,0 0 0,0 0-1,-1 0 1,1-1-1,0 1 1,0-1 0,-1 1-1,1-1 1,0 1 0,-3 0-1,-3 0 1,-1 0-1,0-1 1,0 1-1,-13-2 0,3 0-49,8 0-151,2-5-405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51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17 32079,'0'0'587,"-8"-9"-566,-1 7-19,0 0-1,0 0 1,0 1 0,0 0-1,0 1 1,1 0 0,-17 2-1,-5-1 2,30 2-2,-1-1 1,0 0 0,1 0-1,-1 0 1,1 1-1,0-1 1,0 0-1,0 1 1,0-1-1,0 5 1,0-6 0,0 280 11,1-281-13,0 1 0,-1 0 0,1-1 0,-1 1 0,1-1 0,0 1 0,-1-1 0,1 1 1,0-1-1,0 0 0,-1 1 0,1-1 0,0 0 0,0 0 0,-1 0 0,1 1 0,0-1 0,0 0 0,0 0 0,0 0 0,-1 0 0,1 0 0,0 0 0,0-1 1,0 1-1,-1 0 0,2-1 0,1 1 3,95 0 19,-98 0-49,0-7-11722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52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29614,'0'0'2937,"14"0"-2849,75 0-24,-88 0-64,-1 1 0,1-1-1,-1 0 1,1 0 0,-1 1 0,0-1-1,1 0 1,-1 1 0,1-1 0,-1 0 0,0 1-1,1-1 1,-1 0 0,0 1 0,1-1-1,-1 1 1,0-1 0,0 0 0,1 1 0,-1-1-1,0 1 1,0-1 0,0 1 0,0-1-1,0 1 1,0-1 0,0 1 0,0-1 0,0 1-1,0-1 1,0 1 0,0-1 0,0 1-1,0-1 1,0 2 0,-6 18-8,0-14 8,1 0 0,-1-1 0,0 0 0,-1 0 0,-8 5 0,7-4 0,-1 0 0,2 0 0,-12 11 0,18-17 0,1 1 0,0-1 0,-1 0 1,1 1-1,-1-1 0,1 1 0,0-1 0,0 1 0,-1-1 0,1 1 1,0-1-1,0 1 0,-1-1 0,1 1 0,0-1 0,0 1 0,0-1 0,0 1 1,0-1-1,0 1 0,0-1 0,0 1 0,0-1 0,0 1 0,0 0 1,0-1-1,0 1 0,1-1 0,-1 1 0,0-1 0,0 1 0,1-1 1,-1 1-1,0-1 0,0 1 0,1-1 0,-1 0 0,0 1 0,1-1 1,-1 0-1,1 1 0,21 10 9,-16-8-8,0 0-2,2 1 2,-1 0-1,0 0 1,14 11-1,-20-13-1,1 0 1,0-1-1,-1 1 0,1 0 0,-1 0 0,1 1 1,-1-1-1,0 0 0,0 0 0,0 0 0,0 1 1,-1-1-1,1 1 0,-1-1 0,1 0 0,-1 1 0,0 3 1,0-4 0,0-1 0,0 1 0,-1-1 0,1 1 0,-1-1 0,1 1 0,-1-1 0,0 0 0,0 1 0,0-1 0,1 0 0,-1 0 0,0 0 0,0 1 0,-1-1 0,1 0 0,0 0 0,0 0 0,0-1 0,-1 1 0,1 0 0,0 0 0,-1-1 0,1 1 0,-1-1 0,1 1 0,-1-1 0,1 0 0,0 1 0,-1-1 0,-1 0 0,-9 2-1,-1-1 1,-22-1-1,26 0-11,8-14-905,1 0-1981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53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31630,'0'0'761,"7"0"-590,5 0-161,0 1 1,-1 1 0,1 0 0,-1 1 0,1 0 0,-1 1 0,0 0 0,0 1-1,-1 0 1,1 0 0,-1 1 0,18 14 0,-28-19-11,1 0 0,0 0 0,0 1 0,0-1 0,-1 0 0,1 0 0,-1 1 0,1-1 0,-1 0 0,1 0 0,-1 1 0,0-1 0,1 1 0,-1-1 0,0 0 0,0 1 0,0-1 0,0 1 1,0-1-1,-1 0 0,1 1 0,-1 1 0,1 1 2,-3 40 3,-12 70 0,1-12-2,13-56-3,2-34 0,-1 0 0,-1 0 0,0 0 0,-1 0 0,-4 18 0,5-29 0,0-1 0,1 1 1,-1 0-1,0 0 0,0-1 1,0 1-1,0-1 0,0 1 0,0 0 1,0-1-1,0 0 0,0 1 0,0-1 1,0 0-1,0 1 0,0-1 0,0 0 1,-1 0-1,1 0 0,0 0 0,-1 0 1,-34-1 7,24 1-6,-34 0-287,30 0-342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54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1 28973,'0'0'2455,"-19"0"-1596,-137 0-443,156 24-384,3 264-32,-3-287 0,0-1 0,0 1 0,1-1 0,-1 1 0,1 0 0,-1-1 0,1 1 0,-1-1 0,0 1 0,1-1 0,0 0 0,-1 1 0,1-1 0,-1 0 0,1 1 0,0-1 0,-1 0 0,1 1 0,-1-1 0,1 0 0,0 0 0,-1 0 0,1 0 0,0 0 0,-1 0 0,1 0 0,0 0 0,1 0 0,26 1 0,-21-2 0,117 1-16,-123 0-11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55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30798,'138'0'1836,"-156"13"-1870,12-7 38,-10 5 3,9-6-6,1-1 1,-1 1-1,1 0 0,0 0 0,0 1 0,1-1 0,0 1 1,0 0-1,-5 8 0,10-13-1,-1-1 0,1 1 0,0 0 0,-1-1 0,1 1 0,0 0 0,0-1 0,0 1 0,-1-1 0,1 1 0,0 0 0,0-1 0,0 1 0,0 0 0,0-1 0,0 1 0,0 0 0,1-1 0,-1 1 0,0 0 0,0-1 0,0 1 0,1-1 0,-1 1 0,0 0 0,1-1 0,-1 1 0,0-1 0,1 1 0,-1-1 0,1 1 0,0 0 0,18 6 7,-11-5-1,-4-1-6,0 1 0,0 0 0,0 0 0,0 0 0,0 1 0,-1-1 0,1 1 0,-1 0 0,0 0 0,4 4 0,-6-6-2,0 1 0,0 0 0,0 0 0,0 0 1,0 0-1,0 1 0,-1-1 0,1 0 0,-1 0 0,1 0 1,-1 1-1,0-1 0,0 0 0,0 0 0,0 1 0,0-1 1,-1 0-1,1 0 0,-1 0 0,1 1 0,-1-1 0,-1 2 1,1-1 2,-1 0 1,0 0-1,0 0 1,0-1-1,0 1 1,0-1-1,-1 1 1,1-1-1,-1 0 1,1 0-1,-1 0 1,0 0-1,0 0 1,0-1-1,0 1 1,0-1-1,0 0 1,-6 2-1,-1-1 5,0 1 0,-1-1 0,1-1 0,-19 1 0,28-5-30,0-1 0,0 1-1,1 0 1,0 0-1,-1 0 1,1-1 0,0 1-1,1-4 1,-1 3-104,1-12-949,6-4-2250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55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0 31294,'0'0'798,"5"0"-673,21 2 0,1 0-1,27 6 1,-54-8-121,1 1 0,0 0 0,-1-1 0,1 1 0,-1 0 0,1-1 0,-1 1 0,0 0 0,1 0 0,-1-1 0,0 1-1,1 0 1,-1 0 0,0 0 0,0 0 0,0-1 0,0 1 0,0 0 0,0 0 0,0 0 0,0 1 0,0 29-13,-1-20 24,2 66-8,-2 93 5,1-166-12,-1 1 0,1-1 0,-1 0 0,0 0 0,0 0-1,0 1 1,0-1 0,-1 0 0,0-1 0,0 1 0,0 0 0,-5 6 0,5-8 1,0 0-1,0 1 1,0-2 0,-1 1 0,1 0-1,-1 0 1,1-1 0,-1 1 0,1-1-1,-1 0 1,0 0 0,0 0 0,0 0-1,0 0 1,0-1 0,1 0 0,-1 1 0,-5-1-1,-86 0-397,89 0-548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27:54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1 28893,'-81'0'3584,"-44"0"-3355,125 0-216,7 0 8,1304 0-45,-1339 0-1646,-5 0-6197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57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8 32383,'0'-1'9,"-1"1"0,1 0 1,0-1-1,-1 1 0,1-1 0,-1 1 0,1 0 1,0 0-1,-1-1 0,1 1 0,-1 0 1,1 0-1,-1-1 0,1 1 0,-1 0 1,1 0-1,-1 0 0,1 0 0,-1 0 1,1 0-1,-1 0 0,1 0 0,-1 0 0,1 0 1,-1 0-1,-51-1-7,24-1 5,-56 6 0,82-4-6,1 0-1,-1 0 1,0 1 0,1-1-1,-1 0 1,1 1-1,-1 0 1,1-1 0,-1 1-1,1 0 1,-1 0 0,1-1-1,0 1 1,0 0 0,-1 1-1,1-1 1,0 0 0,0 0-1,0 0 1,0 1-1,0-1 1,0 0 0,0 1-1,1-1 1,-1 1 0,-1 2-1,1 2 5,0 1-1,1-1 0,-1 0 1,1 1-1,2 10 1,-1 6-1,-1 176 12,0-198-16,0 0 1,0 0 0,1 0-1,-1 0 1,1 0-1,-1-1 1,1 1-1,-1 0 1,1 0-1,-1 0 1,1-1-1,0 1 1,-1 0-1,1-1 1,0 1-1,0-1 1,-1 1-1,1-1 1,0 1-1,0-1 1,0 1-1,0-1 1,-1 0-1,1 0 1,0 1-1,0-1 1,0 0-1,0 0 1,0 0-1,0 0 1,0 0-1,1 0 1,40-1 0,-30 1 10,11 1-8,-17 0-3,1 0 0,-1-1 0,0 0 0,1 0 0,-1 0 0,1-1 0,8-2 0,-14 2-25,0 1 0,-1-1 1,1 1-1,0-1 0,-1 0 0,1 1 0,-1-1 0,1 0 1,-1 1-1,1-1 0,-1 0 0,0 0 0,1 0 0,-1 1 1,0-1-1,0 0 0,0 0 0,1 0 0,-1 0 0,0 1 1,0-1-1,0 0 0,0 0 0,0 0 0,-1-1 0,1-7-2098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57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31198,'0'0'1220,"14"-2"-1044,75 2-38,-108 21-151,16-19 13,-2 3 0,-1 1 0,1 0 0,0 0 0,0 0 0,-6 11 0,10-16 0,0 1 0,1-1 0,-1 1 0,1-1 0,-1 1 0,1-1 0,0 1 0,-1-1 0,1 1 0,0-1 0,0 1 0,0-1 0,0 1 0,1-1 0,-1 1 0,0-1 0,1 1 0,-1-1 0,1 1 0,-1-1 0,1 1 0,-1-1 0,1 0 0,0 1 0,0-1 0,0 0 0,0 0 0,0 0 0,0 0 0,0 1 0,0-1 0,0-1 0,1 1 0,1 1 0,16 11 0,19 16 1,-36-28-2,0 1 1,0 0 0,-1 1 0,1-1 0,-1 0-1,0 0 1,0 1 0,0-1 0,0 1 0,0-1-1,0 1 1,0-1 0,-1 1 0,0-1 0,1 1-1,-1 3 1,0-5 0,0 1 0,-1 0 0,1 0 0,0 0 0,-1 0 0,1 0 0,-1 0 0,0 0 0,1-1 0,-1 1 0,0 0 0,0-1 0,0 1 0,-1 0 0,1-1 0,0 1 0,0-1 0,-1 0 0,1 1 0,-1-1 0,1 0 0,-1 0 0,0 0 0,0 0 0,1 0-1,-1-1 1,0 1 0,0 0 0,0-1 0,0 1 0,-1-1 0,-10 3 1,1-2 0,0 1 0,-25-2 0,25 0-1,11-2-25,1-1 1,-1 1-1,0 0 0,1-1 1,-1 1-1,1 0 0,0-1 1,0 1-1,0 0 0,0-1 1,1-2-1,-1 0-325,0-8-1613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58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30078,'0'0'2494,"23"0"-2424,68 0-22,-90 0-35,-2 6 3,-5 26-13,1-1 0,1 1 0,0 36 1,1 3-1,0 36-3,0-106 0,0 0 0,0 0 0,0-1 0,0 0 0,0 1 0,0-1 0,0 0 0,-5-1 0,6 1 0,-65 0-173,61 0-374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0:59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13 28717,'2'0'3772,"2"-5"-3529,-12 3-242,0 0-1,0 1 0,0-1 0,0 2 1,-1-1-1,1 1 0,0 1 1,-9 0-1,-15 1 0,27-2 0,-8-1 0,0 1 0,0 1 0,0 0 0,0 1 0,0 0 0,-22 7 0,34-8 0,0-1 0,1 1 0,-1-1 0,1 1 0,-1-1 0,1 1 0,-1 0 0,1-1 0,-1 1 0,1-1 0,0 1 0,-1 0 0,1 0 0,0-1 0,-1 1 0,1 0 0,0-1 0,0 1 0,0 0 0,0 0 0,0-1 0,0 1 0,0 0 0,0 0 0,0-1 0,0 1 0,0 0 0,0 0 0,0-1 0,1 2 0,0 1 0,-4 292 0,4-294 0,0-1 0,-1 1 0,1 0 0,0-1 0,0 1 1,0-1-1,0 0 0,0 1 0,0-1 0,0 0 0,0 1 0,0-1 0,0 0 0,0 0 0,0 0 0,0 0 1,2 0-1,0 0 3,25 3 6,0-1-1,35-3 1,-15 0-8,-47 1-6,0 0 1,-1 0-1,1 0 0,0 1 1,-1-1-1,1 0 1,0 0-1,0 0 0,-1 0 1,1 0-1,0 0 0,-1-1 1,1 1-1,0 0 0,-1 0 1,1 0-1,0-1 1,-1 1-1,1 0 0,-1-1 1,1 1-1,-1 0 0,1-1 1,0 1-1,-1-1 0,1 1 1,-1-1-1,0 1 1,1-1-1,-1 1 0,1-1 1,-1 0-1,0 1 0,1-1 1,-1 1-1,0-1 0,0 0 1,0 1-1,1-1 1,-1 0-1,0-1 0,0-7-408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1:00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22122,'26'1'9174,"5"3"-6801,-1 0-2846,33 1-1,-85 7 487,19-10-13,-38 20 0,39-21 0,1-1 0,0 1 0,0 0 0,0-1 0,0 1 0,0 0 0,0 0 0,0 0 0,1-1 0,-1 1 0,0 0 0,0 0 0,1 1 0,-1-1 0,1 0 0,-1 0 0,1 0 0,-1 0 0,1 0 0,0 1 0,-1-1 0,1 0 0,0 0 0,0 0 0,0 1 0,0-1 0,0 0 0,0 0 0,0 1 0,0-1 0,1 0 0,0 2 0,1 0 0,0-1 0,0 0 0,1 0 0,-1 0 0,0 0 0,1 0 0,0-1 0,4 3 0,18 14 0,-24-18 0,-1 1 0,1-1 0,-1 1 0,1 0 0,-1-1 0,1 1-1,-1 0 1,1-1 0,-1 1 0,0 0 0,1 0 0,-1 0 0,0-1 0,0 1 0,0 0 0,1 0 0,-1 0 0,0 0 0,0-1 0,0 1-1,0 0 1,0 0 0,-1 0 0,1 0 0,0-1 0,0 1 0,-1 0 0,1 0 0,0-1 0,-1 1 0,1 0 0,-1 0 0,-1 2-1,0-1 1,0 0-1,-1 0 0,1 0 1,-1 0-1,1 0 1,-1-1-1,0 1 1,-3 1-1,-11 4-1,0-1-1,-22 4 0,37-9 3,-16 0-16,16-15-167,2 11 131,0-2-545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1:01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30254,'0'0'1937,"3"0"-1828,124 0 278,-126 1-387,0 0 0,-1 1 0,0-1 1,1 0-1,-1 0 0,0 0 0,1 0 0,-1 1 1,0-1-1,0 0 0,0 0 0,0 1 0,0-1 0,-1 2 1,-18 359 22,18-349-20,1-12-3,0 1 1,0-1-1,0 1 0,0 0 0,0-1 0,-1 1 0,1-1 0,-1 1 1,1-1-1,-1 1 0,1-1 0,-1 1 0,0-1 0,0 0 0,0 1 1,1-1-1,-1 0 0,-1 1 0,1-1 0,0 0 0,0 0 0,0 0 0,-3 1 1,1-1-1,-1 0-1,0 0 1,1 0 0,-1-1 0,0 0 0,1 0 0,-1 0 0,-5 0 0,-8-1 0,-1 2-7,13 0-27,1 0 0,-1-1 0,0 0 0,0 0 0,1 0 1,-1 0-1,0-1 0,0 0 0,1 0 0,-1 0 0,-6-3 0,11 2-817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1:02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18 31070,'0'-1'56,"-1"0"0,1 0 0,-1 0-1,1 0 1,-1 0 0,1 0 0,-1 0 0,0 0-1,0 1 1,1-1 0,-1 0 0,0 0 0,0 1 0,0-1-1,0 0 1,0 1 0,0-1 0,0 1 0,0-1-1,0 1 1,0-1 0,0 1 0,0 0 0,0 0-1,0-1 1,0 1 0,-1 0 0,1 0 0,0 0-1,0 0 1,-1 1 0,-52-1-345,36 1 425,-42-1-136,59 0 0,1 0 1,0 1 0,-1-1-1,1 0 1,-1 0-1,1 1 1,0-1-1,-1 0 1,1 1-1,0-1 1,-1 1-1,1-1 1,0 0-1,0 1 1,-1-1-1,1 1 1,0-1-1,0 0 1,0 1-1,0-1 1,0 1 0,0-1-1,-1 1 1,1-1-1,0 1 1,0-1-1,0 1 1,0-1-1,1 1 1,-1 18 7,0-17-3,0 4-4,0 53-1,2 0 1,12 75 0,-12-119 5,-2-14-6,0 0 0,0 0 0,0 0 0,0 0 0,0 0 0,1 0 0,-1 0 1,0 0-1,0 0 0,1 0 0,-1 0 0,1 0 0,-1-1 0,1 1 0,0 1 0,1-1 0,0 0 0,-1-1 0,1 1 0,0-1 0,0 1-1,0-1 1,0 0 0,-1 1 0,1-1 0,0 0 0,3-1-1,140 1-383,-140 0-710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1:03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18 15719,'4'-6'14607,"6"3"-10545,12-1-7164,-16 3 4583,11-1-1481,0 1 0,24 1 0,-15 0 0,-26 0 0,0 0 0,0 0 0,1 0 0,-1 1 0,0-1 0,0 0 0,1 0 0,-1 0 0,0 0 0,0 0 0,1 0 0,-1 0 0,0 1 0,0-1 0,0 0 0,1 0 0,-1 0 0,0 0 0,0 1 0,0-1 0,0 0 0,1 0 0,-1 0 0,0 1 0,0-1 0,0 0 0,0 0 0,0 1 0,0-1 0,0 0 0,0 0 0,0 1 0,0-1 0,0 0 0,0 1 0,0-1 0,0 0 0,0 0 0,0 1 0,0-1 0,0 0 0,0 0 0,0 1 0,0-1 0,0 0 0,0 0 0,0 1 0,-1-1 0,1 0 0,0 0 0,0 0 0,0 1 0,0-1 0,-1 0 0,1 0 0,0 0 0,0 0 0,0 1 0,-1-1 0,1 0 0,-10 12 0,-35 20 0,38-28 0,0 0 0,0 1 0,1-1 0,0 2 0,-1-1 0,2 0 0,-8 10 0,12-14-1,0 0 0,0 0 0,0 0 0,1 0 0,-1 0 0,0 1 1,1-1-1,-1 0 0,1 0 0,-1 1 0,1-1 0,-1 0 0,1 1 0,0-1 0,0 1 0,0-1 0,0 0 0,0 1 0,0-1 1,0 0-1,0 1 0,1-1 0,-1 0 0,1 1 0,-1-1 0,1 0 0,-1 1 0,1-1 0,-1 0 0,1 0 0,0 0 0,0 1 1,0-1-1,1 1 0,4 3 1,0-1 0,0 0 0,0-1 1,0 1-1,12 4 0,12 7-1,-29-14 1,0 0-1,-1-1 1,1 1 0,0 0 0,0 0-1,-1 0 1,1 0 0,-1 0-1,1 0 1,-1 0 0,1 0 0,-1 0-1,0 0 1,1 1 0,-1-1-1,0 0 1,0 0 0,0 0 0,0 0-1,0 1 1,0-1 0,0 0-1,0 0 1,0 0 0,0 0 0,-1 0-1,0 2 1,0 0-1,0-1 1,0 0-1,0 0 1,0 0-1,0 0 0,0 0 1,-1 0-1,1-1 0,-1 1 1,1 0-1,-1-1 1,-2 3-1,-2-1 4,-1 0 1,1-1-1,-1 1 1,0-1-1,0-1 1,0 1-1,0-1 0,0 0 1,0-1-1,0 0 1,-1 0-1,1 0 1,-12-3-1,18 2-25,-1 0 1,1 0-1,0 0 0,0 0 0,0 0 1,0 0-1,0-1 0,0 1 0,0 0 1,0 0-1,0-1 0,1 1 0,-1-1 1,0 1-1,1-1 0,-1 1 0,1-1 1,0 1-1,-1-1 0,1 1 1,0-1-1,0 1 0,0-1 0,0 0 1,0 1-1,1-3 0,-1-6-2096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1:04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31598,'0'0'993,"16"0"-916,49 0-13,-60 27-56,-2-5-1,-1 0-1,-1 0 1,-3 43-1,1-9-5,-10 179-1,-2-233 0,-57-2-104,57 0-160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1:50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74 30414,'1'0'135,"1"-1"-1,-1 1 1,1-1 0,-1 0-1,1 1 1,-1-1 0,0 0 0,1 0-1,-1 0 1,0 0 0,0 0-1,0 0 1,0 0 0,0 0-1,0-1 1,0 1 0,1-2 0,14-14-207,-15 17 72,46-31 0,-45 30 0,1 0 0,-1 0 0,1 0 0,-1 0 0,1 0 0,-1 1 0,1-1 0,-1 1 0,1-1 0,0 1 0,-1 0 0,1 0 0,-1 0 0,1 1 0,0-1 0,-1 0 0,1 1 0,-1 0 0,4 1 0,-5-1 0,0 0 0,0 0 0,0 0 0,0 1 0,0-1 0,0 0 0,0 1 0,-1-1 0,1 0 0,0 1 0,-1-1 0,1 1 0,-1-1 0,0 1 0,0-1 0,1 1 0,-1-1 0,0 1 0,0 1 0,-2 37 0,2-30 0,-2-3 0,1 0 0,-1 0 0,0 0 0,-1 0 0,1 0 0,-2-1 0,1 1 0,-1-1 0,1 0 0,-2 0 0,1 0 0,-1 0 0,0-1 0,-6 6 0,-13 11 0,-47 33 0,58-46 0,8-6 0,0 0 0,1 0 0,-1 1 0,1-1 0,-7 9 0,55-9 0,123-5 0,-164-3-27,-3 0-106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27:56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10 138 28109,'0'0'4399,"3"0"-4379,-1 0-1,1 0 1,-1 0-1,0-1 1,1 1-1,-1 0 1,0-1-1,1 0 1,1-1-1,4-3-15,0-2 1,-1 1-1,0-1 0,-1-1 0,1 1 1,-2-1-1,1 0 0,-1 0 0,0-1 1,0 1-1,-1-1 0,-1 0 0,1 0 1,2-16-1,-6 69-4,10 237 0,-4-113 0,-6-162 0,0-5-1,-1 0 1,1-1-1,0 1 1,-1 0-1,1 0 1,-1-1-1,1 1 1,-1 0-1,0-1 0,1 1 1,-1 0-1,0-1 1,1 1-1,-1-1 1,0 1-1,0-1 1,0 0-1,1 1 0,-1-1 1,0 0-1,0 1 1,0-1-1,0 0 1,0 0-1,0 0 1,1 0-1,-1 0 0,0 0 1,0 0-1,-1 0 1,-37-1 5,29 1 7,-41 0-12,37 0 0,35 0 0,192 0 0,-213 0-13,0 0-1,1 0 1,-1 0-1,1 0 1,-1 0 0,0 0-1,1-1 1,-1 1 0,0 0-1,1 0 1,-1 0-1,0-1 1,1 1 0,-1 0-1,0 0 1,1-1-1,-1 1 1,0 0 0,0 0-1,1-1 1,-1 1-1,0 0 1,0-1 0,1 1-1,-1 0 1,0-1 0,0 1-1,0-1 1,0 1-1,0 0 1,0-1 0,0 1-1,0 0 1,0-1-1,0 1 1,0-1 0,0 1-1,0 0 1,0-1-1,0 1 1,0-1 0,0 1-1,0-1 1,-1-2-983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1:52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28669,'0'0'3970,"21"0"-3954,-9 0-9,-1 1 0,1 0 0,0 1-1,-1 0 1,0 0 0,13 6 0,-23-8-7,-1 0 0,0 0-1,1 1 1,-1-1 0,0 0 0,1 0 0,-1 1-1,0-1 1,0 0 0,0 1 0,1-1 0,-1 0-1,0 1 1,0-1 0,0 0 0,0 1 0,0-1-1,1 0 1,-1 1 0,0-1 0,0 1 0,0-1 0,0 0-1,0 1 1,0-1 0,0 0 0,0 1 0,0-1-1,0 1 1,-1-1 0,1 0 0,0 1 0,0-1-1,0 0 1,0 1 0,-1-1 0,1 0 0,0 1-1,0-1 1,0 0 0,-1 0 0,1 1 0,-1-1-1,-10 12 10,-1-4-9,1 0 0,1 1 0,0 0 0,0 1 0,-8 10 0,3-4 0,15-16 1,0 0 0,0 0-1,-1 0 1,1 1 0,0-1 0,0 0 0,-1 0-1,1 1 1,0-1 0,0 0 0,0 0 0,0 0-1,-1 1 1,1-1 0,0 0 0,0 1 0,0-1-1,0 0 1,0 0 0,0 1 0,0-1 0,0 0-1,0 1 1,0-1 0,0 0 0,0 0-1,0 1 1,0-1 0,0 0 0,0 1 0,0-1-1,0 0 1,0 1 0,0-1 0,0 0 0,1 0-1,-1 1 1,14 2 20,30-5-4,-30 0-21,38 2-1,-51 21-22,-1-3 27,0-12 0,1-1 0,-1 1 0,-1-1 0,1 0 0,-1 1 0,-1 6 0,1-10 0,0-1 0,0 1 0,1-1 0,-1 1 0,0-1 0,0 1 0,-1-1 0,1 1 0,0-1 0,0 0 0,-1 0 0,1 0 0,-1 0 0,1 0 0,-1 0 0,1 0 0,-1 0 0,0 0 0,1-1 0,-1 1 0,0-1 0,-3 1 0,2 0-2,-1 0 3,1 0-1,0 0 0,0 0 0,-1-1 1,1 0-1,0 1 0,0-1 0,-1 0 1,1 0-1,0-1 0,-1 1 0,1-1 1,0 0-1,0 0 0,-1 0 0,-3-2 1,5 2-70,1 1 1,-1-1 0,0 0 0,1 1-1,-1-1 1,0 1 0,0 0 0,1 0-1,-1-1 1,0 1 0,-2 1 0,-4-1-2654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1:55.6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26796,'51'0'5972,"75"0"-6040,-126 30 55,-3-26 13,1 1 0,-1-1 0,-1 0 0,1 0 0,-1-1 0,1 1 0,-1-1 0,0 0 0,0 0 0,-1 0 0,1 0 0,0-1 0,-7 3 0,-11 8 0,2 4 0,-15 7 0,35-24 0,0 0 0,0 0 0,-1 0 0,1 0 0,0 0 1,0 0-1,0 0 0,-1 0 0,1 0 0,0 0 0,0 0 0,-1 0 0,1 0 0,0 0 1,0 1-1,0-1 0,-1 0 0,1 0 0,0 0 0,0 0 0,0 0 0,-1 0 0,1 1 0,0-1 1,0 0-1,0 0 0,0 0 0,0 0 0,-1 1 0,1-1 0,0 0 0,0 0 0,0 1 0,0-1 1,0 0-1,0 0 0,0 0 0,0 1 0,0-1 0,0 0 0,0 0 0,0 1 0,0-1 1,0 0-1,0 0 0,0 0 0,0 1 0,0-1 0,0 0 0,0 0 0,0 1 0,0-1 0,0 0 1,1 0-1,-1 0 0,0 1 0,20 3 13,42-3 14,-51-2-25,-9 1-2,0 0 0,0 0 0,0 0 0,0 0 0,0 0 0,0 0 0,0 1 0,1-1 0,-2 0 0,1 1 0,0 0 0,0-1 0,0 1 0,0 0 0,0 0 0,0 0 0,-1 0 0,4 3 0,-4-1 0,1 0 0,-1 0-1,0 0 1,0 0 0,-1 0 0,1 0 0,0 0-1,-1 0 1,0 1 0,0-1 0,0 6-1,0-6 1,0-1 0,0 1-1,0 0 1,0-1 0,0 1-1,0 0 1,-1 0 0,1-1-1,-1 1 1,0 0 0,1-1 0,-1 1-1,-1-1 1,1 1 0,0-1-1,-1 0 1,1 1 0,-1-1-1,1 0 1,-1 0 0,0 0-1,0 0 1,0 0 0,0-1-1,-1 1 1,1-1 0,0 1-1,-1-1 1,1 0 0,0 0-1,-1 0 1,0 0 0,1 0 0,-1 0-1,0-1 1,1 0 0,-1 1-1,0-1 1,1 0 0,-1 0-1,-3-1 1,-72 1 13,77 0-12,0-1-1,-1 1 0,1-1 1,0 1-1,0-1 0,0 0 1,0 1-1,0-1 0,0 0 1,0 0-1,1 0 0,-1 0 0,0 0 1,0 0-1,1 0 0,-1 0 1,0 0-1,1 0 0,-1-2 1,-4-4-256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01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52 31406,'0'0'1118,"0"-15"-907,0 14-211,0-1 0,0 1 0,1-1 0,-1 1 0,0-1 0,1 1 0,-1 0 0,1-1 0,0 1 0,-1 0 0,1-1 0,0 1 0,0 0 0,0 0 0,0 0 0,0 0 1,0 0-1,0 0 0,0 0 0,0 0 0,0 0 0,1 0 0,-1 1 0,0-1 0,1 0 0,-1 1 0,0-1 0,1 1 0,2-1 0,4 0 0,0-1 0,0 1-1,-1 1 1,11-1 0,-18 2 0,1-1 0,0 1 0,0-1 0,-1 1 0,1-1 0,0 1 0,-1-1 0,1 1 0,0 0 0,-1-1 0,1 1 0,-1 0 0,1 0 0,-1-1 0,1 1 0,-1 0 0,0 0 0,1 0 0,-1-1 0,0 1 0,0 0 0,0 0 0,0 0 0,0 0 0,0 0 0,0 0 0,0 0 0,0 1 0,0 35-6,-1-29-1,1-5 6,0 0 1,-1 0 0,1 1 0,-1-1 0,0 0-1,0 0 1,0 0 0,0-1 0,-1 1 0,1 0-1,-1 0 1,1-1 0,-1 1 0,0 0 0,-5 3-1,-41 32 2,15-13-1,32-25 0,0 1-1,0-1 0,0 0 0,0 1 1,1-1-1,-1 1 0,0-1 0,0 1 0,0-1 1,0 1-1,1 0 0,-1-1 0,0 1 1,0 0-1,1 0 0,-1 0 0,0 1 1,27 0-3,62-2-480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03.5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 26748,'0'0'1958,"68"0"2023,-59 0-3981,17 0 0,-26-1 0,1 1 0,-1 0 0,0 0 0,1 0 0,-1 0 0,0 0 0,1 0 0,-1 0 0,0 0 0,1 0 0,-1 0 0,0 0 0,1 0 0,-1 0 0,0 0 0,1 0 0,-1 0 0,0 0 0,1 0 0,-1 1 0,0-1 0,1 0 0,-1 0 0,0 0 0,0 0 0,1 1 0,-1-1 0,0 0 0,0 0 0,1 1 0,-1-1 0,0 0 0,0 0 0,0 1 0,1-1 0,-1 0 0,0 1 0,0-1 0,0 0 0,0 1 0,0-1 0,-4 9 0,-1-1 0,0 0 0,-1 0 0,0-1 0,0 0 0,0 0 0,-1 0 0,0-1 0,-1 1 0,1-2 0,-16 9 0,14-3 0,8-11 0,1 1 0,0-1 0,0 1 0,-1-1 0,1 1 0,0-1 0,-1 0 0,1 1 0,0-1 0,-1 1 0,1-1 0,-1 0 0,1 1 0,0-1 0,-1 0 0,1 1 0,-1-1 0,1 0 0,-1 0 0,1 1 0,-1-1 0,0 0 0,1 0 0,-1 0 0,0 0 0,-1 0-1,-2 5 5,4-5 4,22 0-6,-10 0-1,0 1 0,23 4 0,-32-5-1,-1 0 0,0 1 0,1-1 0,-1 1 0,1 0 0,-1 0-1,0 0 1,1 0 0,-1 0 0,0 0 0,0 1 0,0-1 0,0 1-1,0-1 1,0 1 0,-1 0 0,1 0 0,0 0 0,-1 0 0,0 0-1,3 3 1,-3 0-1,0-1-1,0 0 1,-1 0-1,0 1 1,1-1-1,-1 0 0,-1 1 1,1-1-1,0 0 1,-1 1-1,0-1 1,0 0-1,-1 0 0,1 0 1,-1 0-1,-2 5 1,2-6 1,0 0 0,0-1 0,1 0 0,-2 1 0,1-1 0,0 0 0,0 0 0,-1 0 0,1 0 0,-1 0 0,0 0 0,1-1 0,-1 0 0,0 1 0,0-1 0,0 0 0,0 0 0,0-1 0,0 1 0,0 0 0,0-1 0,-4 0 0,-4 0-4,8 1 7,1-1 0,0 0 0,-1 0 0,1 0 0,-1 0 0,1-1 1,0 1-1,-1-1 0,1 1 0,0-1 0,-3-1 0,4 1-9,0 0 1,0 0 0,1-1-1,-1 1 1,0 0-1,0-1 1,1 1 0,-1-1-1,1 1 1,-1-1-1,1 1 1,-1-1 0,1 1-1,0-1 1,0 1 0,0-1-1,0 0 1,0 1-1,1-3 1,-1-1-323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07.4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65 31534,'0'0'1150,"0"-38"-1072,0 37-78,0 0 0,1-1 0,-1 1 0,0 0 1,1 0-1,0 0 0,-1 0 0,1 0 0,0-1 1,-1 1-1,1 0 0,0 1 0,0-1 0,0 0 1,0 0-1,0 0 0,0 0 0,0 1 0,0-1 0,0 0 1,0 1-1,0-1 0,1 1 0,-1 0 0,0-1 1,0 1-1,1 0 0,-1 0 0,0-1 0,3 1 1,46-2-2,-42 2 1,-6 0 0,0 0 0,0-1 0,0 1 0,0 0 0,0 0 0,0 1 0,-1-1 0,1 0 0,0 1 0,0-1 0,0 1 0,0-1 0,-1 1 0,1 0 0,0 0 0,-1 0 0,1 0 0,2 1 0,-3 1 0,0 0-1,0 0 1,0 1 0,0-1-1,-1 0 1,0 0-1,1 0 1,-1 0-1,0 1 1,-1 4-1,1-7 1,-1 3-2,0 0 0,0 0 1,0-1-1,0 1 1,-1-1-1,1 1 0,-1-1 1,0 0-1,0 1 0,-1-1 1,1 0-1,-1 0 1,1-1-1,-1 1 0,0 0 1,0-1-1,-5 4 0,-11 7 5,-33 18-1,45-27-4,-41 23 2,46-25 0,31 0 0,126-2 27,-154 0-57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09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31 13350,'0'0'19230,"24"-16"-19091,-14 13-137,1 0 0,0 0 0,-1 1 0,1 0 0,0 1 0,0 0 0,20 1 0,-24 0-2,-6 1 0,1-1-1,-1 0 1,0 1 0,1-1 0,-1 1-1,0-1 1,0 1 0,0 0 0,1 0-1,-1-1 1,0 1 0,0 0 0,0 0-1,0 0 1,0 0 0,-1 0 0,1 0-1,0 0 1,0 1 0,-1-1 0,1 0-1,-1 0 1,1 1 0,-1-1 0,1 0-1,-1 0 1,0 1 0,1-1 0,-1 1-1,0-1 1,0 3 0,0 1-1,1 0 0,-1-1 0,0 1 0,-1 0 1,1 0-1,-1 0 0,0 0 0,-1 4 0,0-5 1,0 0 0,0-1 0,-1 1 0,1-1 0,-1 1 0,0-1 0,0 0 0,0 0 0,0 0 0,0-1 0,-4 3 0,-46 26 0,23-14 0,-8 4 0,34-20 3,3-1 7,30 2-7,148-2 24,-177 0-51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28.78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228 169 32303,'0'-39'446,"-1"-44"-428,1 81-18,-1 0 0,0 0 0,1-1 0,-1 1 0,0 0 0,0 0 0,-1 0 0,1 0 0,0 1 0,0-1 0,-1 0 0,1 0 0,-1 1 0,0-1 0,0 1 0,1-1 0,-1 1 0,0 0 0,0 0 0,0 0 0,0 0 0,0 0 0,0 0 0,-1 1 0,1-1 0,-4 0 0,-2-1 0,0 0 0,-1 1 0,1 1 0,0-1 0,-17 2 0,21 0 0,1 0 0,-1 0 0,1 0 0,0 1 0,-1-1 0,1 1 0,0 0 0,0 0 0,0 0 0,0 0 0,1 1 0,-1-1 0,0 1 0,1 0 0,0-1 0,0 1 0,0 0 0,-3 6 0,-3 5 0,1 0 0,-10 28 0,10-17 0,1 0 0,1 0 0,1 0 0,2 0 0,0 1 0,1-1 0,6 44 0,-5-64 0,1-1 0,0 0 0,0 1 0,0-1 0,1 0 0,-1 0 0,1 0 0,0 0 0,0 0 0,1-1 0,-1 1 0,1-1 0,0 1 0,0-1 0,0 0 0,0 0 0,0 0 0,1 0 0,0-1 0,-1 1 0,1-1 0,0 0 0,0 0 0,0-1 0,0 1 0,0-1 0,1 0 0,-1 0 0,7 1 0,-6-1 0,1-1 0,-1 0 0,0 1 0,1-2 0,-1 1 0,0-1 0,1 0 0,-1 0 0,0 0 0,0-1 0,0 1 0,0-1 0,0-1 0,0 1 0,-1-1 0,1 1 0,-1-1 0,1-1 0,-1 1 0,0-1 0,0 1 0,-1-1 0,1 0 0,4-8 0,-1-1 0,0-1 0,-1 0 0,-1-1 0,0 1 0,-1-1 0,0 0 0,-1-1 0,1-17 0,-2-131 0,-4 93 0,-7 234 0,0 8 0,9-168 0,0-1 0,1 0 0,-1 0 0,1 1 0,-1-1 0,1 0 0,0 0 0,0 0 0,0 0 0,0 0 0,0 0 0,1 0 0,-1 0 0,0 0 0,1-1 0,-1 1 0,1 0 0,0-1 0,0 1 0,0-1 0,-1 0 0,1 0 0,0 0 0,1 0 0,-1 0 0,0 0 0,0 0 0,0-1 0,0 1 0,1-1 0,-1 1 0,0-1 0,0 0 0,1 0 0,-1 0 0,0 0 0,1 0 0,-1-1 0,0 1 0,0-1 0,0 0 0,1 1 0,-1-1 0,0 0 0,0 0 0,0 0 0,0 0 0,0-1 0,0 1 0,-1-1 0,4-2 0,8-16-16,0-1-64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29.42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108 88 32079,'0'-4'30,"1"1"1,-1-1-1,1 1 1,0 0-1,1 0 1,-1-1-1,0 1 1,1 0-1,0 0 1,0 0-1,0 1 1,0-1-1,0 0 1,0 1-1,1-1 1,-1 1-1,1 0 1,0 0-1,-1 0 1,1 0-1,0 0 1,6-2-1,-1 0-31,0 1-1,0 0 1,0 0-1,0 0 1,1 1-1,-1 1 1,1-1-1,11 1 1,-20 1 1,1 0 0,-1 0 0,1 0 0,-1 0 0,1 0 0,-1 1 0,1-1 0,-1 0 0,1 0 0,-1 1 0,0-1 0,1 0 0,-1 0 0,1 1 0,-1-1 0,0 1 0,1-1 0,-1 0 0,0 1 0,1-1 0,-1 1 0,0-1 0,0 1 0,0-1 0,1 0 0,-1 1 0,0-1 0,0 1 0,0-1 0,0 1 0,0-1 0,0 2 0,1 20 0,-1-15 0,0-1 0,0 0 0,-1 1 0,1-1 0,-1 0 0,-1 0 0,1 1 0,-1-1 0,0 0 0,0 0 0,-5 7 0,0-3 0,1 0 0,-2-1 0,0 0 0,-16 14 0,10-9 0,-1 0 0,-1-1 0,0-1 0,-1 0 0,0-1 0,-1-1 0,-26 11 0,43-21 0,1 1 0,-1-1 0,1 1 0,-1-1 0,0 0 0,1 0 0,-1 1 0,1-1 0,-1 0 0,0 0 0,1 0 0,-1 0 0,0 0 0,1 1 0,-1-1 0,0-1 0,1 1 0,-1 0 0,0 0 0,1 0 0,-1 0 0,0 0 0,1-1 0,-1 1 0,0 0 0,1 0 0,-1-1 0,1 1 0,-1 0 0,1-1 0,-1 1 0,1-1 0,-1 1 0,1-1 0,-1 1 0,1-1 0,-1 1 0,1-1 0,0 1 0,-1-1 0,1 0 0,0 1 0,0-1 0,-1 0 0,1 1 0,0-1 0,0 0 0,0-1 0,0 0 0,0 0 0,0 1 0,1-1 0,-1 0 0,1 0 0,-1 1 0,1-1 0,-1 0 0,1 1 0,0-1 0,0 1 0,0-1 0,0 1 0,2-3 0,0 1 0,1 1 0,-1-1 0,1 1 0,0 0 0,0 0 0,0 0 0,0 0 0,0 1 0,0-1 0,0 1 0,1 1 0,-1-1 0,0 0 0,1 1 0,-1 0 0,1 0 0,-1 0 0,0 1 0,7 0 0,3 2 0,1 1 0,-1 0 0,0 0 0,17 9 0,-20-8-1,-1 0 0,1-1 0,0 0 0,0-1 0,1 0 0,-1-1 0,0 0 0,1-1 0,-1-1 0,1 1 0,0-2 0,11-1 0,-14-3-239,-1-8-708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30.17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218 17 32191,'0'0'14,"0"0"0,0-1 1,0 1-1,0-1 0,0 1 1,0 0-1,0-1 0,0 1 1,0-1-1,0 1 1,0 0-1,0-1 0,0 1 1,0-1-1,0 1 0,0 0 1,0-1-1,0 1 0,0 0 1,-1-1-1,1 1 0,0 0 1,0-1-1,0 1 0,-1 0 1,1-1-1,0 1 0,-1 0 1,1-1-1,0 1 0,0 0 1,-1 0-1,0-1 0,-18-4 130,-35 5-248,38 1 153,-15-2-49,-54 4 0,84-3 0,1 0 0,-1 1 0,1-1 0,-1 0 0,1 0 0,-1 1 0,1-1 0,0 1 0,-1-1 0,1 0 0,0 1 0,-1-1 0,1 1 0,0-1 0,-1 1 0,1-1 0,0 1 0,0-1 0,0 1 0,-1-1 0,1 1 0,0-1 0,0 1 0,0-1 0,0 1 0,0-1 0,0 1 0,0 0 0,1 19 0,-1-16 0,-1 122 0,3 142 0,-2-257 0,-1-6 0,1 0 0,0 1 0,0-1 0,1 0 0,0 0 0,0 0 0,0 0 0,0 0 0,1 0 0,-1 0 0,1 0 0,4 5 0,-4-9 0,1 0 0,-1 0 0,1 0 0,-1 0 0,1-1 0,-1 0 0,1 1 0,0-1 0,-1 0 0,1 0 0,0 0 0,4-2 0,5 2 0,5-2 0,-1 0 0,1-2 0,-1 1 0,0-2 0,0 0 0,17-9 0,-29 13-8,-4 1-53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3:42:30.97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35 10 30702,'-6'-2'1143,"-7"-2"-447,13 3-690,0 1 0,0 0 0,0 0-1,0 0 1,0 0 0,0 0-1,0 0 1,0 0 0,0 0-1,0 0 1,1 0 0,-1 0-1,0 0 1,0 0 0,0 0-1,0 0 1,0 0 0,0-1-1,0 1 1,0 0 0,0 0-1,0 0 1,0 0 0,0 0 0,0 0-1,0 0 1,0 0 0,0 0-1,0-1 1,0 1 0,0 0-1,0 0 1,0 0 0,0 0-1,2 0-3,38 0 6,1 1 1,42 8-1,-83-8-8,1 0 0,-1 0 0,1 0 0,-1 0 0,1 1 0,-1-1 0,0 0 0,1 0 0,-1 0 0,0 1 0,0-1 0,0 0 0,0 1 0,0-1 0,0 0 0,0 0 0,-1 1 0,1-1 0,0 0 0,-1 0 0,1 0 0,-2 2 0,-5 5 0,0-1 0,-1 0 0,0 0 0,0-1 0,-14 8 0,-3 4 0,8-6 0,4-3 0,1 0 0,-1 1 0,2 0 0,-19 21 0,30-30 0,0-1 0,-1 1 0,1-1 0,0 1 0,0-1 0,0 1 0,0-1 0,0 1 0,0 0 0,-1-1 0,1 1 0,0-1 0,1 1 0,-1-1 0,0 1 0,0-1 0,0 1 0,0-1 0,0 1 0,0-1 0,1 1 0,-1 0 0,0-1 0,0 0 0,1 1 0,-1-1 0,0 1 0,1-1 0,-1 1 0,1-1 0,-1 0 0,0 1 0,1-1 0,-1 0 0,1 1 0,-1-1 0,1 0 0,-1 0 0,1 1 0,-1-1 0,1 0 0,-1 0 0,1 0 0,-1 0 0,1 0 0,0 0 0,0 0 0,32 7 0,-29-6 0,2 0 0,0 0 0,0 0 0,0 1 0,-1 0 0,1 0 0,0 0 0,-1 1 0,0-1 0,9 7 0,-12-7 0,0 0 0,1 0 0,-1 1 0,0-1 0,0 1 0,0 0 0,-1-1 0,1 1 0,-1 0 0,1 0 0,-1 0 0,0 0 0,0 0 0,0 1 0,-1-1 0,1 0 0,-1 0 0,0 0 0,0 5 0,0-2 0,0-1 0,0 0 0,0 0 0,-1 1 0,0-1 0,0 0 0,-1 0 0,1 0 0,-1 0 0,-5 9 0,6-11 0,-1-1 0,0 0 0,0 0 0,0 0 0,0 0 0,-1 0 0,1 0 0,0-1 0,-1 1 0,1-1 0,-1 0 0,0 1 0,1-1 0,-1 0 0,0-1 0,0 1 0,0 0 0,1-1 0,-1 0 0,0 0 0,0 1 0,-3-2 0,3 1 0,0 1 0,0-1 0,0-1 0,0 1 0,0 0 0,0-1 0,0 1 0,0-1 0,0 0 0,1 0 0,-1 0 0,0-1 0,0 1 0,-2-2 0,3 1 0,0 0 0,1-1 0,-1 1 0,1 0 0,0 0 0,-1-1 0,1 1 0,0-1 0,0 1 0,1-1 0,-1 1 0,0-1 0,1 1 0,0-1 0,-1 0 0,1-2 0,0 3-16,0-3-95,-1 0 0,1-1 1,0 1-1,1 0 0,0-8 1,6-1-2556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95574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649" y="781050"/>
            <a:ext cx="2181225" cy="4857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5350" y="1400175"/>
            <a:ext cx="885825" cy="33337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181225"/>
            <a:ext cx="2428875" cy="2962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18866" y="1171193"/>
            <a:ext cx="5502909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C151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49929" y="3182048"/>
            <a:ext cx="5357495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8F8F8"/>
                </a:solidFill>
                <a:latin typeface="Lucida Sans Unicode"/>
                <a:cs typeface="Lucida Sans Unicode"/>
              </a:defRPr>
            </a:lvl1pPr>
          </a:lstStyle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C151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8F8F8"/>
                </a:solidFill>
                <a:latin typeface="Lucida Sans Unicode"/>
                <a:cs typeface="Lucida Sans Unicode"/>
              </a:defRPr>
            </a:lvl1pPr>
          </a:lstStyle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C151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0842" y="1047432"/>
            <a:ext cx="2694305" cy="343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8F8F8"/>
                </a:solidFill>
                <a:latin typeface="Lucida Sans Unicode"/>
                <a:cs typeface="Lucida Sans Unicode"/>
              </a:defRPr>
            </a:lvl1pPr>
          </a:lstStyle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3225" y="704850"/>
            <a:ext cx="3286125" cy="39147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C151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8F8F8"/>
                </a:solidFill>
                <a:latin typeface="Lucida Sans Unicode"/>
                <a:cs typeface="Lucida Sans Unicode"/>
              </a:defRPr>
            </a:lvl1pPr>
          </a:lstStyle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8F8F8"/>
                </a:solidFill>
                <a:latin typeface="Lucida Sans Unicode"/>
                <a:cs typeface="Lucida Sans Unicode"/>
              </a:defRPr>
            </a:lvl1pPr>
          </a:lstStyle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43425"/>
            <a:ext cx="9144000" cy="600075"/>
          </a:xfrm>
          <a:custGeom>
            <a:avLst/>
            <a:gdLst/>
            <a:ahLst/>
            <a:cxnLst/>
            <a:rect l="l" t="t" r="r" b="b"/>
            <a:pathLst>
              <a:path w="9144000" h="600075">
                <a:moveTo>
                  <a:pt x="0" y="600073"/>
                </a:moveTo>
                <a:lnTo>
                  <a:pt x="9144000" y="600073"/>
                </a:lnTo>
                <a:lnTo>
                  <a:pt x="9144000" y="0"/>
                </a:lnTo>
                <a:lnTo>
                  <a:pt x="0" y="0"/>
                </a:lnTo>
                <a:lnTo>
                  <a:pt x="0" y="600073"/>
                </a:lnTo>
                <a:close/>
              </a:path>
            </a:pathLst>
          </a:custGeom>
          <a:solidFill>
            <a:srgbClr val="8C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325" y="4695825"/>
            <a:ext cx="1466850" cy="33337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47875" y="4752975"/>
            <a:ext cx="1266825" cy="2095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42" y="173355"/>
            <a:ext cx="836231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C151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072" y="2499042"/>
            <a:ext cx="5638165" cy="121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85100" y="4719462"/>
            <a:ext cx="1022096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8F8F8"/>
                </a:solidFill>
                <a:latin typeface="Lucida Sans Unicode"/>
                <a:cs typeface="Lucida Sans Unicode"/>
              </a:defRPr>
            </a:lvl1pPr>
          </a:lstStyle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1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0.png"/><Relationship Id="rId18" Type="http://schemas.openxmlformats.org/officeDocument/2006/relationships/image" Target="../media/image84.png"/><Relationship Id="rId3" Type="http://schemas.openxmlformats.org/officeDocument/2006/relationships/image" Target="../media/image64.png"/><Relationship Id="rId7" Type="http://schemas.openxmlformats.org/officeDocument/2006/relationships/image" Target="../media/image76.png"/><Relationship Id="rId12" Type="http://schemas.openxmlformats.org/officeDocument/2006/relationships/image" Target="../media/image79.png"/><Relationship Id="rId17" Type="http://schemas.openxmlformats.org/officeDocument/2006/relationships/image" Target="../media/image83.png"/><Relationship Id="rId2" Type="http://schemas.openxmlformats.org/officeDocument/2006/relationships/image" Target="../media/image63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8.png"/><Relationship Id="rId5" Type="http://schemas.openxmlformats.org/officeDocument/2006/relationships/image" Target="../media/image66.png"/><Relationship Id="rId15" Type="http://schemas.openxmlformats.org/officeDocument/2006/relationships/image" Target="../media/image81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4.png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image" Target="../media/image63.png"/><Relationship Id="rId21" Type="http://schemas.openxmlformats.org/officeDocument/2006/relationships/image" Target="../media/image80.png"/><Relationship Id="rId7" Type="http://schemas.openxmlformats.org/officeDocument/2006/relationships/image" Target="../media/image67.png"/><Relationship Id="rId12" Type="http://schemas.openxmlformats.org/officeDocument/2006/relationships/image" Target="../media/image87.png"/><Relationship Id="rId17" Type="http://schemas.openxmlformats.org/officeDocument/2006/relationships/image" Target="../media/image84.png"/><Relationship Id="rId25" Type="http://schemas.openxmlformats.org/officeDocument/2006/relationships/image" Target="../media/image91.png"/><Relationship Id="rId2" Type="http://schemas.openxmlformats.org/officeDocument/2006/relationships/image" Target="../media/image85.png"/><Relationship Id="rId16" Type="http://schemas.openxmlformats.org/officeDocument/2006/relationships/image" Target="../media/image83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3.png"/><Relationship Id="rId24" Type="http://schemas.openxmlformats.org/officeDocument/2006/relationships/image" Target="../media/image90.png"/><Relationship Id="rId5" Type="http://schemas.openxmlformats.org/officeDocument/2006/relationships/image" Target="../media/image65.png"/><Relationship Id="rId15" Type="http://schemas.openxmlformats.org/officeDocument/2006/relationships/image" Target="../media/image81.png"/><Relationship Id="rId23" Type="http://schemas.openxmlformats.org/officeDocument/2006/relationships/image" Target="../media/image89.jpg"/><Relationship Id="rId28" Type="http://schemas.openxmlformats.org/officeDocument/2006/relationships/image" Target="../media/image94.png"/><Relationship Id="rId10" Type="http://schemas.openxmlformats.org/officeDocument/2006/relationships/image" Target="../media/image86.png"/><Relationship Id="rId19" Type="http://schemas.openxmlformats.org/officeDocument/2006/relationships/image" Target="../media/image78.png"/><Relationship Id="rId4" Type="http://schemas.openxmlformats.org/officeDocument/2006/relationships/image" Target="../media/image64.png"/><Relationship Id="rId9" Type="http://schemas.openxmlformats.org/officeDocument/2006/relationships/image" Target="../media/image77.png"/><Relationship Id="rId14" Type="http://schemas.openxmlformats.org/officeDocument/2006/relationships/image" Target="../media/image75.png"/><Relationship Id="rId22" Type="http://schemas.openxmlformats.org/officeDocument/2006/relationships/image" Target="../media/image18.png"/><Relationship Id="rId27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26" Type="http://schemas.openxmlformats.org/officeDocument/2006/relationships/image" Target="../media/image127.png"/><Relationship Id="rId39" Type="http://schemas.openxmlformats.org/officeDocument/2006/relationships/image" Target="../media/image140.png"/><Relationship Id="rId21" Type="http://schemas.openxmlformats.org/officeDocument/2006/relationships/image" Target="../media/image122.png"/><Relationship Id="rId34" Type="http://schemas.openxmlformats.org/officeDocument/2006/relationships/image" Target="../media/image135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5" Type="http://schemas.openxmlformats.org/officeDocument/2006/relationships/image" Target="../media/image126.png"/><Relationship Id="rId33" Type="http://schemas.openxmlformats.org/officeDocument/2006/relationships/image" Target="../media/image134.png"/><Relationship Id="rId38" Type="http://schemas.openxmlformats.org/officeDocument/2006/relationships/image" Target="../media/image139.png"/><Relationship Id="rId2" Type="http://schemas.openxmlformats.org/officeDocument/2006/relationships/image" Target="../media/image103.jp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29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24" Type="http://schemas.openxmlformats.org/officeDocument/2006/relationships/image" Target="../media/image125.png"/><Relationship Id="rId32" Type="http://schemas.openxmlformats.org/officeDocument/2006/relationships/image" Target="../media/image133.png"/><Relationship Id="rId37" Type="http://schemas.openxmlformats.org/officeDocument/2006/relationships/image" Target="../media/image138.png"/><Relationship Id="rId40" Type="http://schemas.openxmlformats.org/officeDocument/2006/relationships/image" Target="../media/image141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image" Target="../media/image124.png"/><Relationship Id="rId28" Type="http://schemas.openxmlformats.org/officeDocument/2006/relationships/image" Target="../media/image129.png"/><Relationship Id="rId36" Type="http://schemas.openxmlformats.org/officeDocument/2006/relationships/image" Target="../media/image137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31" Type="http://schemas.openxmlformats.org/officeDocument/2006/relationships/image" Target="../media/image132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image" Target="../media/image123.png"/><Relationship Id="rId27" Type="http://schemas.openxmlformats.org/officeDocument/2006/relationships/image" Target="../media/image128.png"/><Relationship Id="rId30" Type="http://schemas.openxmlformats.org/officeDocument/2006/relationships/image" Target="../media/image131.png"/><Relationship Id="rId35" Type="http://schemas.openxmlformats.org/officeDocument/2006/relationships/image" Target="../media/image136.png"/><Relationship Id="rId8" Type="http://schemas.openxmlformats.org/officeDocument/2006/relationships/image" Target="../media/image109.png"/><Relationship Id="rId3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image" Target="../media/image143.jpg"/><Relationship Id="rId21" Type="http://schemas.openxmlformats.org/officeDocument/2006/relationships/image" Target="../media/image159.png"/><Relationship Id="rId7" Type="http://schemas.openxmlformats.org/officeDocument/2006/relationships/image" Target="../media/image103.jp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" Type="http://schemas.openxmlformats.org/officeDocument/2006/relationships/image" Target="../media/image142.jpg"/><Relationship Id="rId16" Type="http://schemas.openxmlformats.org/officeDocument/2006/relationships/image" Target="../media/image15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0.png"/><Relationship Id="rId5" Type="http://schemas.openxmlformats.org/officeDocument/2006/relationships/image" Target="../media/image145.png"/><Relationship Id="rId15" Type="http://schemas.openxmlformats.org/officeDocument/2006/relationships/image" Target="../media/image154.png"/><Relationship Id="rId23" Type="http://schemas.openxmlformats.org/officeDocument/2006/relationships/image" Target="../media/image161.png"/><Relationship Id="rId10" Type="http://schemas.openxmlformats.org/officeDocument/2006/relationships/image" Target="../media/image149.png"/><Relationship Id="rId19" Type="http://schemas.openxmlformats.org/officeDocument/2006/relationships/image" Target="../media/image158.png"/><Relationship Id="rId4" Type="http://schemas.openxmlformats.org/officeDocument/2006/relationships/image" Target="../media/image144.jp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Relationship Id="rId22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jpg"/><Relationship Id="rId13" Type="http://schemas.openxmlformats.org/officeDocument/2006/relationships/image" Target="../media/image166.png"/><Relationship Id="rId3" Type="http://schemas.openxmlformats.org/officeDocument/2006/relationships/image" Target="../media/image162.jpg"/><Relationship Id="rId7" Type="http://schemas.openxmlformats.org/officeDocument/2006/relationships/image" Target="../media/image163.jpg"/><Relationship Id="rId12" Type="http://schemas.openxmlformats.org/officeDocument/2006/relationships/image" Target="../media/image165.png"/><Relationship Id="rId2" Type="http://schemas.openxmlformats.org/officeDocument/2006/relationships/image" Target="../media/image142.jp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54.png"/><Relationship Id="rId5" Type="http://schemas.openxmlformats.org/officeDocument/2006/relationships/image" Target="../media/image148.png"/><Relationship Id="rId15" Type="http://schemas.openxmlformats.org/officeDocument/2006/relationships/image" Target="../media/image168.png"/><Relationship Id="rId10" Type="http://schemas.openxmlformats.org/officeDocument/2006/relationships/image" Target="../media/image149.png"/><Relationship Id="rId4" Type="http://schemas.openxmlformats.org/officeDocument/2006/relationships/image" Target="../media/image147.png"/><Relationship Id="rId9" Type="http://schemas.openxmlformats.org/officeDocument/2006/relationships/image" Target="../media/image153.png"/><Relationship Id="rId14" Type="http://schemas.openxmlformats.org/officeDocument/2006/relationships/image" Target="../media/image16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4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2.png"/><Relationship Id="rId21" Type="http://schemas.openxmlformats.org/officeDocument/2006/relationships/image" Target="../media/image178.png"/><Relationship Id="rId34" Type="http://schemas.openxmlformats.org/officeDocument/2006/relationships/customXml" Target="../ink/ink16.xml"/><Relationship Id="rId7" Type="http://schemas.openxmlformats.org/officeDocument/2006/relationships/image" Target="../media/image171.png"/><Relationship Id="rId12" Type="http://schemas.openxmlformats.org/officeDocument/2006/relationships/customXml" Target="../ink/ink5.xml"/><Relationship Id="rId17" Type="http://schemas.openxmlformats.org/officeDocument/2006/relationships/image" Target="../media/image176.png"/><Relationship Id="rId25" Type="http://schemas.openxmlformats.org/officeDocument/2006/relationships/image" Target="../media/image180.png"/><Relationship Id="rId33" Type="http://schemas.openxmlformats.org/officeDocument/2006/relationships/image" Target="../media/image184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173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170.png"/><Relationship Id="rId15" Type="http://schemas.openxmlformats.org/officeDocument/2006/relationships/image" Target="../media/image175.png"/><Relationship Id="rId23" Type="http://schemas.openxmlformats.org/officeDocument/2006/relationships/image" Target="../media/image179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77.png"/><Relationship Id="rId31" Type="http://schemas.openxmlformats.org/officeDocument/2006/relationships/image" Target="../media/image183.png"/><Relationship Id="rId4" Type="http://schemas.openxmlformats.org/officeDocument/2006/relationships/customXml" Target="../ink/ink1.xml"/><Relationship Id="rId9" Type="http://schemas.openxmlformats.org/officeDocument/2006/relationships/image" Target="../media/image17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81.png"/><Relationship Id="rId30" Type="http://schemas.openxmlformats.org/officeDocument/2006/relationships/customXml" Target="../ink/ink14.xml"/><Relationship Id="rId35" Type="http://schemas.openxmlformats.org/officeDocument/2006/relationships/image" Target="../media/image185.png"/><Relationship Id="rId8" Type="http://schemas.openxmlformats.org/officeDocument/2006/relationships/customXml" Target="../ink/ink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7.png"/><Relationship Id="rId18" Type="http://schemas.openxmlformats.org/officeDocument/2006/relationships/image" Target="../media/image202.png"/><Relationship Id="rId26" Type="http://schemas.openxmlformats.org/officeDocument/2006/relationships/image" Target="../media/image210.png"/><Relationship Id="rId3" Type="http://schemas.openxmlformats.org/officeDocument/2006/relationships/image" Target="../media/image187.png"/><Relationship Id="rId21" Type="http://schemas.openxmlformats.org/officeDocument/2006/relationships/image" Target="../media/image205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17" Type="http://schemas.openxmlformats.org/officeDocument/2006/relationships/image" Target="../media/image201.png"/><Relationship Id="rId25" Type="http://schemas.openxmlformats.org/officeDocument/2006/relationships/image" Target="../media/image209.png"/><Relationship Id="rId2" Type="http://schemas.openxmlformats.org/officeDocument/2006/relationships/image" Target="../media/image186.png"/><Relationship Id="rId16" Type="http://schemas.openxmlformats.org/officeDocument/2006/relationships/image" Target="../media/image200.png"/><Relationship Id="rId20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24" Type="http://schemas.openxmlformats.org/officeDocument/2006/relationships/image" Target="../media/image208.png"/><Relationship Id="rId5" Type="http://schemas.openxmlformats.org/officeDocument/2006/relationships/image" Target="../media/image189.png"/><Relationship Id="rId15" Type="http://schemas.openxmlformats.org/officeDocument/2006/relationships/image" Target="../media/image199.png"/><Relationship Id="rId23" Type="http://schemas.openxmlformats.org/officeDocument/2006/relationships/image" Target="../media/image207.png"/><Relationship Id="rId10" Type="http://schemas.openxmlformats.org/officeDocument/2006/relationships/image" Target="../media/image194.png"/><Relationship Id="rId19" Type="http://schemas.openxmlformats.org/officeDocument/2006/relationships/image" Target="../media/image203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8.png"/><Relationship Id="rId22" Type="http://schemas.openxmlformats.org/officeDocument/2006/relationships/image" Target="../media/image20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187.png"/><Relationship Id="rId7" Type="http://schemas.openxmlformats.org/officeDocument/2006/relationships/image" Target="../media/image215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0" Type="http://schemas.openxmlformats.org/officeDocument/2006/relationships/image" Target="../media/image218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.xml"/><Relationship Id="rId18" Type="http://schemas.openxmlformats.org/officeDocument/2006/relationships/image" Target="../media/image228.png"/><Relationship Id="rId26" Type="http://schemas.openxmlformats.org/officeDocument/2006/relationships/image" Target="../media/image232.png"/><Relationship Id="rId39" Type="http://schemas.openxmlformats.org/officeDocument/2006/relationships/customXml" Target="../ink/ink35.xml"/><Relationship Id="rId21" Type="http://schemas.openxmlformats.org/officeDocument/2006/relationships/customXml" Target="../ink/ink26.xml"/><Relationship Id="rId34" Type="http://schemas.openxmlformats.org/officeDocument/2006/relationships/image" Target="../media/image236.png"/><Relationship Id="rId42" Type="http://schemas.openxmlformats.org/officeDocument/2006/relationships/image" Target="../media/image240.png"/><Relationship Id="rId47" Type="http://schemas.openxmlformats.org/officeDocument/2006/relationships/customXml" Target="../ink/ink39.xml"/><Relationship Id="rId50" Type="http://schemas.openxmlformats.org/officeDocument/2006/relationships/image" Target="../media/image244.png"/><Relationship Id="rId55" Type="http://schemas.openxmlformats.org/officeDocument/2006/relationships/customXml" Target="../ink/ink43.xml"/><Relationship Id="rId7" Type="http://schemas.openxmlformats.org/officeDocument/2006/relationships/customXml" Target="../ink/ink19.xml"/><Relationship Id="rId2" Type="http://schemas.openxmlformats.org/officeDocument/2006/relationships/image" Target="../media/image220.png"/><Relationship Id="rId16" Type="http://schemas.openxmlformats.org/officeDocument/2006/relationships/image" Target="../media/image227.png"/><Relationship Id="rId29" Type="http://schemas.openxmlformats.org/officeDocument/2006/relationships/customXml" Target="../ink/ink30.xml"/><Relationship Id="rId11" Type="http://schemas.openxmlformats.org/officeDocument/2006/relationships/customXml" Target="../ink/ink21.xml"/><Relationship Id="rId24" Type="http://schemas.openxmlformats.org/officeDocument/2006/relationships/image" Target="../media/image231.png"/><Relationship Id="rId32" Type="http://schemas.openxmlformats.org/officeDocument/2006/relationships/image" Target="../media/image235.png"/><Relationship Id="rId37" Type="http://schemas.openxmlformats.org/officeDocument/2006/relationships/customXml" Target="../ink/ink34.xml"/><Relationship Id="rId40" Type="http://schemas.openxmlformats.org/officeDocument/2006/relationships/image" Target="../media/image239.png"/><Relationship Id="rId45" Type="http://schemas.openxmlformats.org/officeDocument/2006/relationships/customXml" Target="../ink/ink38.xml"/><Relationship Id="rId53" Type="http://schemas.openxmlformats.org/officeDocument/2006/relationships/customXml" Target="../ink/ink42.xml"/><Relationship Id="rId5" Type="http://schemas.openxmlformats.org/officeDocument/2006/relationships/customXml" Target="../ink/ink18.xml"/><Relationship Id="rId10" Type="http://schemas.openxmlformats.org/officeDocument/2006/relationships/image" Target="../media/image224.png"/><Relationship Id="rId19" Type="http://schemas.openxmlformats.org/officeDocument/2006/relationships/customXml" Target="../ink/ink25.xml"/><Relationship Id="rId31" Type="http://schemas.openxmlformats.org/officeDocument/2006/relationships/customXml" Target="../ink/ink31.xml"/><Relationship Id="rId44" Type="http://schemas.openxmlformats.org/officeDocument/2006/relationships/image" Target="../media/image241.png"/><Relationship Id="rId52" Type="http://schemas.openxmlformats.org/officeDocument/2006/relationships/image" Target="../media/image245.png"/><Relationship Id="rId4" Type="http://schemas.openxmlformats.org/officeDocument/2006/relationships/image" Target="../media/image221.png"/><Relationship Id="rId9" Type="http://schemas.openxmlformats.org/officeDocument/2006/relationships/customXml" Target="../ink/ink20.xml"/><Relationship Id="rId14" Type="http://schemas.openxmlformats.org/officeDocument/2006/relationships/image" Target="../media/image226.png"/><Relationship Id="rId22" Type="http://schemas.openxmlformats.org/officeDocument/2006/relationships/image" Target="../media/image230.png"/><Relationship Id="rId27" Type="http://schemas.openxmlformats.org/officeDocument/2006/relationships/customXml" Target="../ink/ink29.xml"/><Relationship Id="rId30" Type="http://schemas.openxmlformats.org/officeDocument/2006/relationships/image" Target="../media/image234.png"/><Relationship Id="rId35" Type="http://schemas.openxmlformats.org/officeDocument/2006/relationships/customXml" Target="../ink/ink33.xml"/><Relationship Id="rId43" Type="http://schemas.openxmlformats.org/officeDocument/2006/relationships/customXml" Target="../ink/ink37.xml"/><Relationship Id="rId48" Type="http://schemas.openxmlformats.org/officeDocument/2006/relationships/image" Target="../media/image243.png"/><Relationship Id="rId56" Type="http://schemas.openxmlformats.org/officeDocument/2006/relationships/image" Target="../media/image247.png"/><Relationship Id="rId8" Type="http://schemas.openxmlformats.org/officeDocument/2006/relationships/image" Target="../media/image223.png"/><Relationship Id="rId51" Type="http://schemas.openxmlformats.org/officeDocument/2006/relationships/customXml" Target="../ink/ink41.xml"/><Relationship Id="rId3" Type="http://schemas.openxmlformats.org/officeDocument/2006/relationships/customXml" Target="../ink/ink17.xml"/><Relationship Id="rId12" Type="http://schemas.openxmlformats.org/officeDocument/2006/relationships/image" Target="../media/image225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38" Type="http://schemas.openxmlformats.org/officeDocument/2006/relationships/image" Target="../media/image238.png"/><Relationship Id="rId46" Type="http://schemas.openxmlformats.org/officeDocument/2006/relationships/image" Target="../media/image242.png"/><Relationship Id="rId20" Type="http://schemas.openxmlformats.org/officeDocument/2006/relationships/image" Target="../media/image229.png"/><Relationship Id="rId41" Type="http://schemas.openxmlformats.org/officeDocument/2006/relationships/customXml" Target="../ink/ink36.xml"/><Relationship Id="rId54" Type="http://schemas.openxmlformats.org/officeDocument/2006/relationships/image" Target="../media/image2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233.png"/><Relationship Id="rId36" Type="http://schemas.openxmlformats.org/officeDocument/2006/relationships/image" Target="../media/image237.png"/><Relationship Id="rId49" Type="http://schemas.openxmlformats.org/officeDocument/2006/relationships/customXml" Target="../ink/ink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.xml"/><Relationship Id="rId21" Type="http://schemas.openxmlformats.org/officeDocument/2006/relationships/image" Target="../media/image258.png"/><Relationship Id="rId42" Type="http://schemas.openxmlformats.org/officeDocument/2006/relationships/customXml" Target="../ink/ink63.xml"/><Relationship Id="rId47" Type="http://schemas.openxmlformats.org/officeDocument/2006/relationships/image" Target="../media/image271.png"/><Relationship Id="rId63" Type="http://schemas.openxmlformats.org/officeDocument/2006/relationships/image" Target="../media/image279.png"/><Relationship Id="rId68" Type="http://schemas.openxmlformats.org/officeDocument/2006/relationships/customXml" Target="../ink/ink76.xml"/><Relationship Id="rId84" Type="http://schemas.openxmlformats.org/officeDocument/2006/relationships/customXml" Target="../ink/ink84.xml"/><Relationship Id="rId89" Type="http://schemas.openxmlformats.org/officeDocument/2006/relationships/image" Target="../media/image292.png"/><Relationship Id="rId16" Type="http://schemas.openxmlformats.org/officeDocument/2006/relationships/customXml" Target="../ink/ink50.xml"/><Relationship Id="rId11" Type="http://schemas.openxmlformats.org/officeDocument/2006/relationships/image" Target="../media/image253.png"/><Relationship Id="rId32" Type="http://schemas.openxmlformats.org/officeDocument/2006/relationships/customXml" Target="../ink/ink58.xml"/><Relationship Id="rId37" Type="http://schemas.openxmlformats.org/officeDocument/2006/relationships/image" Target="../media/image266.png"/><Relationship Id="rId53" Type="http://schemas.openxmlformats.org/officeDocument/2006/relationships/image" Target="../media/image274.png"/><Relationship Id="rId58" Type="http://schemas.openxmlformats.org/officeDocument/2006/relationships/customXml" Target="../ink/ink71.xml"/><Relationship Id="rId74" Type="http://schemas.openxmlformats.org/officeDocument/2006/relationships/customXml" Target="../ink/ink79.xml"/><Relationship Id="rId79" Type="http://schemas.openxmlformats.org/officeDocument/2006/relationships/image" Target="../media/image287.png"/><Relationship Id="rId5" Type="http://schemas.openxmlformats.org/officeDocument/2006/relationships/image" Target="../media/image250.png"/><Relationship Id="rId90" Type="http://schemas.openxmlformats.org/officeDocument/2006/relationships/customXml" Target="../ink/ink87.xml"/><Relationship Id="rId22" Type="http://schemas.openxmlformats.org/officeDocument/2006/relationships/customXml" Target="../ink/ink53.xml"/><Relationship Id="rId27" Type="http://schemas.openxmlformats.org/officeDocument/2006/relationships/image" Target="../media/image261.png"/><Relationship Id="rId43" Type="http://schemas.openxmlformats.org/officeDocument/2006/relationships/image" Target="../media/image269.png"/><Relationship Id="rId48" Type="http://schemas.openxmlformats.org/officeDocument/2006/relationships/customXml" Target="../ink/ink66.xml"/><Relationship Id="rId64" Type="http://schemas.openxmlformats.org/officeDocument/2006/relationships/customXml" Target="../ink/ink74.xml"/><Relationship Id="rId69" Type="http://schemas.openxmlformats.org/officeDocument/2006/relationships/image" Target="../media/image282.png"/><Relationship Id="rId8" Type="http://schemas.openxmlformats.org/officeDocument/2006/relationships/customXml" Target="../ink/ink46.xml"/><Relationship Id="rId51" Type="http://schemas.openxmlformats.org/officeDocument/2006/relationships/image" Target="../media/image273.png"/><Relationship Id="rId72" Type="http://schemas.openxmlformats.org/officeDocument/2006/relationships/customXml" Target="../ink/ink78.xml"/><Relationship Id="rId80" Type="http://schemas.openxmlformats.org/officeDocument/2006/relationships/customXml" Target="../ink/ink82.xml"/><Relationship Id="rId85" Type="http://schemas.openxmlformats.org/officeDocument/2006/relationships/image" Target="../media/image290.png"/><Relationship Id="rId93" Type="http://schemas.openxmlformats.org/officeDocument/2006/relationships/image" Target="../media/image294.png"/><Relationship Id="rId3" Type="http://schemas.openxmlformats.org/officeDocument/2006/relationships/image" Target="../media/image249.png"/><Relationship Id="rId12" Type="http://schemas.openxmlformats.org/officeDocument/2006/relationships/customXml" Target="../ink/ink48.xml"/><Relationship Id="rId17" Type="http://schemas.openxmlformats.org/officeDocument/2006/relationships/image" Target="../media/image256.png"/><Relationship Id="rId25" Type="http://schemas.openxmlformats.org/officeDocument/2006/relationships/image" Target="../media/image260.png"/><Relationship Id="rId33" Type="http://schemas.openxmlformats.org/officeDocument/2006/relationships/image" Target="../media/image264.png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59" Type="http://schemas.openxmlformats.org/officeDocument/2006/relationships/image" Target="../media/image277.png"/><Relationship Id="rId67" Type="http://schemas.openxmlformats.org/officeDocument/2006/relationships/image" Target="../media/image281.png"/><Relationship Id="rId20" Type="http://schemas.openxmlformats.org/officeDocument/2006/relationships/customXml" Target="../ink/ink52.xml"/><Relationship Id="rId41" Type="http://schemas.openxmlformats.org/officeDocument/2006/relationships/image" Target="../media/image268.png"/><Relationship Id="rId54" Type="http://schemas.openxmlformats.org/officeDocument/2006/relationships/customXml" Target="../ink/ink69.xml"/><Relationship Id="rId62" Type="http://schemas.openxmlformats.org/officeDocument/2006/relationships/customXml" Target="../ink/ink73.xml"/><Relationship Id="rId70" Type="http://schemas.openxmlformats.org/officeDocument/2006/relationships/customXml" Target="../ink/ink77.xml"/><Relationship Id="rId75" Type="http://schemas.openxmlformats.org/officeDocument/2006/relationships/image" Target="../media/image285.png"/><Relationship Id="rId83" Type="http://schemas.openxmlformats.org/officeDocument/2006/relationships/image" Target="../media/image289.png"/><Relationship Id="rId88" Type="http://schemas.openxmlformats.org/officeDocument/2006/relationships/customXml" Target="../ink/ink86.xml"/><Relationship Id="rId91" Type="http://schemas.openxmlformats.org/officeDocument/2006/relationships/image" Target="../media/image2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5" Type="http://schemas.openxmlformats.org/officeDocument/2006/relationships/image" Target="../media/image255.png"/><Relationship Id="rId23" Type="http://schemas.openxmlformats.org/officeDocument/2006/relationships/image" Target="../media/image259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image" Target="../media/image272.png"/><Relationship Id="rId57" Type="http://schemas.openxmlformats.org/officeDocument/2006/relationships/image" Target="../media/image276.png"/><Relationship Id="rId10" Type="http://schemas.openxmlformats.org/officeDocument/2006/relationships/customXml" Target="../ink/ink47.xml"/><Relationship Id="rId31" Type="http://schemas.openxmlformats.org/officeDocument/2006/relationships/image" Target="../media/image263.png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60" Type="http://schemas.openxmlformats.org/officeDocument/2006/relationships/customXml" Target="../ink/ink72.xml"/><Relationship Id="rId65" Type="http://schemas.openxmlformats.org/officeDocument/2006/relationships/image" Target="../media/image280.png"/><Relationship Id="rId73" Type="http://schemas.openxmlformats.org/officeDocument/2006/relationships/image" Target="../media/image284.png"/><Relationship Id="rId78" Type="http://schemas.openxmlformats.org/officeDocument/2006/relationships/customXml" Target="../ink/ink81.xml"/><Relationship Id="rId81" Type="http://schemas.openxmlformats.org/officeDocument/2006/relationships/image" Target="../media/image288.png"/><Relationship Id="rId86" Type="http://schemas.openxmlformats.org/officeDocument/2006/relationships/customXml" Target="../ink/ink85.xml"/><Relationship Id="rId4" Type="http://schemas.openxmlformats.org/officeDocument/2006/relationships/customXml" Target="../ink/ink44.xml"/><Relationship Id="rId9" Type="http://schemas.openxmlformats.org/officeDocument/2006/relationships/image" Target="../media/image252.png"/><Relationship Id="rId13" Type="http://schemas.openxmlformats.org/officeDocument/2006/relationships/image" Target="../media/image254.png"/><Relationship Id="rId18" Type="http://schemas.openxmlformats.org/officeDocument/2006/relationships/customXml" Target="../ink/ink51.xml"/><Relationship Id="rId39" Type="http://schemas.openxmlformats.org/officeDocument/2006/relationships/image" Target="../media/image267.png"/><Relationship Id="rId34" Type="http://schemas.openxmlformats.org/officeDocument/2006/relationships/customXml" Target="../ink/ink59.xml"/><Relationship Id="rId50" Type="http://schemas.openxmlformats.org/officeDocument/2006/relationships/customXml" Target="../ink/ink67.xml"/><Relationship Id="rId55" Type="http://schemas.openxmlformats.org/officeDocument/2006/relationships/image" Target="../media/image275.png"/><Relationship Id="rId76" Type="http://schemas.openxmlformats.org/officeDocument/2006/relationships/customXml" Target="../ink/ink80.xml"/><Relationship Id="rId7" Type="http://schemas.openxmlformats.org/officeDocument/2006/relationships/image" Target="../media/image251.png"/><Relationship Id="rId71" Type="http://schemas.openxmlformats.org/officeDocument/2006/relationships/image" Target="../media/image283.png"/><Relationship Id="rId92" Type="http://schemas.openxmlformats.org/officeDocument/2006/relationships/customXml" Target="../ink/ink88.xml"/><Relationship Id="rId2" Type="http://schemas.openxmlformats.org/officeDocument/2006/relationships/image" Target="../media/image248.png"/><Relationship Id="rId29" Type="http://schemas.openxmlformats.org/officeDocument/2006/relationships/image" Target="../media/image262.png"/><Relationship Id="rId24" Type="http://schemas.openxmlformats.org/officeDocument/2006/relationships/customXml" Target="../ink/ink54.xml"/><Relationship Id="rId40" Type="http://schemas.openxmlformats.org/officeDocument/2006/relationships/customXml" Target="../ink/ink62.xml"/><Relationship Id="rId45" Type="http://schemas.openxmlformats.org/officeDocument/2006/relationships/image" Target="../media/image270.png"/><Relationship Id="rId66" Type="http://schemas.openxmlformats.org/officeDocument/2006/relationships/customXml" Target="../ink/ink75.xml"/><Relationship Id="rId87" Type="http://schemas.openxmlformats.org/officeDocument/2006/relationships/image" Target="../media/image291.png"/><Relationship Id="rId61" Type="http://schemas.openxmlformats.org/officeDocument/2006/relationships/image" Target="../media/image278.png"/><Relationship Id="rId82" Type="http://schemas.openxmlformats.org/officeDocument/2006/relationships/customXml" Target="../ink/ink83.xml"/><Relationship Id="rId19" Type="http://schemas.openxmlformats.org/officeDocument/2006/relationships/image" Target="../media/image257.png"/><Relationship Id="rId14" Type="http://schemas.openxmlformats.org/officeDocument/2006/relationships/customXml" Target="../ink/ink49.xml"/><Relationship Id="rId30" Type="http://schemas.openxmlformats.org/officeDocument/2006/relationships/customXml" Target="../ink/ink57.xml"/><Relationship Id="rId35" Type="http://schemas.openxmlformats.org/officeDocument/2006/relationships/image" Target="../media/image265.png"/><Relationship Id="rId56" Type="http://schemas.openxmlformats.org/officeDocument/2006/relationships/customXml" Target="../ink/ink70.xml"/><Relationship Id="rId77" Type="http://schemas.openxmlformats.org/officeDocument/2006/relationships/image" Target="../media/image286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7.png"/><Relationship Id="rId21" Type="http://schemas.openxmlformats.org/officeDocument/2006/relationships/customXml" Target="../ink/ink98.xml"/><Relationship Id="rId42" Type="http://schemas.openxmlformats.org/officeDocument/2006/relationships/image" Target="../media/image315.png"/><Relationship Id="rId47" Type="http://schemas.openxmlformats.org/officeDocument/2006/relationships/customXml" Target="../ink/ink111.xml"/><Relationship Id="rId63" Type="http://schemas.openxmlformats.org/officeDocument/2006/relationships/customXml" Target="../ink/ink119.xml"/><Relationship Id="rId68" Type="http://schemas.openxmlformats.org/officeDocument/2006/relationships/image" Target="../media/image328.png"/><Relationship Id="rId2" Type="http://schemas.openxmlformats.org/officeDocument/2006/relationships/image" Target="../media/image295.png"/><Relationship Id="rId16" Type="http://schemas.openxmlformats.org/officeDocument/2006/relationships/image" Target="../media/image302.png"/><Relationship Id="rId29" Type="http://schemas.openxmlformats.org/officeDocument/2006/relationships/customXml" Target="../ink/ink102.xml"/><Relationship Id="rId11" Type="http://schemas.openxmlformats.org/officeDocument/2006/relationships/customXml" Target="../ink/ink93.xml"/><Relationship Id="rId24" Type="http://schemas.openxmlformats.org/officeDocument/2006/relationships/image" Target="../media/image306.png"/><Relationship Id="rId32" Type="http://schemas.openxmlformats.org/officeDocument/2006/relationships/image" Target="../media/image310.png"/><Relationship Id="rId37" Type="http://schemas.openxmlformats.org/officeDocument/2006/relationships/customXml" Target="../ink/ink106.xml"/><Relationship Id="rId40" Type="http://schemas.openxmlformats.org/officeDocument/2006/relationships/image" Target="../media/image314.png"/><Relationship Id="rId45" Type="http://schemas.openxmlformats.org/officeDocument/2006/relationships/customXml" Target="../ink/ink110.xml"/><Relationship Id="rId53" Type="http://schemas.openxmlformats.org/officeDocument/2006/relationships/customXml" Target="../ink/ink114.xml"/><Relationship Id="rId58" Type="http://schemas.openxmlformats.org/officeDocument/2006/relationships/image" Target="../media/image323.png"/><Relationship Id="rId66" Type="http://schemas.openxmlformats.org/officeDocument/2006/relationships/image" Target="../media/image327.png"/><Relationship Id="rId74" Type="http://schemas.openxmlformats.org/officeDocument/2006/relationships/image" Target="../media/image331.png"/><Relationship Id="rId5" Type="http://schemas.openxmlformats.org/officeDocument/2006/relationships/customXml" Target="../ink/ink90.xml"/><Relationship Id="rId61" Type="http://schemas.openxmlformats.org/officeDocument/2006/relationships/customXml" Target="../ink/ink118.xml"/><Relationship Id="rId19" Type="http://schemas.openxmlformats.org/officeDocument/2006/relationships/customXml" Target="../ink/ink97.xml"/><Relationship Id="rId14" Type="http://schemas.openxmlformats.org/officeDocument/2006/relationships/image" Target="../media/image301.png"/><Relationship Id="rId22" Type="http://schemas.openxmlformats.org/officeDocument/2006/relationships/image" Target="../media/image305.png"/><Relationship Id="rId27" Type="http://schemas.openxmlformats.org/officeDocument/2006/relationships/customXml" Target="../ink/ink101.xml"/><Relationship Id="rId30" Type="http://schemas.openxmlformats.org/officeDocument/2006/relationships/image" Target="../media/image309.png"/><Relationship Id="rId35" Type="http://schemas.openxmlformats.org/officeDocument/2006/relationships/customXml" Target="../ink/ink105.xml"/><Relationship Id="rId43" Type="http://schemas.openxmlformats.org/officeDocument/2006/relationships/customXml" Target="../ink/ink109.xml"/><Relationship Id="rId48" Type="http://schemas.openxmlformats.org/officeDocument/2006/relationships/image" Target="../media/image318.png"/><Relationship Id="rId56" Type="http://schemas.openxmlformats.org/officeDocument/2006/relationships/image" Target="../media/image322.png"/><Relationship Id="rId64" Type="http://schemas.openxmlformats.org/officeDocument/2006/relationships/image" Target="../media/image326.png"/><Relationship Id="rId69" Type="http://schemas.openxmlformats.org/officeDocument/2006/relationships/customXml" Target="../ink/ink122.xml"/><Relationship Id="rId8" Type="http://schemas.openxmlformats.org/officeDocument/2006/relationships/image" Target="../media/image298.png"/><Relationship Id="rId51" Type="http://schemas.openxmlformats.org/officeDocument/2006/relationships/customXml" Target="../ink/ink113.xml"/><Relationship Id="rId72" Type="http://schemas.openxmlformats.org/officeDocument/2006/relationships/image" Target="../media/image330.png"/><Relationship Id="rId3" Type="http://schemas.openxmlformats.org/officeDocument/2006/relationships/customXml" Target="../ink/ink89.xml"/><Relationship Id="rId12" Type="http://schemas.openxmlformats.org/officeDocument/2006/relationships/image" Target="../media/image300.png"/><Relationship Id="rId17" Type="http://schemas.openxmlformats.org/officeDocument/2006/relationships/customXml" Target="../ink/ink96.xml"/><Relationship Id="rId25" Type="http://schemas.openxmlformats.org/officeDocument/2006/relationships/customXml" Target="../ink/ink100.xml"/><Relationship Id="rId33" Type="http://schemas.openxmlformats.org/officeDocument/2006/relationships/customXml" Target="../ink/ink104.xml"/><Relationship Id="rId38" Type="http://schemas.openxmlformats.org/officeDocument/2006/relationships/image" Target="../media/image313.png"/><Relationship Id="rId46" Type="http://schemas.openxmlformats.org/officeDocument/2006/relationships/image" Target="../media/image317.png"/><Relationship Id="rId59" Type="http://schemas.openxmlformats.org/officeDocument/2006/relationships/customXml" Target="../ink/ink117.xml"/><Relationship Id="rId67" Type="http://schemas.openxmlformats.org/officeDocument/2006/relationships/customXml" Target="../ink/ink121.xml"/><Relationship Id="rId20" Type="http://schemas.openxmlformats.org/officeDocument/2006/relationships/image" Target="../media/image304.png"/><Relationship Id="rId41" Type="http://schemas.openxmlformats.org/officeDocument/2006/relationships/customXml" Target="../ink/ink108.xml"/><Relationship Id="rId54" Type="http://schemas.openxmlformats.org/officeDocument/2006/relationships/image" Target="../media/image321.png"/><Relationship Id="rId62" Type="http://schemas.openxmlformats.org/officeDocument/2006/relationships/image" Target="../media/image325.png"/><Relationship Id="rId70" Type="http://schemas.openxmlformats.org/officeDocument/2006/relationships/image" Target="../media/image3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7.png"/><Relationship Id="rId15" Type="http://schemas.openxmlformats.org/officeDocument/2006/relationships/customXml" Target="../ink/ink95.xml"/><Relationship Id="rId23" Type="http://schemas.openxmlformats.org/officeDocument/2006/relationships/customXml" Target="../ink/ink99.xml"/><Relationship Id="rId28" Type="http://schemas.openxmlformats.org/officeDocument/2006/relationships/image" Target="../media/image308.png"/><Relationship Id="rId36" Type="http://schemas.openxmlformats.org/officeDocument/2006/relationships/image" Target="../media/image312.png"/><Relationship Id="rId49" Type="http://schemas.openxmlformats.org/officeDocument/2006/relationships/customXml" Target="../ink/ink112.xml"/><Relationship Id="rId57" Type="http://schemas.openxmlformats.org/officeDocument/2006/relationships/customXml" Target="../ink/ink116.xml"/><Relationship Id="rId10" Type="http://schemas.openxmlformats.org/officeDocument/2006/relationships/image" Target="../media/image299.png"/><Relationship Id="rId31" Type="http://schemas.openxmlformats.org/officeDocument/2006/relationships/customXml" Target="../ink/ink103.xml"/><Relationship Id="rId44" Type="http://schemas.openxmlformats.org/officeDocument/2006/relationships/image" Target="../media/image316.png"/><Relationship Id="rId52" Type="http://schemas.openxmlformats.org/officeDocument/2006/relationships/image" Target="../media/image320.png"/><Relationship Id="rId60" Type="http://schemas.openxmlformats.org/officeDocument/2006/relationships/image" Target="../media/image324.png"/><Relationship Id="rId65" Type="http://schemas.openxmlformats.org/officeDocument/2006/relationships/customXml" Target="../ink/ink120.xml"/><Relationship Id="rId73" Type="http://schemas.openxmlformats.org/officeDocument/2006/relationships/customXml" Target="../ink/ink124.xml"/><Relationship Id="rId4" Type="http://schemas.openxmlformats.org/officeDocument/2006/relationships/image" Target="../media/image296.png"/><Relationship Id="rId9" Type="http://schemas.openxmlformats.org/officeDocument/2006/relationships/customXml" Target="../ink/ink92.xml"/><Relationship Id="rId13" Type="http://schemas.openxmlformats.org/officeDocument/2006/relationships/customXml" Target="../ink/ink94.xml"/><Relationship Id="rId18" Type="http://schemas.openxmlformats.org/officeDocument/2006/relationships/image" Target="../media/image303.png"/><Relationship Id="rId39" Type="http://schemas.openxmlformats.org/officeDocument/2006/relationships/customXml" Target="../ink/ink107.xml"/><Relationship Id="rId34" Type="http://schemas.openxmlformats.org/officeDocument/2006/relationships/image" Target="../media/image311.png"/><Relationship Id="rId50" Type="http://schemas.openxmlformats.org/officeDocument/2006/relationships/image" Target="../media/image319.png"/><Relationship Id="rId55" Type="http://schemas.openxmlformats.org/officeDocument/2006/relationships/customXml" Target="../ink/ink115.xml"/><Relationship Id="rId7" Type="http://schemas.openxmlformats.org/officeDocument/2006/relationships/customXml" Target="../ink/ink91.xml"/><Relationship Id="rId71" Type="http://schemas.openxmlformats.org/officeDocument/2006/relationships/customXml" Target="../ink/ink123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9.xml"/><Relationship Id="rId18" Type="http://schemas.openxmlformats.org/officeDocument/2006/relationships/image" Target="../media/image341.png"/><Relationship Id="rId26" Type="http://schemas.openxmlformats.org/officeDocument/2006/relationships/image" Target="../media/image345.png"/><Relationship Id="rId39" Type="http://schemas.openxmlformats.org/officeDocument/2006/relationships/customXml" Target="../ink/ink142.xml"/><Relationship Id="rId21" Type="http://schemas.openxmlformats.org/officeDocument/2006/relationships/customXml" Target="../ink/ink133.xml"/><Relationship Id="rId34" Type="http://schemas.openxmlformats.org/officeDocument/2006/relationships/image" Target="../media/image349.png"/><Relationship Id="rId42" Type="http://schemas.openxmlformats.org/officeDocument/2006/relationships/image" Target="../media/image353.png"/><Relationship Id="rId47" Type="http://schemas.openxmlformats.org/officeDocument/2006/relationships/customXml" Target="../ink/ink146.xml"/><Relationship Id="rId50" Type="http://schemas.openxmlformats.org/officeDocument/2006/relationships/image" Target="../media/image357.png"/><Relationship Id="rId7" Type="http://schemas.openxmlformats.org/officeDocument/2006/relationships/customXml" Target="../ink/ink126.xml"/><Relationship Id="rId2" Type="http://schemas.openxmlformats.org/officeDocument/2006/relationships/image" Target="../media/image332.png"/><Relationship Id="rId16" Type="http://schemas.openxmlformats.org/officeDocument/2006/relationships/image" Target="../media/image340.png"/><Relationship Id="rId29" Type="http://schemas.openxmlformats.org/officeDocument/2006/relationships/customXml" Target="../ink/ink137.xml"/><Relationship Id="rId11" Type="http://schemas.openxmlformats.org/officeDocument/2006/relationships/customXml" Target="../ink/ink128.xml"/><Relationship Id="rId24" Type="http://schemas.openxmlformats.org/officeDocument/2006/relationships/image" Target="../media/image344.png"/><Relationship Id="rId32" Type="http://schemas.openxmlformats.org/officeDocument/2006/relationships/image" Target="../media/image348.png"/><Relationship Id="rId37" Type="http://schemas.openxmlformats.org/officeDocument/2006/relationships/customXml" Target="../ink/ink141.xml"/><Relationship Id="rId40" Type="http://schemas.openxmlformats.org/officeDocument/2006/relationships/image" Target="../media/image352.png"/><Relationship Id="rId45" Type="http://schemas.openxmlformats.org/officeDocument/2006/relationships/customXml" Target="../ink/ink145.xml"/><Relationship Id="rId53" Type="http://schemas.openxmlformats.org/officeDocument/2006/relationships/customXml" Target="../ink/ink149.xml"/><Relationship Id="rId5" Type="http://schemas.openxmlformats.org/officeDocument/2006/relationships/customXml" Target="../ink/ink125.xml"/><Relationship Id="rId10" Type="http://schemas.openxmlformats.org/officeDocument/2006/relationships/image" Target="../media/image337.png"/><Relationship Id="rId19" Type="http://schemas.openxmlformats.org/officeDocument/2006/relationships/customXml" Target="../ink/ink132.xml"/><Relationship Id="rId31" Type="http://schemas.openxmlformats.org/officeDocument/2006/relationships/customXml" Target="../ink/ink138.xml"/><Relationship Id="rId44" Type="http://schemas.openxmlformats.org/officeDocument/2006/relationships/image" Target="../media/image354.png"/><Relationship Id="rId52" Type="http://schemas.openxmlformats.org/officeDocument/2006/relationships/image" Target="../media/image358.png"/><Relationship Id="rId4" Type="http://schemas.openxmlformats.org/officeDocument/2006/relationships/image" Target="../media/image334.png"/><Relationship Id="rId9" Type="http://schemas.openxmlformats.org/officeDocument/2006/relationships/customXml" Target="../ink/ink127.xml"/><Relationship Id="rId14" Type="http://schemas.openxmlformats.org/officeDocument/2006/relationships/image" Target="../media/image339.png"/><Relationship Id="rId22" Type="http://schemas.openxmlformats.org/officeDocument/2006/relationships/image" Target="../media/image343.png"/><Relationship Id="rId27" Type="http://schemas.openxmlformats.org/officeDocument/2006/relationships/customXml" Target="../ink/ink136.xml"/><Relationship Id="rId30" Type="http://schemas.openxmlformats.org/officeDocument/2006/relationships/image" Target="../media/image347.png"/><Relationship Id="rId35" Type="http://schemas.openxmlformats.org/officeDocument/2006/relationships/customXml" Target="../ink/ink140.xml"/><Relationship Id="rId43" Type="http://schemas.openxmlformats.org/officeDocument/2006/relationships/customXml" Target="../ink/ink144.xml"/><Relationship Id="rId48" Type="http://schemas.openxmlformats.org/officeDocument/2006/relationships/image" Target="../media/image356.png"/><Relationship Id="rId8" Type="http://schemas.openxmlformats.org/officeDocument/2006/relationships/image" Target="../media/image336.png"/><Relationship Id="rId51" Type="http://schemas.openxmlformats.org/officeDocument/2006/relationships/customXml" Target="../ink/ink148.xml"/><Relationship Id="rId3" Type="http://schemas.openxmlformats.org/officeDocument/2006/relationships/image" Target="../media/image333.png"/><Relationship Id="rId12" Type="http://schemas.openxmlformats.org/officeDocument/2006/relationships/image" Target="../media/image338.png"/><Relationship Id="rId17" Type="http://schemas.openxmlformats.org/officeDocument/2006/relationships/customXml" Target="../ink/ink131.xml"/><Relationship Id="rId25" Type="http://schemas.openxmlformats.org/officeDocument/2006/relationships/customXml" Target="../ink/ink135.xml"/><Relationship Id="rId33" Type="http://schemas.openxmlformats.org/officeDocument/2006/relationships/customXml" Target="../ink/ink139.xml"/><Relationship Id="rId38" Type="http://schemas.openxmlformats.org/officeDocument/2006/relationships/image" Target="../media/image351.png"/><Relationship Id="rId46" Type="http://schemas.openxmlformats.org/officeDocument/2006/relationships/image" Target="../media/image355.png"/><Relationship Id="rId20" Type="http://schemas.openxmlformats.org/officeDocument/2006/relationships/image" Target="../media/image342.png"/><Relationship Id="rId41" Type="http://schemas.openxmlformats.org/officeDocument/2006/relationships/customXml" Target="../ink/ink143.xml"/><Relationship Id="rId54" Type="http://schemas.openxmlformats.org/officeDocument/2006/relationships/image" Target="../media/image3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5.png"/><Relationship Id="rId15" Type="http://schemas.openxmlformats.org/officeDocument/2006/relationships/customXml" Target="../ink/ink130.xml"/><Relationship Id="rId23" Type="http://schemas.openxmlformats.org/officeDocument/2006/relationships/customXml" Target="../ink/ink134.xml"/><Relationship Id="rId28" Type="http://schemas.openxmlformats.org/officeDocument/2006/relationships/image" Target="../media/image346.png"/><Relationship Id="rId36" Type="http://schemas.openxmlformats.org/officeDocument/2006/relationships/image" Target="../media/image350.png"/><Relationship Id="rId49" Type="http://schemas.openxmlformats.org/officeDocument/2006/relationships/customXml" Target="../ink/ink14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84.png"/><Relationship Id="rId21" Type="http://schemas.openxmlformats.org/officeDocument/2006/relationships/image" Target="../media/image379.png"/><Relationship Id="rId42" Type="http://schemas.openxmlformats.org/officeDocument/2006/relationships/image" Target="../media/image400.png"/><Relationship Id="rId47" Type="http://schemas.openxmlformats.org/officeDocument/2006/relationships/image" Target="../media/image405.png"/><Relationship Id="rId63" Type="http://schemas.openxmlformats.org/officeDocument/2006/relationships/image" Target="../media/image421.png"/><Relationship Id="rId68" Type="http://schemas.openxmlformats.org/officeDocument/2006/relationships/image" Target="../media/image426.png"/><Relationship Id="rId84" Type="http://schemas.openxmlformats.org/officeDocument/2006/relationships/image" Target="../media/image442.png"/><Relationship Id="rId89" Type="http://schemas.openxmlformats.org/officeDocument/2006/relationships/customXml" Target="../ink/ink151.xml"/><Relationship Id="rId112" Type="http://schemas.openxmlformats.org/officeDocument/2006/relationships/image" Target="../media/image457.png"/><Relationship Id="rId16" Type="http://schemas.openxmlformats.org/officeDocument/2006/relationships/image" Target="../media/image374.png"/><Relationship Id="rId107" Type="http://schemas.openxmlformats.org/officeDocument/2006/relationships/customXml" Target="../ink/ink160.xml"/><Relationship Id="rId11" Type="http://schemas.openxmlformats.org/officeDocument/2006/relationships/image" Target="../media/image369.png"/><Relationship Id="rId32" Type="http://schemas.openxmlformats.org/officeDocument/2006/relationships/image" Target="../media/image390.png"/><Relationship Id="rId37" Type="http://schemas.openxmlformats.org/officeDocument/2006/relationships/image" Target="../media/image395.png"/><Relationship Id="rId53" Type="http://schemas.openxmlformats.org/officeDocument/2006/relationships/image" Target="../media/image411.png"/><Relationship Id="rId58" Type="http://schemas.openxmlformats.org/officeDocument/2006/relationships/image" Target="../media/image416.png"/><Relationship Id="rId74" Type="http://schemas.openxmlformats.org/officeDocument/2006/relationships/image" Target="../media/image432.png"/><Relationship Id="rId79" Type="http://schemas.openxmlformats.org/officeDocument/2006/relationships/image" Target="../media/image437.png"/><Relationship Id="rId102" Type="http://schemas.openxmlformats.org/officeDocument/2006/relationships/image" Target="../media/image452.png"/><Relationship Id="rId5" Type="http://schemas.openxmlformats.org/officeDocument/2006/relationships/image" Target="../media/image363.png"/><Relationship Id="rId90" Type="http://schemas.openxmlformats.org/officeDocument/2006/relationships/image" Target="../media/image446.png"/><Relationship Id="rId95" Type="http://schemas.openxmlformats.org/officeDocument/2006/relationships/customXml" Target="../ink/ink154.xml"/><Relationship Id="rId22" Type="http://schemas.openxmlformats.org/officeDocument/2006/relationships/image" Target="../media/image380.png"/><Relationship Id="rId27" Type="http://schemas.openxmlformats.org/officeDocument/2006/relationships/image" Target="../media/image385.png"/><Relationship Id="rId43" Type="http://schemas.openxmlformats.org/officeDocument/2006/relationships/image" Target="../media/image401.png"/><Relationship Id="rId48" Type="http://schemas.openxmlformats.org/officeDocument/2006/relationships/image" Target="../media/image406.png"/><Relationship Id="rId64" Type="http://schemas.openxmlformats.org/officeDocument/2006/relationships/image" Target="../media/image422.png"/><Relationship Id="rId69" Type="http://schemas.openxmlformats.org/officeDocument/2006/relationships/image" Target="../media/image427.png"/><Relationship Id="rId113" Type="http://schemas.openxmlformats.org/officeDocument/2006/relationships/customXml" Target="../ink/ink163.xml"/><Relationship Id="rId80" Type="http://schemas.openxmlformats.org/officeDocument/2006/relationships/image" Target="../media/image438.png"/><Relationship Id="rId85" Type="http://schemas.openxmlformats.org/officeDocument/2006/relationships/image" Target="../media/image443.png"/><Relationship Id="rId12" Type="http://schemas.openxmlformats.org/officeDocument/2006/relationships/image" Target="../media/image370.png"/><Relationship Id="rId17" Type="http://schemas.openxmlformats.org/officeDocument/2006/relationships/image" Target="../media/image375.png"/><Relationship Id="rId33" Type="http://schemas.openxmlformats.org/officeDocument/2006/relationships/image" Target="../media/image391.png"/><Relationship Id="rId38" Type="http://schemas.openxmlformats.org/officeDocument/2006/relationships/image" Target="../media/image396.png"/><Relationship Id="rId59" Type="http://schemas.openxmlformats.org/officeDocument/2006/relationships/image" Target="../media/image417.png"/><Relationship Id="rId103" Type="http://schemas.openxmlformats.org/officeDocument/2006/relationships/customXml" Target="../ink/ink158.xml"/><Relationship Id="rId108" Type="http://schemas.openxmlformats.org/officeDocument/2006/relationships/image" Target="../media/image455.png"/><Relationship Id="rId54" Type="http://schemas.openxmlformats.org/officeDocument/2006/relationships/image" Target="../media/image412.png"/><Relationship Id="rId70" Type="http://schemas.openxmlformats.org/officeDocument/2006/relationships/image" Target="../media/image428.png"/><Relationship Id="rId75" Type="http://schemas.openxmlformats.org/officeDocument/2006/relationships/image" Target="../media/image433.png"/><Relationship Id="rId91" Type="http://schemas.openxmlformats.org/officeDocument/2006/relationships/customXml" Target="../ink/ink152.xml"/><Relationship Id="rId96" Type="http://schemas.openxmlformats.org/officeDocument/2006/relationships/image" Target="../media/image4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4.png"/><Relationship Id="rId15" Type="http://schemas.openxmlformats.org/officeDocument/2006/relationships/image" Target="../media/image373.png"/><Relationship Id="rId23" Type="http://schemas.openxmlformats.org/officeDocument/2006/relationships/image" Target="../media/image381.png"/><Relationship Id="rId28" Type="http://schemas.openxmlformats.org/officeDocument/2006/relationships/image" Target="../media/image386.png"/><Relationship Id="rId36" Type="http://schemas.openxmlformats.org/officeDocument/2006/relationships/image" Target="../media/image394.png"/><Relationship Id="rId49" Type="http://schemas.openxmlformats.org/officeDocument/2006/relationships/image" Target="../media/image407.png"/><Relationship Id="rId57" Type="http://schemas.openxmlformats.org/officeDocument/2006/relationships/image" Target="../media/image415.png"/><Relationship Id="rId106" Type="http://schemas.openxmlformats.org/officeDocument/2006/relationships/image" Target="../media/image454.png"/><Relationship Id="rId114" Type="http://schemas.openxmlformats.org/officeDocument/2006/relationships/image" Target="../media/image458.png"/><Relationship Id="rId10" Type="http://schemas.openxmlformats.org/officeDocument/2006/relationships/image" Target="../media/image368.png"/><Relationship Id="rId31" Type="http://schemas.openxmlformats.org/officeDocument/2006/relationships/image" Target="../media/image389.png"/><Relationship Id="rId44" Type="http://schemas.openxmlformats.org/officeDocument/2006/relationships/image" Target="../media/image402.png"/><Relationship Id="rId52" Type="http://schemas.openxmlformats.org/officeDocument/2006/relationships/image" Target="../media/image410.png"/><Relationship Id="rId60" Type="http://schemas.openxmlformats.org/officeDocument/2006/relationships/image" Target="../media/image418.png"/><Relationship Id="rId65" Type="http://schemas.openxmlformats.org/officeDocument/2006/relationships/image" Target="../media/image423.png"/><Relationship Id="rId73" Type="http://schemas.openxmlformats.org/officeDocument/2006/relationships/image" Target="../media/image431.png"/><Relationship Id="rId78" Type="http://schemas.openxmlformats.org/officeDocument/2006/relationships/image" Target="../media/image436.png"/><Relationship Id="rId81" Type="http://schemas.openxmlformats.org/officeDocument/2006/relationships/image" Target="../media/image439.png"/><Relationship Id="rId86" Type="http://schemas.openxmlformats.org/officeDocument/2006/relationships/image" Target="../media/image444.png"/><Relationship Id="rId94" Type="http://schemas.openxmlformats.org/officeDocument/2006/relationships/image" Target="../media/image448.png"/><Relationship Id="rId99" Type="http://schemas.openxmlformats.org/officeDocument/2006/relationships/customXml" Target="../ink/ink156.xml"/><Relationship Id="rId101" Type="http://schemas.openxmlformats.org/officeDocument/2006/relationships/customXml" Target="../ink/ink157.xml"/><Relationship Id="rId4" Type="http://schemas.openxmlformats.org/officeDocument/2006/relationships/image" Target="../media/image362.png"/><Relationship Id="rId9" Type="http://schemas.openxmlformats.org/officeDocument/2006/relationships/image" Target="../media/image367.png"/><Relationship Id="rId13" Type="http://schemas.openxmlformats.org/officeDocument/2006/relationships/image" Target="../media/image371.png"/><Relationship Id="rId18" Type="http://schemas.openxmlformats.org/officeDocument/2006/relationships/image" Target="../media/image376.png"/><Relationship Id="rId39" Type="http://schemas.openxmlformats.org/officeDocument/2006/relationships/image" Target="../media/image397.png"/><Relationship Id="rId109" Type="http://schemas.openxmlformats.org/officeDocument/2006/relationships/customXml" Target="../ink/ink161.xml"/><Relationship Id="rId34" Type="http://schemas.openxmlformats.org/officeDocument/2006/relationships/image" Target="../media/image392.png"/><Relationship Id="rId50" Type="http://schemas.openxmlformats.org/officeDocument/2006/relationships/image" Target="../media/image408.png"/><Relationship Id="rId55" Type="http://schemas.openxmlformats.org/officeDocument/2006/relationships/image" Target="../media/image413.png"/><Relationship Id="rId76" Type="http://schemas.openxmlformats.org/officeDocument/2006/relationships/image" Target="../media/image434.png"/><Relationship Id="rId97" Type="http://schemas.openxmlformats.org/officeDocument/2006/relationships/customXml" Target="../ink/ink155.xml"/><Relationship Id="rId104" Type="http://schemas.openxmlformats.org/officeDocument/2006/relationships/image" Target="../media/image453.png"/><Relationship Id="rId7" Type="http://schemas.openxmlformats.org/officeDocument/2006/relationships/image" Target="../media/image365.png"/><Relationship Id="rId71" Type="http://schemas.openxmlformats.org/officeDocument/2006/relationships/image" Target="../media/image429.png"/><Relationship Id="rId92" Type="http://schemas.openxmlformats.org/officeDocument/2006/relationships/image" Target="../media/image447.png"/><Relationship Id="rId2" Type="http://schemas.openxmlformats.org/officeDocument/2006/relationships/image" Target="../media/image360.png"/><Relationship Id="rId29" Type="http://schemas.openxmlformats.org/officeDocument/2006/relationships/image" Target="../media/image387.png"/><Relationship Id="rId24" Type="http://schemas.openxmlformats.org/officeDocument/2006/relationships/image" Target="../media/image382.png"/><Relationship Id="rId40" Type="http://schemas.openxmlformats.org/officeDocument/2006/relationships/image" Target="../media/image398.png"/><Relationship Id="rId45" Type="http://schemas.openxmlformats.org/officeDocument/2006/relationships/image" Target="../media/image403.png"/><Relationship Id="rId66" Type="http://schemas.openxmlformats.org/officeDocument/2006/relationships/image" Target="../media/image424.png"/><Relationship Id="rId87" Type="http://schemas.openxmlformats.org/officeDocument/2006/relationships/customXml" Target="../ink/ink150.xml"/><Relationship Id="rId110" Type="http://schemas.openxmlformats.org/officeDocument/2006/relationships/image" Target="../media/image456.png"/><Relationship Id="rId115" Type="http://schemas.openxmlformats.org/officeDocument/2006/relationships/customXml" Target="../ink/ink164.xml"/><Relationship Id="rId61" Type="http://schemas.openxmlformats.org/officeDocument/2006/relationships/image" Target="../media/image419.png"/><Relationship Id="rId82" Type="http://schemas.openxmlformats.org/officeDocument/2006/relationships/image" Target="../media/image440.png"/><Relationship Id="rId19" Type="http://schemas.openxmlformats.org/officeDocument/2006/relationships/image" Target="../media/image377.png"/><Relationship Id="rId14" Type="http://schemas.openxmlformats.org/officeDocument/2006/relationships/image" Target="../media/image372.png"/><Relationship Id="rId30" Type="http://schemas.openxmlformats.org/officeDocument/2006/relationships/image" Target="../media/image388.png"/><Relationship Id="rId35" Type="http://schemas.openxmlformats.org/officeDocument/2006/relationships/image" Target="../media/image393.png"/><Relationship Id="rId56" Type="http://schemas.openxmlformats.org/officeDocument/2006/relationships/image" Target="../media/image414.png"/><Relationship Id="rId77" Type="http://schemas.openxmlformats.org/officeDocument/2006/relationships/image" Target="../media/image435.png"/><Relationship Id="rId100" Type="http://schemas.openxmlformats.org/officeDocument/2006/relationships/image" Target="../media/image451.png"/><Relationship Id="rId105" Type="http://schemas.openxmlformats.org/officeDocument/2006/relationships/customXml" Target="../ink/ink159.xml"/><Relationship Id="rId8" Type="http://schemas.openxmlformats.org/officeDocument/2006/relationships/image" Target="../media/image366.png"/><Relationship Id="rId51" Type="http://schemas.openxmlformats.org/officeDocument/2006/relationships/image" Target="../media/image409.png"/><Relationship Id="rId72" Type="http://schemas.openxmlformats.org/officeDocument/2006/relationships/image" Target="../media/image430.png"/><Relationship Id="rId93" Type="http://schemas.openxmlformats.org/officeDocument/2006/relationships/customXml" Target="../ink/ink153.xml"/><Relationship Id="rId98" Type="http://schemas.openxmlformats.org/officeDocument/2006/relationships/image" Target="../media/image450.png"/><Relationship Id="rId3" Type="http://schemas.openxmlformats.org/officeDocument/2006/relationships/image" Target="../media/image361.png"/><Relationship Id="rId25" Type="http://schemas.openxmlformats.org/officeDocument/2006/relationships/image" Target="../media/image383.png"/><Relationship Id="rId46" Type="http://schemas.openxmlformats.org/officeDocument/2006/relationships/image" Target="../media/image404.png"/><Relationship Id="rId67" Type="http://schemas.openxmlformats.org/officeDocument/2006/relationships/image" Target="../media/image425.png"/><Relationship Id="rId116" Type="http://schemas.openxmlformats.org/officeDocument/2006/relationships/image" Target="../media/image459.png"/><Relationship Id="rId20" Type="http://schemas.openxmlformats.org/officeDocument/2006/relationships/image" Target="../media/image378.png"/><Relationship Id="rId41" Type="http://schemas.openxmlformats.org/officeDocument/2006/relationships/image" Target="../media/image399.png"/><Relationship Id="rId62" Type="http://schemas.openxmlformats.org/officeDocument/2006/relationships/image" Target="../media/image420.png"/><Relationship Id="rId83" Type="http://schemas.openxmlformats.org/officeDocument/2006/relationships/image" Target="../media/image441.png"/><Relationship Id="rId88" Type="http://schemas.openxmlformats.org/officeDocument/2006/relationships/image" Target="../media/image445.png"/><Relationship Id="rId111" Type="http://schemas.openxmlformats.org/officeDocument/2006/relationships/customXml" Target="../ink/ink162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90.png"/><Relationship Id="rId21" Type="http://schemas.openxmlformats.org/officeDocument/2006/relationships/image" Target="../media/image386.png"/><Relationship Id="rId42" Type="http://schemas.openxmlformats.org/officeDocument/2006/relationships/image" Target="../media/image403.png"/><Relationship Id="rId47" Type="http://schemas.openxmlformats.org/officeDocument/2006/relationships/image" Target="../media/image408.png"/><Relationship Id="rId63" Type="http://schemas.openxmlformats.org/officeDocument/2006/relationships/image" Target="../media/image424.png"/><Relationship Id="rId68" Type="http://schemas.openxmlformats.org/officeDocument/2006/relationships/image" Target="../media/image429.png"/><Relationship Id="rId84" Type="http://schemas.openxmlformats.org/officeDocument/2006/relationships/customXml" Target="../ink/ink165.xml"/><Relationship Id="rId16" Type="http://schemas.openxmlformats.org/officeDocument/2006/relationships/image" Target="../media/image381.png"/><Relationship Id="rId11" Type="http://schemas.openxmlformats.org/officeDocument/2006/relationships/image" Target="../media/image466.png"/><Relationship Id="rId32" Type="http://schemas.openxmlformats.org/officeDocument/2006/relationships/image" Target="../media/image473.png"/><Relationship Id="rId37" Type="http://schemas.openxmlformats.org/officeDocument/2006/relationships/image" Target="../media/image474.png"/><Relationship Id="rId53" Type="http://schemas.openxmlformats.org/officeDocument/2006/relationships/image" Target="../media/image414.png"/><Relationship Id="rId58" Type="http://schemas.openxmlformats.org/officeDocument/2006/relationships/image" Target="../media/image419.png"/><Relationship Id="rId74" Type="http://schemas.openxmlformats.org/officeDocument/2006/relationships/image" Target="../media/image436.png"/><Relationship Id="rId79" Type="http://schemas.openxmlformats.org/officeDocument/2006/relationships/image" Target="../media/image475.png"/><Relationship Id="rId5" Type="http://schemas.openxmlformats.org/officeDocument/2006/relationships/image" Target="../media/image460.png"/><Relationship Id="rId19" Type="http://schemas.openxmlformats.org/officeDocument/2006/relationships/image" Target="../media/image384.png"/><Relationship Id="rId14" Type="http://schemas.openxmlformats.org/officeDocument/2006/relationships/image" Target="../media/image469.png"/><Relationship Id="rId22" Type="http://schemas.openxmlformats.org/officeDocument/2006/relationships/image" Target="../media/image387.png"/><Relationship Id="rId27" Type="http://schemas.openxmlformats.org/officeDocument/2006/relationships/image" Target="../media/image391.png"/><Relationship Id="rId30" Type="http://schemas.openxmlformats.org/officeDocument/2006/relationships/image" Target="../media/image394.png"/><Relationship Id="rId35" Type="http://schemas.openxmlformats.org/officeDocument/2006/relationships/image" Target="../media/image397.png"/><Relationship Id="rId43" Type="http://schemas.openxmlformats.org/officeDocument/2006/relationships/image" Target="../media/image404.png"/><Relationship Id="rId48" Type="http://schemas.openxmlformats.org/officeDocument/2006/relationships/image" Target="../media/image409.png"/><Relationship Id="rId56" Type="http://schemas.openxmlformats.org/officeDocument/2006/relationships/image" Target="../media/image417.png"/><Relationship Id="rId64" Type="http://schemas.openxmlformats.org/officeDocument/2006/relationships/image" Target="../media/image425.png"/><Relationship Id="rId69" Type="http://schemas.openxmlformats.org/officeDocument/2006/relationships/image" Target="../media/image430.png"/><Relationship Id="rId77" Type="http://schemas.openxmlformats.org/officeDocument/2006/relationships/image" Target="../media/image439.png"/><Relationship Id="rId8" Type="http://schemas.openxmlformats.org/officeDocument/2006/relationships/image" Target="../media/image463.png"/><Relationship Id="rId51" Type="http://schemas.openxmlformats.org/officeDocument/2006/relationships/image" Target="../media/image412.png"/><Relationship Id="rId72" Type="http://schemas.openxmlformats.org/officeDocument/2006/relationships/image" Target="../media/image433.png"/><Relationship Id="rId80" Type="http://schemas.openxmlformats.org/officeDocument/2006/relationships/image" Target="../media/image441.png"/><Relationship Id="rId85" Type="http://schemas.openxmlformats.org/officeDocument/2006/relationships/image" Target="../media/image476.png"/><Relationship Id="rId3" Type="http://schemas.openxmlformats.org/officeDocument/2006/relationships/image" Target="../media/image372.png"/><Relationship Id="rId12" Type="http://schemas.openxmlformats.org/officeDocument/2006/relationships/image" Target="../media/image467.png"/><Relationship Id="rId17" Type="http://schemas.openxmlformats.org/officeDocument/2006/relationships/image" Target="../media/image382.png"/><Relationship Id="rId25" Type="http://schemas.openxmlformats.org/officeDocument/2006/relationships/image" Target="../media/image389.png"/><Relationship Id="rId33" Type="http://schemas.openxmlformats.org/officeDocument/2006/relationships/image" Target="../media/image395.png"/><Relationship Id="rId38" Type="http://schemas.openxmlformats.org/officeDocument/2006/relationships/image" Target="../media/image399.png"/><Relationship Id="rId46" Type="http://schemas.openxmlformats.org/officeDocument/2006/relationships/image" Target="../media/image407.png"/><Relationship Id="rId59" Type="http://schemas.openxmlformats.org/officeDocument/2006/relationships/image" Target="../media/image420.png"/><Relationship Id="rId67" Type="http://schemas.openxmlformats.org/officeDocument/2006/relationships/image" Target="../media/image428.png"/><Relationship Id="rId20" Type="http://schemas.openxmlformats.org/officeDocument/2006/relationships/image" Target="../media/image385.png"/><Relationship Id="rId41" Type="http://schemas.openxmlformats.org/officeDocument/2006/relationships/image" Target="../media/image402.png"/><Relationship Id="rId54" Type="http://schemas.openxmlformats.org/officeDocument/2006/relationships/image" Target="../media/image415.png"/><Relationship Id="rId62" Type="http://schemas.openxmlformats.org/officeDocument/2006/relationships/image" Target="../media/image423.png"/><Relationship Id="rId70" Type="http://schemas.openxmlformats.org/officeDocument/2006/relationships/image" Target="../media/image431.png"/><Relationship Id="rId75" Type="http://schemas.openxmlformats.org/officeDocument/2006/relationships/image" Target="../media/image435.png"/><Relationship Id="rId83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15" Type="http://schemas.openxmlformats.org/officeDocument/2006/relationships/image" Target="../media/image470.png"/><Relationship Id="rId23" Type="http://schemas.openxmlformats.org/officeDocument/2006/relationships/image" Target="../media/image471.png"/><Relationship Id="rId28" Type="http://schemas.openxmlformats.org/officeDocument/2006/relationships/image" Target="../media/image392.png"/><Relationship Id="rId36" Type="http://schemas.openxmlformats.org/officeDocument/2006/relationships/image" Target="../media/image398.png"/><Relationship Id="rId49" Type="http://schemas.openxmlformats.org/officeDocument/2006/relationships/image" Target="../media/image410.png"/><Relationship Id="rId57" Type="http://schemas.openxmlformats.org/officeDocument/2006/relationships/image" Target="../media/image418.png"/><Relationship Id="rId10" Type="http://schemas.openxmlformats.org/officeDocument/2006/relationships/image" Target="../media/image465.png"/><Relationship Id="rId31" Type="http://schemas.openxmlformats.org/officeDocument/2006/relationships/image" Target="../media/image472.png"/><Relationship Id="rId44" Type="http://schemas.openxmlformats.org/officeDocument/2006/relationships/image" Target="../media/image405.png"/><Relationship Id="rId52" Type="http://schemas.openxmlformats.org/officeDocument/2006/relationships/image" Target="../media/image413.png"/><Relationship Id="rId60" Type="http://schemas.openxmlformats.org/officeDocument/2006/relationships/image" Target="../media/image421.png"/><Relationship Id="rId65" Type="http://schemas.openxmlformats.org/officeDocument/2006/relationships/image" Target="../media/image426.png"/><Relationship Id="rId73" Type="http://schemas.openxmlformats.org/officeDocument/2006/relationships/image" Target="../media/image434.png"/><Relationship Id="rId78" Type="http://schemas.openxmlformats.org/officeDocument/2006/relationships/image" Target="../media/image438.png"/><Relationship Id="rId81" Type="http://schemas.openxmlformats.org/officeDocument/2006/relationships/image" Target="../media/image442.png"/><Relationship Id="rId4" Type="http://schemas.openxmlformats.org/officeDocument/2006/relationships/image" Target="../media/image373.png"/><Relationship Id="rId9" Type="http://schemas.openxmlformats.org/officeDocument/2006/relationships/image" Target="../media/image464.png"/><Relationship Id="rId13" Type="http://schemas.openxmlformats.org/officeDocument/2006/relationships/image" Target="../media/image468.png"/><Relationship Id="rId18" Type="http://schemas.openxmlformats.org/officeDocument/2006/relationships/image" Target="../media/image383.png"/><Relationship Id="rId39" Type="http://schemas.openxmlformats.org/officeDocument/2006/relationships/image" Target="../media/image400.png"/><Relationship Id="rId34" Type="http://schemas.openxmlformats.org/officeDocument/2006/relationships/image" Target="../media/image396.png"/><Relationship Id="rId50" Type="http://schemas.openxmlformats.org/officeDocument/2006/relationships/image" Target="../media/image411.png"/><Relationship Id="rId55" Type="http://schemas.openxmlformats.org/officeDocument/2006/relationships/image" Target="../media/image416.png"/><Relationship Id="rId76" Type="http://schemas.openxmlformats.org/officeDocument/2006/relationships/image" Target="../media/image437.png"/><Relationship Id="rId7" Type="http://schemas.openxmlformats.org/officeDocument/2006/relationships/image" Target="../media/image462.png"/><Relationship Id="rId71" Type="http://schemas.openxmlformats.org/officeDocument/2006/relationships/image" Target="../media/image432.png"/><Relationship Id="rId2" Type="http://schemas.openxmlformats.org/officeDocument/2006/relationships/image" Target="../media/image380.png"/><Relationship Id="rId29" Type="http://schemas.openxmlformats.org/officeDocument/2006/relationships/image" Target="../media/image393.png"/><Relationship Id="rId24" Type="http://schemas.openxmlformats.org/officeDocument/2006/relationships/image" Target="../media/image388.png"/><Relationship Id="rId40" Type="http://schemas.openxmlformats.org/officeDocument/2006/relationships/image" Target="../media/image401.png"/><Relationship Id="rId45" Type="http://schemas.openxmlformats.org/officeDocument/2006/relationships/image" Target="../media/image406.png"/><Relationship Id="rId66" Type="http://schemas.openxmlformats.org/officeDocument/2006/relationships/image" Target="../media/image427.png"/><Relationship Id="rId61" Type="http://schemas.openxmlformats.org/officeDocument/2006/relationships/image" Target="../media/image422.png"/><Relationship Id="rId82" Type="http://schemas.openxmlformats.org/officeDocument/2006/relationships/image" Target="../media/image444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1.png"/><Relationship Id="rId21" Type="http://schemas.openxmlformats.org/officeDocument/2006/relationships/customXml" Target="../ink/ink173.xml"/><Relationship Id="rId42" Type="http://schemas.openxmlformats.org/officeDocument/2006/relationships/image" Target="../media/image499.png"/><Relationship Id="rId47" Type="http://schemas.openxmlformats.org/officeDocument/2006/relationships/customXml" Target="../ink/ink186.xml"/><Relationship Id="rId63" Type="http://schemas.openxmlformats.org/officeDocument/2006/relationships/customXml" Target="../ink/ink194.xml"/><Relationship Id="rId68" Type="http://schemas.openxmlformats.org/officeDocument/2006/relationships/image" Target="../media/image512.png"/><Relationship Id="rId7" Type="http://schemas.openxmlformats.org/officeDocument/2006/relationships/customXml" Target="../ink/ink166.xml"/><Relationship Id="rId2" Type="http://schemas.openxmlformats.org/officeDocument/2006/relationships/image" Target="../media/image477.png"/><Relationship Id="rId16" Type="http://schemas.openxmlformats.org/officeDocument/2006/relationships/image" Target="../media/image486.png"/><Relationship Id="rId29" Type="http://schemas.openxmlformats.org/officeDocument/2006/relationships/customXml" Target="../ink/ink177.xml"/><Relationship Id="rId11" Type="http://schemas.openxmlformats.org/officeDocument/2006/relationships/customXml" Target="../ink/ink168.xml"/><Relationship Id="rId24" Type="http://schemas.openxmlformats.org/officeDocument/2006/relationships/image" Target="../media/image490.png"/><Relationship Id="rId32" Type="http://schemas.openxmlformats.org/officeDocument/2006/relationships/image" Target="../media/image494.png"/><Relationship Id="rId37" Type="http://schemas.openxmlformats.org/officeDocument/2006/relationships/customXml" Target="../ink/ink181.xml"/><Relationship Id="rId40" Type="http://schemas.openxmlformats.org/officeDocument/2006/relationships/image" Target="../media/image498.png"/><Relationship Id="rId45" Type="http://schemas.openxmlformats.org/officeDocument/2006/relationships/customXml" Target="../ink/ink185.xml"/><Relationship Id="rId53" Type="http://schemas.openxmlformats.org/officeDocument/2006/relationships/customXml" Target="../ink/ink189.xml"/><Relationship Id="rId58" Type="http://schemas.openxmlformats.org/officeDocument/2006/relationships/image" Target="../media/image507.png"/><Relationship Id="rId66" Type="http://schemas.openxmlformats.org/officeDocument/2006/relationships/image" Target="../media/image511.png"/><Relationship Id="rId5" Type="http://schemas.openxmlformats.org/officeDocument/2006/relationships/image" Target="../media/image480.png"/><Relationship Id="rId61" Type="http://schemas.openxmlformats.org/officeDocument/2006/relationships/customXml" Target="../ink/ink193.xml"/><Relationship Id="rId19" Type="http://schemas.openxmlformats.org/officeDocument/2006/relationships/customXml" Target="../ink/ink172.xml"/><Relationship Id="rId14" Type="http://schemas.openxmlformats.org/officeDocument/2006/relationships/image" Target="../media/image485.png"/><Relationship Id="rId22" Type="http://schemas.openxmlformats.org/officeDocument/2006/relationships/image" Target="../media/image489.png"/><Relationship Id="rId27" Type="http://schemas.openxmlformats.org/officeDocument/2006/relationships/customXml" Target="../ink/ink176.xml"/><Relationship Id="rId30" Type="http://schemas.openxmlformats.org/officeDocument/2006/relationships/image" Target="../media/image493.png"/><Relationship Id="rId35" Type="http://schemas.openxmlformats.org/officeDocument/2006/relationships/customXml" Target="../ink/ink180.xml"/><Relationship Id="rId43" Type="http://schemas.openxmlformats.org/officeDocument/2006/relationships/customXml" Target="../ink/ink184.xml"/><Relationship Id="rId48" Type="http://schemas.openxmlformats.org/officeDocument/2006/relationships/image" Target="../media/image502.png"/><Relationship Id="rId56" Type="http://schemas.openxmlformats.org/officeDocument/2006/relationships/image" Target="../media/image506.png"/><Relationship Id="rId64" Type="http://schemas.openxmlformats.org/officeDocument/2006/relationships/image" Target="../media/image510.png"/><Relationship Id="rId69" Type="http://schemas.openxmlformats.org/officeDocument/2006/relationships/customXml" Target="../ink/ink197.xml"/><Relationship Id="rId8" Type="http://schemas.openxmlformats.org/officeDocument/2006/relationships/image" Target="../media/image482.png"/><Relationship Id="rId51" Type="http://schemas.openxmlformats.org/officeDocument/2006/relationships/customXml" Target="../ink/ink188.xml"/><Relationship Id="rId3" Type="http://schemas.openxmlformats.org/officeDocument/2006/relationships/image" Target="../media/image478.png"/><Relationship Id="rId12" Type="http://schemas.openxmlformats.org/officeDocument/2006/relationships/image" Target="../media/image484.png"/><Relationship Id="rId17" Type="http://schemas.openxmlformats.org/officeDocument/2006/relationships/customXml" Target="../ink/ink171.xml"/><Relationship Id="rId25" Type="http://schemas.openxmlformats.org/officeDocument/2006/relationships/customXml" Target="../ink/ink175.xml"/><Relationship Id="rId33" Type="http://schemas.openxmlformats.org/officeDocument/2006/relationships/customXml" Target="../ink/ink179.xml"/><Relationship Id="rId38" Type="http://schemas.openxmlformats.org/officeDocument/2006/relationships/image" Target="../media/image497.png"/><Relationship Id="rId46" Type="http://schemas.openxmlformats.org/officeDocument/2006/relationships/image" Target="../media/image501.png"/><Relationship Id="rId59" Type="http://schemas.openxmlformats.org/officeDocument/2006/relationships/customXml" Target="../ink/ink192.xml"/><Relationship Id="rId67" Type="http://schemas.openxmlformats.org/officeDocument/2006/relationships/customXml" Target="../ink/ink196.xml"/><Relationship Id="rId20" Type="http://schemas.openxmlformats.org/officeDocument/2006/relationships/image" Target="../media/image488.png"/><Relationship Id="rId41" Type="http://schemas.openxmlformats.org/officeDocument/2006/relationships/customXml" Target="../ink/ink183.xml"/><Relationship Id="rId54" Type="http://schemas.openxmlformats.org/officeDocument/2006/relationships/image" Target="../media/image505.png"/><Relationship Id="rId62" Type="http://schemas.openxmlformats.org/officeDocument/2006/relationships/image" Target="../media/image509.png"/><Relationship Id="rId70" Type="http://schemas.openxmlformats.org/officeDocument/2006/relationships/image" Target="../media/image5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5" Type="http://schemas.openxmlformats.org/officeDocument/2006/relationships/customXml" Target="../ink/ink170.xml"/><Relationship Id="rId23" Type="http://schemas.openxmlformats.org/officeDocument/2006/relationships/customXml" Target="../ink/ink174.xml"/><Relationship Id="rId28" Type="http://schemas.openxmlformats.org/officeDocument/2006/relationships/image" Target="../media/image492.png"/><Relationship Id="rId36" Type="http://schemas.openxmlformats.org/officeDocument/2006/relationships/image" Target="../media/image496.png"/><Relationship Id="rId49" Type="http://schemas.openxmlformats.org/officeDocument/2006/relationships/customXml" Target="../ink/ink187.xml"/><Relationship Id="rId57" Type="http://schemas.openxmlformats.org/officeDocument/2006/relationships/customXml" Target="../ink/ink191.xml"/><Relationship Id="rId10" Type="http://schemas.openxmlformats.org/officeDocument/2006/relationships/image" Target="../media/image483.png"/><Relationship Id="rId31" Type="http://schemas.openxmlformats.org/officeDocument/2006/relationships/customXml" Target="../ink/ink178.xml"/><Relationship Id="rId44" Type="http://schemas.openxmlformats.org/officeDocument/2006/relationships/image" Target="../media/image500.png"/><Relationship Id="rId52" Type="http://schemas.openxmlformats.org/officeDocument/2006/relationships/image" Target="../media/image504.png"/><Relationship Id="rId60" Type="http://schemas.openxmlformats.org/officeDocument/2006/relationships/image" Target="../media/image508.png"/><Relationship Id="rId65" Type="http://schemas.openxmlformats.org/officeDocument/2006/relationships/customXml" Target="../ink/ink195.xml"/><Relationship Id="rId4" Type="http://schemas.openxmlformats.org/officeDocument/2006/relationships/image" Target="../media/image479.png"/><Relationship Id="rId9" Type="http://schemas.openxmlformats.org/officeDocument/2006/relationships/customXml" Target="../ink/ink167.xml"/><Relationship Id="rId13" Type="http://schemas.openxmlformats.org/officeDocument/2006/relationships/customXml" Target="../ink/ink169.xml"/><Relationship Id="rId18" Type="http://schemas.openxmlformats.org/officeDocument/2006/relationships/image" Target="../media/image487.png"/><Relationship Id="rId39" Type="http://schemas.openxmlformats.org/officeDocument/2006/relationships/customXml" Target="../ink/ink182.xml"/><Relationship Id="rId34" Type="http://schemas.openxmlformats.org/officeDocument/2006/relationships/image" Target="../media/image495.png"/><Relationship Id="rId50" Type="http://schemas.openxmlformats.org/officeDocument/2006/relationships/image" Target="../media/image503.png"/><Relationship Id="rId55" Type="http://schemas.openxmlformats.org/officeDocument/2006/relationships/customXml" Target="../ink/ink19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25.png"/><Relationship Id="rId3" Type="http://schemas.openxmlformats.org/officeDocument/2006/relationships/image" Target="../media/image515.png"/><Relationship Id="rId7" Type="http://schemas.openxmlformats.org/officeDocument/2006/relationships/image" Target="../media/image519.png"/><Relationship Id="rId12" Type="http://schemas.openxmlformats.org/officeDocument/2006/relationships/image" Target="../media/image524.png"/><Relationship Id="rId2" Type="http://schemas.openxmlformats.org/officeDocument/2006/relationships/image" Target="../media/image5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8.png"/><Relationship Id="rId11" Type="http://schemas.openxmlformats.org/officeDocument/2006/relationships/image" Target="../media/image523.png"/><Relationship Id="rId5" Type="http://schemas.openxmlformats.org/officeDocument/2006/relationships/image" Target="../media/image517.png"/><Relationship Id="rId10" Type="http://schemas.openxmlformats.org/officeDocument/2006/relationships/image" Target="../media/image522.png"/><Relationship Id="rId4" Type="http://schemas.openxmlformats.org/officeDocument/2006/relationships/image" Target="../media/image516.png"/><Relationship Id="rId9" Type="http://schemas.openxmlformats.org/officeDocument/2006/relationships/image" Target="../media/image521.png"/><Relationship Id="rId14" Type="http://schemas.openxmlformats.org/officeDocument/2006/relationships/image" Target="../media/image5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9.png"/><Relationship Id="rId4" Type="http://schemas.openxmlformats.org/officeDocument/2006/relationships/image" Target="../media/image5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3.png"/><Relationship Id="rId7" Type="http://schemas.openxmlformats.org/officeDocument/2006/relationships/image" Target="../media/image18.png"/><Relationship Id="rId2" Type="http://schemas.openxmlformats.org/officeDocument/2006/relationships/image" Target="../media/image5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6.png"/><Relationship Id="rId5" Type="http://schemas.openxmlformats.org/officeDocument/2006/relationships/image" Target="../media/image535.png"/><Relationship Id="rId4" Type="http://schemas.openxmlformats.org/officeDocument/2006/relationships/image" Target="../media/image5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8.png"/><Relationship Id="rId2" Type="http://schemas.openxmlformats.org/officeDocument/2006/relationships/image" Target="../media/image5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9.png"/><Relationship Id="rId2" Type="http://schemas.openxmlformats.org/officeDocument/2006/relationships/image" Target="../media/image5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image" Target="../media/image5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image" Target="../media/image5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5.png"/><Relationship Id="rId2" Type="http://schemas.openxmlformats.org/officeDocument/2006/relationships/image" Target="../media/image5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8.png"/><Relationship Id="rId5" Type="http://schemas.openxmlformats.org/officeDocument/2006/relationships/image" Target="../media/image547.png"/><Relationship Id="rId4" Type="http://schemas.openxmlformats.org/officeDocument/2006/relationships/image" Target="../media/image54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5.png"/><Relationship Id="rId13" Type="http://schemas.openxmlformats.org/officeDocument/2006/relationships/image" Target="../media/image18.png"/><Relationship Id="rId18" Type="http://schemas.openxmlformats.org/officeDocument/2006/relationships/image" Target="../media/image94.png"/><Relationship Id="rId3" Type="http://schemas.openxmlformats.org/officeDocument/2006/relationships/image" Target="../media/image550.png"/><Relationship Id="rId7" Type="http://schemas.openxmlformats.org/officeDocument/2006/relationships/image" Target="../media/image554.png"/><Relationship Id="rId12" Type="http://schemas.openxmlformats.org/officeDocument/2006/relationships/image" Target="../media/image559.png"/><Relationship Id="rId17" Type="http://schemas.openxmlformats.org/officeDocument/2006/relationships/image" Target="../media/image563.png"/><Relationship Id="rId2" Type="http://schemas.openxmlformats.org/officeDocument/2006/relationships/image" Target="../media/image549.png"/><Relationship Id="rId16" Type="http://schemas.openxmlformats.org/officeDocument/2006/relationships/image" Target="../media/image5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3.png"/><Relationship Id="rId11" Type="http://schemas.openxmlformats.org/officeDocument/2006/relationships/image" Target="../media/image558.png"/><Relationship Id="rId5" Type="http://schemas.openxmlformats.org/officeDocument/2006/relationships/image" Target="../media/image552.png"/><Relationship Id="rId15" Type="http://schemas.openxmlformats.org/officeDocument/2006/relationships/image" Target="../media/image561.png"/><Relationship Id="rId10" Type="http://schemas.openxmlformats.org/officeDocument/2006/relationships/image" Target="../media/image557.png"/><Relationship Id="rId4" Type="http://schemas.openxmlformats.org/officeDocument/2006/relationships/image" Target="../media/image551.png"/><Relationship Id="rId9" Type="http://schemas.openxmlformats.org/officeDocument/2006/relationships/image" Target="../media/image556.png"/><Relationship Id="rId14" Type="http://schemas.openxmlformats.org/officeDocument/2006/relationships/image" Target="../media/image56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65.png"/><Relationship Id="rId7" Type="http://schemas.openxmlformats.org/officeDocument/2006/relationships/image" Target="../media/image569.png"/><Relationship Id="rId12" Type="http://schemas.openxmlformats.org/officeDocument/2006/relationships/image" Target="../media/image571.png"/><Relationship Id="rId2" Type="http://schemas.openxmlformats.org/officeDocument/2006/relationships/image" Target="../media/image5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8.png"/><Relationship Id="rId11" Type="http://schemas.openxmlformats.org/officeDocument/2006/relationships/image" Target="../media/image570.png"/><Relationship Id="rId5" Type="http://schemas.openxmlformats.org/officeDocument/2006/relationships/image" Target="../media/image567.png"/><Relationship Id="rId10" Type="http://schemas.openxmlformats.org/officeDocument/2006/relationships/image" Target="../media/image94.png"/><Relationship Id="rId4" Type="http://schemas.openxmlformats.org/officeDocument/2006/relationships/image" Target="../media/image566.png"/><Relationship Id="rId9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3.png"/><Relationship Id="rId2" Type="http://schemas.openxmlformats.org/officeDocument/2006/relationships/image" Target="../media/image5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6.png"/><Relationship Id="rId5" Type="http://schemas.openxmlformats.org/officeDocument/2006/relationships/image" Target="../media/image575.png"/><Relationship Id="rId4" Type="http://schemas.openxmlformats.org/officeDocument/2006/relationships/image" Target="../media/image57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78.png"/><Relationship Id="rId7" Type="http://schemas.openxmlformats.org/officeDocument/2006/relationships/image" Target="../media/image582.png"/><Relationship Id="rId2" Type="http://schemas.openxmlformats.org/officeDocument/2006/relationships/image" Target="../media/image5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1.png"/><Relationship Id="rId5" Type="http://schemas.openxmlformats.org/officeDocument/2006/relationships/image" Target="../media/image580.png"/><Relationship Id="rId4" Type="http://schemas.openxmlformats.org/officeDocument/2006/relationships/image" Target="../media/image579.png"/><Relationship Id="rId9" Type="http://schemas.openxmlformats.org/officeDocument/2006/relationships/image" Target="../media/image58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85.png"/><Relationship Id="rId7" Type="http://schemas.openxmlformats.org/officeDocument/2006/relationships/image" Target="../media/image589.png"/><Relationship Id="rId12" Type="http://schemas.openxmlformats.org/officeDocument/2006/relationships/image" Target="../media/image592.png"/><Relationship Id="rId2" Type="http://schemas.openxmlformats.org/officeDocument/2006/relationships/image" Target="../media/image5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8.png"/><Relationship Id="rId11" Type="http://schemas.openxmlformats.org/officeDocument/2006/relationships/image" Target="../media/image591.png"/><Relationship Id="rId5" Type="http://schemas.openxmlformats.org/officeDocument/2006/relationships/image" Target="../media/image587.png"/><Relationship Id="rId10" Type="http://schemas.openxmlformats.org/officeDocument/2006/relationships/image" Target="../media/image18.png"/><Relationship Id="rId4" Type="http://schemas.openxmlformats.org/officeDocument/2006/relationships/image" Target="../media/image586.png"/><Relationship Id="rId9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4.png"/><Relationship Id="rId2" Type="http://schemas.openxmlformats.org/officeDocument/2006/relationships/image" Target="../media/image5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7.png"/><Relationship Id="rId5" Type="http://schemas.openxmlformats.org/officeDocument/2006/relationships/image" Target="../media/image596.png"/><Relationship Id="rId4" Type="http://schemas.openxmlformats.org/officeDocument/2006/relationships/image" Target="../media/image59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4.png"/><Relationship Id="rId13" Type="http://schemas.openxmlformats.org/officeDocument/2006/relationships/image" Target="../media/image18.png"/><Relationship Id="rId18" Type="http://schemas.openxmlformats.org/officeDocument/2006/relationships/image" Target="../media/image612.png"/><Relationship Id="rId3" Type="http://schemas.openxmlformats.org/officeDocument/2006/relationships/image" Target="../media/image599.png"/><Relationship Id="rId21" Type="http://schemas.openxmlformats.org/officeDocument/2006/relationships/image" Target="../media/image615.png"/><Relationship Id="rId7" Type="http://schemas.openxmlformats.org/officeDocument/2006/relationships/image" Target="../media/image603.png"/><Relationship Id="rId12" Type="http://schemas.openxmlformats.org/officeDocument/2006/relationships/image" Target="../media/image94.png"/><Relationship Id="rId17" Type="http://schemas.openxmlformats.org/officeDocument/2006/relationships/image" Target="../media/image611.png"/><Relationship Id="rId2" Type="http://schemas.openxmlformats.org/officeDocument/2006/relationships/image" Target="../media/image598.png"/><Relationship Id="rId16" Type="http://schemas.openxmlformats.org/officeDocument/2006/relationships/image" Target="../media/image610.png"/><Relationship Id="rId20" Type="http://schemas.openxmlformats.org/officeDocument/2006/relationships/image" Target="../media/image6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2.png"/><Relationship Id="rId11" Type="http://schemas.openxmlformats.org/officeDocument/2006/relationships/image" Target="../media/image607.png"/><Relationship Id="rId5" Type="http://schemas.openxmlformats.org/officeDocument/2006/relationships/image" Target="../media/image601.png"/><Relationship Id="rId15" Type="http://schemas.openxmlformats.org/officeDocument/2006/relationships/image" Target="../media/image609.png"/><Relationship Id="rId10" Type="http://schemas.openxmlformats.org/officeDocument/2006/relationships/image" Target="../media/image606.png"/><Relationship Id="rId19" Type="http://schemas.openxmlformats.org/officeDocument/2006/relationships/image" Target="../media/image613.png"/><Relationship Id="rId4" Type="http://schemas.openxmlformats.org/officeDocument/2006/relationships/image" Target="../media/image600.png"/><Relationship Id="rId9" Type="http://schemas.openxmlformats.org/officeDocument/2006/relationships/image" Target="../media/image605.png"/><Relationship Id="rId14" Type="http://schemas.openxmlformats.org/officeDocument/2006/relationships/image" Target="../media/image608.png"/><Relationship Id="rId22" Type="http://schemas.openxmlformats.org/officeDocument/2006/relationships/image" Target="../media/image61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3.png"/><Relationship Id="rId3" Type="http://schemas.openxmlformats.org/officeDocument/2006/relationships/image" Target="../media/image618.png"/><Relationship Id="rId7" Type="http://schemas.openxmlformats.org/officeDocument/2006/relationships/image" Target="../media/image622.png"/><Relationship Id="rId2" Type="http://schemas.openxmlformats.org/officeDocument/2006/relationships/image" Target="../media/image6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1.png"/><Relationship Id="rId11" Type="http://schemas.openxmlformats.org/officeDocument/2006/relationships/image" Target="../media/image626.png"/><Relationship Id="rId5" Type="http://schemas.openxmlformats.org/officeDocument/2006/relationships/image" Target="../media/image620.png"/><Relationship Id="rId10" Type="http://schemas.openxmlformats.org/officeDocument/2006/relationships/image" Target="../media/image625.png"/><Relationship Id="rId4" Type="http://schemas.openxmlformats.org/officeDocument/2006/relationships/image" Target="../media/image619.png"/><Relationship Id="rId9" Type="http://schemas.openxmlformats.org/officeDocument/2006/relationships/image" Target="../media/image6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9.png"/><Relationship Id="rId4" Type="http://schemas.openxmlformats.org/officeDocument/2006/relationships/image" Target="../media/image6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6.png"/><Relationship Id="rId13" Type="http://schemas.openxmlformats.org/officeDocument/2006/relationships/image" Target="../media/image640.png"/><Relationship Id="rId3" Type="http://schemas.openxmlformats.org/officeDocument/2006/relationships/image" Target="../media/image631.png"/><Relationship Id="rId7" Type="http://schemas.openxmlformats.org/officeDocument/2006/relationships/image" Target="../media/image635.png"/><Relationship Id="rId12" Type="http://schemas.openxmlformats.org/officeDocument/2006/relationships/image" Target="../media/image639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4.png"/><Relationship Id="rId11" Type="http://schemas.openxmlformats.org/officeDocument/2006/relationships/image" Target="../media/image638.png"/><Relationship Id="rId5" Type="http://schemas.openxmlformats.org/officeDocument/2006/relationships/image" Target="../media/image633.png"/><Relationship Id="rId10" Type="http://schemas.openxmlformats.org/officeDocument/2006/relationships/image" Target="../media/image637.png"/><Relationship Id="rId4" Type="http://schemas.openxmlformats.org/officeDocument/2006/relationships/image" Target="../media/image632.png"/><Relationship Id="rId9" Type="http://schemas.openxmlformats.org/officeDocument/2006/relationships/image" Target="../media/image18.png"/><Relationship Id="rId14" Type="http://schemas.openxmlformats.org/officeDocument/2006/relationships/image" Target="../media/image6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652.png"/><Relationship Id="rId18" Type="http://schemas.openxmlformats.org/officeDocument/2006/relationships/image" Target="../media/image607.png"/><Relationship Id="rId3" Type="http://schemas.openxmlformats.org/officeDocument/2006/relationships/image" Target="../media/image643.png"/><Relationship Id="rId7" Type="http://schemas.openxmlformats.org/officeDocument/2006/relationships/image" Target="../media/image647.png"/><Relationship Id="rId12" Type="http://schemas.openxmlformats.org/officeDocument/2006/relationships/image" Target="../media/image651.png"/><Relationship Id="rId17" Type="http://schemas.openxmlformats.org/officeDocument/2006/relationships/image" Target="../media/image656.png"/><Relationship Id="rId2" Type="http://schemas.openxmlformats.org/officeDocument/2006/relationships/image" Target="../media/image642.png"/><Relationship Id="rId16" Type="http://schemas.openxmlformats.org/officeDocument/2006/relationships/image" Target="../media/image6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6.png"/><Relationship Id="rId11" Type="http://schemas.openxmlformats.org/officeDocument/2006/relationships/image" Target="../media/image650.png"/><Relationship Id="rId5" Type="http://schemas.openxmlformats.org/officeDocument/2006/relationships/image" Target="../media/image645.png"/><Relationship Id="rId15" Type="http://schemas.openxmlformats.org/officeDocument/2006/relationships/image" Target="../media/image654.png"/><Relationship Id="rId10" Type="http://schemas.openxmlformats.org/officeDocument/2006/relationships/image" Target="../media/image649.png"/><Relationship Id="rId4" Type="http://schemas.openxmlformats.org/officeDocument/2006/relationships/image" Target="../media/image644.png"/><Relationship Id="rId9" Type="http://schemas.openxmlformats.org/officeDocument/2006/relationships/image" Target="../media/image648.png"/><Relationship Id="rId14" Type="http://schemas.openxmlformats.org/officeDocument/2006/relationships/image" Target="../media/image65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18" Type="http://schemas.openxmlformats.org/officeDocument/2006/relationships/image" Target="../media/image4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17" Type="http://schemas.openxmlformats.org/officeDocument/2006/relationships/image" Target="../media/image45.png"/><Relationship Id="rId2" Type="http://schemas.openxmlformats.org/officeDocument/2006/relationships/image" Target="../media/image27.jp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7.png"/><Relationship Id="rId5" Type="http://schemas.openxmlformats.org/officeDocument/2006/relationships/image" Target="../media/image30.png"/><Relationship Id="rId15" Type="http://schemas.openxmlformats.org/officeDocument/2006/relationships/image" Target="../media/image43.png"/><Relationship Id="rId10" Type="http://schemas.openxmlformats.org/officeDocument/2006/relationships/image" Target="../media/image36.png"/><Relationship Id="rId19" Type="http://schemas.openxmlformats.org/officeDocument/2006/relationships/image" Target="../media/image61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Relationship Id="rId14" Type="http://schemas.openxmlformats.org/officeDocument/2006/relationships/image" Target="../media/image65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9.png"/><Relationship Id="rId2" Type="http://schemas.openxmlformats.org/officeDocument/2006/relationships/image" Target="../media/image6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19.png"/><Relationship Id="rId4" Type="http://schemas.openxmlformats.org/officeDocument/2006/relationships/image" Target="../media/image6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1.png"/><Relationship Id="rId4" Type="http://schemas.openxmlformats.org/officeDocument/2006/relationships/image" Target="../media/image66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3.jpg"/><Relationship Id="rId7" Type="http://schemas.openxmlformats.org/officeDocument/2006/relationships/image" Target="../media/image667.jpg"/><Relationship Id="rId2" Type="http://schemas.openxmlformats.org/officeDocument/2006/relationships/image" Target="../media/image66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6.jpg"/><Relationship Id="rId5" Type="http://schemas.openxmlformats.org/officeDocument/2006/relationships/image" Target="../media/image665.jpg"/><Relationship Id="rId4" Type="http://schemas.openxmlformats.org/officeDocument/2006/relationships/image" Target="../media/image664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7.png"/><Relationship Id="rId13" Type="http://schemas.openxmlformats.org/officeDocument/2006/relationships/image" Target="../media/image676.png"/><Relationship Id="rId18" Type="http://schemas.openxmlformats.org/officeDocument/2006/relationships/image" Target="../media/image681.png"/><Relationship Id="rId3" Type="http://schemas.openxmlformats.org/officeDocument/2006/relationships/image" Target="../media/image669.png"/><Relationship Id="rId7" Type="http://schemas.openxmlformats.org/officeDocument/2006/relationships/image" Target="../media/image673.png"/><Relationship Id="rId12" Type="http://schemas.openxmlformats.org/officeDocument/2006/relationships/image" Target="../media/image675.png"/><Relationship Id="rId17" Type="http://schemas.openxmlformats.org/officeDocument/2006/relationships/image" Target="../media/image680.png"/><Relationship Id="rId2" Type="http://schemas.openxmlformats.org/officeDocument/2006/relationships/image" Target="../media/image668.png"/><Relationship Id="rId16" Type="http://schemas.openxmlformats.org/officeDocument/2006/relationships/image" Target="../media/image6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2.png"/><Relationship Id="rId11" Type="http://schemas.openxmlformats.org/officeDocument/2006/relationships/image" Target="../media/image674.png"/><Relationship Id="rId5" Type="http://schemas.openxmlformats.org/officeDocument/2006/relationships/image" Target="../media/image671.png"/><Relationship Id="rId15" Type="http://schemas.openxmlformats.org/officeDocument/2006/relationships/image" Target="../media/image678.png"/><Relationship Id="rId10" Type="http://schemas.openxmlformats.org/officeDocument/2006/relationships/image" Target="../media/image635.png"/><Relationship Id="rId4" Type="http://schemas.openxmlformats.org/officeDocument/2006/relationships/image" Target="../media/image670.png"/><Relationship Id="rId9" Type="http://schemas.openxmlformats.org/officeDocument/2006/relationships/image" Target="../media/image34.png"/><Relationship Id="rId14" Type="http://schemas.openxmlformats.org/officeDocument/2006/relationships/image" Target="../media/image67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8.png"/><Relationship Id="rId13" Type="http://schemas.openxmlformats.org/officeDocument/2006/relationships/image" Target="../media/image18.png"/><Relationship Id="rId3" Type="http://schemas.openxmlformats.org/officeDocument/2006/relationships/image" Target="../media/image683.png"/><Relationship Id="rId7" Type="http://schemas.openxmlformats.org/officeDocument/2006/relationships/image" Target="../media/image687.png"/><Relationship Id="rId12" Type="http://schemas.openxmlformats.org/officeDocument/2006/relationships/image" Target="../media/image691.png"/><Relationship Id="rId2" Type="http://schemas.openxmlformats.org/officeDocument/2006/relationships/image" Target="../media/image682.png"/><Relationship Id="rId16" Type="http://schemas.openxmlformats.org/officeDocument/2006/relationships/image" Target="../media/image6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6.png"/><Relationship Id="rId11" Type="http://schemas.openxmlformats.org/officeDocument/2006/relationships/image" Target="../media/image690.png"/><Relationship Id="rId5" Type="http://schemas.openxmlformats.org/officeDocument/2006/relationships/image" Target="../media/image685.png"/><Relationship Id="rId15" Type="http://schemas.openxmlformats.org/officeDocument/2006/relationships/image" Target="../media/image693.png"/><Relationship Id="rId10" Type="http://schemas.openxmlformats.org/officeDocument/2006/relationships/image" Target="../media/image607.png"/><Relationship Id="rId4" Type="http://schemas.openxmlformats.org/officeDocument/2006/relationships/image" Target="../media/image684.png"/><Relationship Id="rId9" Type="http://schemas.openxmlformats.org/officeDocument/2006/relationships/image" Target="../media/image689.png"/><Relationship Id="rId14" Type="http://schemas.openxmlformats.org/officeDocument/2006/relationships/image" Target="../media/image69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1.png"/><Relationship Id="rId13" Type="http://schemas.openxmlformats.org/officeDocument/2006/relationships/image" Target="../media/image706.png"/><Relationship Id="rId18" Type="http://schemas.openxmlformats.org/officeDocument/2006/relationships/image" Target="../media/image711.png"/><Relationship Id="rId3" Type="http://schemas.openxmlformats.org/officeDocument/2006/relationships/image" Target="../media/image696.png"/><Relationship Id="rId21" Type="http://schemas.openxmlformats.org/officeDocument/2006/relationships/image" Target="../media/image714.png"/><Relationship Id="rId7" Type="http://schemas.openxmlformats.org/officeDocument/2006/relationships/image" Target="../media/image700.png"/><Relationship Id="rId12" Type="http://schemas.openxmlformats.org/officeDocument/2006/relationships/image" Target="../media/image705.png"/><Relationship Id="rId17" Type="http://schemas.openxmlformats.org/officeDocument/2006/relationships/image" Target="../media/image710.png"/><Relationship Id="rId2" Type="http://schemas.openxmlformats.org/officeDocument/2006/relationships/image" Target="../media/image695.png"/><Relationship Id="rId16" Type="http://schemas.openxmlformats.org/officeDocument/2006/relationships/image" Target="../media/image709.png"/><Relationship Id="rId20" Type="http://schemas.openxmlformats.org/officeDocument/2006/relationships/image" Target="../media/image7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9.png"/><Relationship Id="rId11" Type="http://schemas.openxmlformats.org/officeDocument/2006/relationships/image" Target="../media/image704.png"/><Relationship Id="rId5" Type="http://schemas.openxmlformats.org/officeDocument/2006/relationships/image" Target="../media/image698.png"/><Relationship Id="rId15" Type="http://schemas.openxmlformats.org/officeDocument/2006/relationships/image" Target="../media/image708.png"/><Relationship Id="rId23" Type="http://schemas.openxmlformats.org/officeDocument/2006/relationships/image" Target="../media/image716.png"/><Relationship Id="rId10" Type="http://schemas.openxmlformats.org/officeDocument/2006/relationships/image" Target="../media/image703.png"/><Relationship Id="rId19" Type="http://schemas.openxmlformats.org/officeDocument/2006/relationships/image" Target="../media/image712.png"/><Relationship Id="rId4" Type="http://schemas.openxmlformats.org/officeDocument/2006/relationships/image" Target="../media/image697.png"/><Relationship Id="rId9" Type="http://schemas.openxmlformats.org/officeDocument/2006/relationships/image" Target="../media/image702.png"/><Relationship Id="rId14" Type="http://schemas.openxmlformats.org/officeDocument/2006/relationships/image" Target="../media/image707.png"/><Relationship Id="rId22" Type="http://schemas.openxmlformats.org/officeDocument/2006/relationships/image" Target="../media/image7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jp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7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37.png"/><Relationship Id="rId21" Type="http://schemas.openxmlformats.org/officeDocument/2006/relationships/image" Target="../media/image732.png"/><Relationship Id="rId42" Type="http://schemas.openxmlformats.org/officeDocument/2006/relationships/image" Target="../media/image753.png"/><Relationship Id="rId47" Type="http://schemas.openxmlformats.org/officeDocument/2006/relationships/image" Target="../media/image758.png"/><Relationship Id="rId63" Type="http://schemas.openxmlformats.org/officeDocument/2006/relationships/image" Target="../media/image774.png"/><Relationship Id="rId68" Type="http://schemas.openxmlformats.org/officeDocument/2006/relationships/image" Target="../media/image779.png"/><Relationship Id="rId84" Type="http://schemas.openxmlformats.org/officeDocument/2006/relationships/image" Target="../media/image795.png"/><Relationship Id="rId89" Type="http://schemas.openxmlformats.org/officeDocument/2006/relationships/image" Target="../media/image800.png"/><Relationship Id="rId16" Type="http://schemas.openxmlformats.org/officeDocument/2006/relationships/image" Target="../media/image698.png"/><Relationship Id="rId107" Type="http://schemas.openxmlformats.org/officeDocument/2006/relationships/image" Target="../media/image818.png"/><Relationship Id="rId11" Type="http://schemas.openxmlformats.org/officeDocument/2006/relationships/image" Target="../media/image724.png"/><Relationship Id="rId32" Type="http://schemas.openxmlformats.org/officeDocument/2006/relationships/image" Target="../media/image743.png"/><Relationship Id="rId37" Type="http://schemas.openxmlformats.org/officeDocument/2006/relationships/image" Target="../media/image748.png"/><Relationship Id="rId53" Type="http://schemas.openxmlformats.org/officeDocument/2006/relationships/image" Target="../media/image764.png"/><Relationship Id="rId58" Type="http://schemas.openxmlformats.org/officeDocument/2006/relationships/image" Target="../media/image769.png"/><Relationship Id="rId74" Type="http://schemas.openxmlformats.org/officeDocument/2006/relationships/image" Target="../media/image785.png"/><Relationship Id="rId79" Type="http://schemas.openxmlformats.org/officeDocument/2006/relationships/image" Target="../media/image790.png"/><Relationship Id="rId102" Type="http://schemas.openxmlformats.org/officeDocument/2006/relationships/image" Target="../media/image813.png"/><Relationship Id="rId5" Type="http://schemas.openxmlformats.org/officeDocument/2006/relationships/image" Target="../media/image718.png"/><Relationship Id="rId90" Type="http://schemas.openxmlformats.org/officeDocument/2006/relationships/image" Target="../media/image801.png"/><Relationship Id="rId95" Type="http://schemas.openxmlformats.org/officeDocument/2006/relationships/image" Target="../media/image806.png"/><Relationship Id="rId22" Type="http://schemas.openxmlformats.org/officeDocument/2006/relationships/image" Target="../media/image733.png"/><Relationship Id="rId27" Type="http://schemas.openxmlformats.org/officeDocument/2006/relationships/image" Target="../media/image738.png"/><Relationship Id="rId43" Type="http://schemas.openxmlformats.org/officeDocument/2006/relationships/image" Target="../media/image754.png"/><Relationship Id="rId48" Type="http://schemas.openxmlformats.org/officeDocument/2006/relationships/image" Target="../media/image759.png"/><Relationship Id="rId64" Type="http://schemas.openxmlformats.org/officeDocument/2006/relationships/image" Target="../media/image775.png"/><Relationship Id="rId69" Type="http://schemas.openxmlformats.org/officeDocument/2006/relationships/image" Target="../media/image780.png"/><Relationship Id="rId80" Type="http://schemas.openxmlformats.org/officeDocument/2006/relationships/image" Target="../media/image791.png"/><Relationship Id="rId85" Type="http://schemas.openxmlformats.org/officeDocument/2006/relationships/image" Target="../media/image796.png"/><Relationship Id="rId12" Type="http://schemas.openxmlformats.org/officeDocument/2006/relationships/image" Target="../media/image725.png"/><Relationship Id="rId17" Type="http://schemas.openxmlformats.org/officeDocument/2006/relationships/image" Target="../media/image729.png"/><Relationship Id="rId33" Type="http://schemas.openxmlformats.org/officeDocument/2006/relationships/image" Target="../media/image744.png"/><Relationship Id="rId38" Type="http://schemas.openxmlformats.org/officeDocument/2006/relationships/image" Target="../media/image749.png"/><Relationship Id="rId59" Type="http://schemas.openxmlformats.org/officeDocument/2006/relationships/image" Target="../media/image770.png"/><Relationship Id="rId103" Type="http://schemas.openxmlformats.org/officeDocument/2006/relationships/image" Target="../media/image814.png"/><Relationship Id="rId108" Type="http://schemas.openxmlformats.org/officeDocument/2006/relationships/image" Target="../media/image819.png"/><Relationship Id="rId54" Type="http://schemas.openxmlformats.org/officeDocument/2006/relationships/image" Target="../media/image765.png"/><Relationship Id="rId70" Type="http://schemas.openxmlformats.org/officeDocument/2006/relationships/image" Target="../media/image781.png"/><Relationship Id="rId75" Type="http://schemas.openxmlformats.org/officeDocument/2006/relationships/image" Target="../media/image786.png"/><Relationship Id="rId91" Type="http://schemas.openxmlformats.org/officeDocument/2006/relationships/image" Target="../media/image802.png"/><Relationship Id="rId96" Type="http://schemas.openxmlformats.org/officeDocument/2006/relationships/image" Target="../media/image8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9.png"/><Relationship Id="rId15" Type="http://schemas.openxmlformats.org/officeDocument/2006/relationships/image" Target="../media/image728.png"/><Relationship Id="rId23" Type="http://schemas.openxmlformats.org/officeDocument/2006/relationships/image" Target="../media/image734.png"/><Relationship Id="rId28" Type="http://schemas.openxmlformats.org/officeDocument/2006/relationships/image" Target="../media/image739.png"/><Relationship Id="rId36" Type="http://schemas.openxmlformats.org/officeDocument/2006/relationships/image" Target="../media/image747.png"/><Relationship Id="rId49" Type="http://schemas.openxmlformats.org/officeDocument/2006/relationships/image" Target="../media/image760.png"/><Relationship Id="rId57" Type="http://schemas.openxmlformats.org/officeDocument/2006/relationships/image" Target="../media/image768.png"/><Relationship Id="rId106" Type="http://schemas.openxmlformats.org/officeDocument/2006/relationships/image" Target="../media/image817.png"/><Relationship Id="rId10" Type="http://schemas.openxmlformats.org/officeDocument/2006/relationships/image" Target="../media/image723.png"/><Relationship Id="rId31" Type="http://schemas.openxmlformats.org/officeDocument/2006/relationships/image" Target="../media/image742.png"/><Relationship Id="rId44" Type="http://schemas.openxmlformats.org/officeDocument/2006/relationships/image" Target="../media/image755.png"/><Relationship Id="rId52" Type="http://schemas.openxmlformats.org/officeDocument/2006/relationships/image" Target="../media/image763.png"/><Relationship Id="rId60" Type="http://schemas.openxmlformats.org/officeDocument/2006/relationships/image" Target="../media/image771.png"/><Relationship Id="rId65" Type="http://schemas.openxmlformats.org/officeDocument/2006/relationships/image" Target="../media/image776.png"/><Relationship Id="rId73" Type="http://schemas.openxmlformats.org/officeDocument/2006/relationships/image" Target="../media/image784.png"/><Relationship Id="rId78" Type="http://schemas.openxmlformats.org/officeDocument/2006/relationships/image" Target="../media/image789.png"/><Relationship Id="rId81" Type="http://schemas.openxmlformats.org/officeDocument/2006/relationships/image" Target="../media/image792.png"/><Relationship Id="rId86" Type="http://schemas.openxmlformats.org/officeDocument/2006/relationships/image" Target="../media/image797.png"/><Relationship Id="rId94" Type="http://schemas.openxmlformats.org/officeDocument/2006/relationships/image" Target="../media/image805.png"/><Relationship Id="rId99" Type="http://schemas.openxmlformats.org/officeDocument/2006/relationships/image" Target="../media/image810.png"/><Relationship Id="rId101" Type="http://schemas.openxmlformats.org/officeDocument/2006/relationships/image" Target="../media/image812.png"/><Relationship Id="rId4" Type="http://schemas.openxmlformats.org/officeDocument/2006/relationships/image" Target="../media/image717.png"/><Relationship Id="rId9" Type="http://schemas.openxmlformats.org/officeDocument/2006/relationships/image" Target="../media/image722.png"/><Relationship Id="rId13" Type="http://schemas.openxmlformats.org/officeDocument/2006/relationships/image" Target="../media/image726.png"/><Relationship Id="rId18" Type="http://schemas.openxmlformats.org/officeDocument/2006/relationships/image" Target="../media/image700.png"/><Relationship Id="rId39" Type="http://schemas.openxmlformats.org/officeDocument/2006/relationships/image" Target="../media/image750.png"/><Relationship Id="rId109" Type="http://schemas.openxmlformats.org/officeDocument/2006/relationships/image" Target="../media/image820.png"/><Relationship Id="rId34" Type="http://schemas.openxmlformats.org/officeDocument/2006/relationships/image" Target="../media/image745.png"/><Relationship Id="rId50" Type="http://schemas.openxmlformats.org/officeDocument/2006/relationships/image" Target="../media/image761.png"/><Relationship Id="rId55" Type="http://schemas.openxmlformats.org/officeDocument/2006/relationships/image" Target="../media/image766.png"/><Relationship Id="rId76" Type="http://schemas.openxmlformats.org/officeDocument/2006/relationships/image" Target="../media/image787.png"/><Relationship Id="rId97" Type="http://schemas.openxmlformats.org/officeDocument/2006/relationships/image" Target="../media/image808.png"/><Relationship Id="rId104" Type="http://schemas.openxmlformats.org/officeDocument/2006/relationships/image" Target="../media/image815.png"/><Relationship Id="rId7" Type="http://schemas.openxmlformats.org/officeDocument/2006/relationships/image" Target="../media/image720.png"/><Relationship Id="rId71" Type="http://schemas.openxmlformats.org/officeDocument/2006/relationships/image" Target="../media/image782.png"/><Relationship Id="rId92" Type="http://schemas.openxmlformats.org/officeDocument/2006/relationships/image" Target="../media/image803.png"/><Relationship Id="rId2" Type="http://schemas.openxmlformats.org/officeDocument/2006/relationships/image" Target="../media/image695.png"/><Relationship Id="rId29" Type="http://schemas.openxmlformats.org/officeDocument/2006/relationships/image" Target="../media/image740.png"/><Relationship Id="rId24" Type="http://schemas.openxmlformats.org/officeDocument/2006/relationships/image" Target="../media/image735.png"/><Relationship Id="rId40" Type="http://schemas.openxmlformats.org/officeDocument/2006/relationships/image" Target="../media/image751.png"/><Relationship Id="rId45" Type="http://schemas.openxmlformats.org/officeDocument/2006/relationships/image" Target="../media/image756.png"/><Relationship Id="rId66" Type="http://schemas.openxmlformats.org/officeDocument/2006/relationships/image" Target="../media/image777.png"/><Relationship Id="rId87" Type="http://schemas.openxmlformats.org/officeDocument/2006/relationships/image" Target="../media/image798.png"/><Relationship Id="rId110" Type="http://schemas.openxmlformats.org/officeDocument/2006/relationships/image" Target="../media/image821.png"/><Relationship Id="rId61" Type="http://schemas.openxmlformats.org/officeDocument/2006/relationships/image" Target="../media/image772.png"/><Relationship Id="rId82" Type="http://schemas.openxmlformats.org/officeDocument/2006/relationships/image" Target="../media/image793.png"/><Relationship Id="rId19" Type="http://schemas.openxmlformats.org/officeDocument/2006/relationships/image" Target="../media/image730.png"/><Relationship Id="rId14" Type="http://schemas.openxmlformats.org/officeDocument/2006/relationships/image" Target="../media/image727.png"/><Relationship Id="rId30" Type="http://schemas.openxmlformats.org/officeDocument/2006/relationships/image" Target="../media/image741.png"/><Relationship Id="rId35" Type="http://schemas.openxmlformats.org/officeDocument/2006/relationships/image" Target="../media/image746.png"/><Relationship Id="rId56" Type="http://schemas.openxmlformats.org/officeDocument/2006/relationships/image" Target="../media/image767.png"/><Relationship Id="rId77" Type="http://schemas.openxmlformats.org/officeDocument/2006/relationships/image" Target="../media/image788.png"/><Relationship Id="rId100" Type="http://schemas.openxmlformats.org/officeDocument/2006/relationships/image" Target="../media/image811.png"/><Relationship Id="rId105" Type="http://schemas.openxmlformats.org/officeDocument/2006/relationships/image" Target="../media/image816.png"/><Relationship Id="rId8" Type="http://schemas.openxmlformats.org/officeDocument/2006/relationships/image" Target="../media/image721.png"/><Relationship Id="rId51" Type="http://schemas.openxmlformats.org/officeDocument/2006/relationships/image" Target="../media/image762.png"/><Relationship Id="rId72" Type="http://schemas.openxmlformats.org/officeDocument/2006/relationships/image" Target="../media/image783.png"/><Relationship Id="rId93" Type="http://schemas.openxmlformats.org/officeDocument/2006/relationships/image" Target="../media/image804.png"/><Relationship Id="rId98" Type="http://schemas.openxmlformats.org/officeDocument/2006/relationships/image" Target="../media/image809.png"/><Relationship Id="rId3" Type="http://schemas.openxmlformats.org/officeDocument/2006/relationships/image" Target="../media/image696.png"/><Relationship Id="rId25" Type="http://schemas.openxmlformats.org/officeDocument/2006/relationships/image" Target="../media/image736.png"/><Relationship Id="rId46" Type="http://schemas.openxmlformats.org/officeDocument/2006/relationships/image" Target="../media/image757.png"/><Relationship Id="rId67" Type="http://schemas.openxmlformats.org/officeDocument/2006/relationships/image" Target="../media/image778.png"/><Relationship Id="rId20" Type="http://schemas.openxmlformats.org/officeDocument/2006/relationships/image" Target="../media/image731.png"/><Relationship Id="rId41" Type="http://schemas.openxmlformats.org/officeDocument/2006/relationships/image" Target="../media/image752.png"/><Relationship Id="rId62" Type="http://schemas.openxmlformats.org/officeDocument/2006/relationships/image" Target="../media/image773.png"/><Relationship Id="rId83" Type="http://schemas.openxmlformats.org/officeDocument/2006/relationships/image" Target="../media/image794.png"/><Relationship Id="rId88" Type="http://schemas.openxmlformats.org/officeDocument/2006/relationships/image" Target="../media/image799.png"/><Relationship Id="rId111" Type="http://schemas.openxmlformats.org/officeDocument/2006/relationships/image" Target="../media/image82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3.png"/><Relationship Id="rId18" Type="http://schemas.openxmlformats.org/officeDocument/2006/relationships/image" Target="../media/image838.png"/><Relationship Id="rId26" Type="http://schemas.openxmlformats.org/officeDocument/2006/relationships/image" Target="../media/image846.png"/><Relationship Id="rId39" Type="http://schemas.openxmlformats.org/officeDocument/2006/relationships/image" Target="../media/image859.png"/><Relationship Id="rId21" Type="http://schemas.openxmlformats.org/officeDocument/2006/relationships/image" Target="../media/image841.png"/><Relationship Id="rId34" Type="http://schemas.openxmlformats.org/officeDocument/2006/relationships/image" Target="../media/image854.png"/><Relationship Id="rId42" Type="http://schemas.openxmlformats.org/officeDocument/2006/relationships/image" Target="../media/image862.png"/><Relationship Id="rId7" Type="http://schemas.openxmlformats.org/officeDocument/2006/relationships/image" Target="../media/image827.png"/><Relationship Id="rId2" Type="http://schemas.openxmlformats.org/officeDocument/2006/relationships/image" Target="../media/image18.png"/><Relationship Id="rId16" Type="http://schemas.openxmlformats.org/officeDocument/2006/relationships/image" Target="../media/image836.png"/><Relationship Id="rId29" Type="http://schemas.openxmlformats.org/officeDocument/2006/relationships/image" Target="../media/image8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6.png"/><Relationship Id="rId11" Type="http://schemas.openxmlformats.org/officeDocument/2006/relationships/image" Target="../media/image831.png"/><Relationship Id="rId24" Type="http://schemas.openxmlformats.org/officeDocument/2006/relationships/image" Target="../media/image844.png"/><Relationship Id="rId32" Type="http://schemas.openxmlformats.org/officeDocument/2006/relationships/image" Target="../media/image852.png"/><Relationship Id="rId37" Type="http://schemas.openxmlformats.org/officeDocument/2006/relationships/image" Target="../media/image857.png"/><Relationship Id="rId40" Type="http://schemas.openxmlformats.org/officeDocument/2006/relationships/image" Target="../media/image860.png"/><Relationship Id="rId45" Type="http://schemas.openxmlformats.org/officeDocument/2006/relationships/image" Target="../media/image865.png"/><Relationship Id="rId5" Type="http://schemas.openxmlformats.org/officeDocument/2006/relationships/image" Target="../media/image825.png"/><Relationship Id="rId15" Type="http://schemas.openxmlformats.org/officeDocument/2006/relationships/image" Target="../media/image835.png"/><Relationship Id="rId23" Type="http://schemas.openxmlformats.org/officeDocument/2006/relationships/image" Target="../media/image843.png"/><Relationship Id="rId28" Type="http://schemas.openxmlformats.org/officeDocument/2006/relationships/image" Target="../media/image848.png"/><Relationship Id="rId36" Type="http://schemas.openxmlformats.org/officeDocument/2006/relationships/image" Target="../media/image856.png"/><Relationship Id="rId10" Type="http://schemas.openxmlformats.org/officeDocument/2006/relationships/image" Target="../media/image830.png"/><Relationship Id="rId19" Type="http://schemas.openxmlformats.org/officeDocument/2006/relationships/image" Target="../media/image839.png"/><Relationship Id="rId31" Type="http://schemas.openxmlformats.org/officeDocument/2006/relationships/image" Target="../media/image851.png"/><Relationship Id="rId44" Type="http://schemas.openxmlformats.org/officeDocument/2006/relationships/image" Target="../media/image864.png"/><Relationship Id="rId4" Type="http://schemas.openxmlformats.org/officeDocument/2006/relationships/image" Target="../media/image824.png"/><Relationship Id="rId9" Type="http://schemas.openxmlformats.org/officeDocument/2006/relationships/image" Target="../media/image829.png"/><Relationship Id="rId14" Type="http://schemas.openxmlformats.org/officeDocument/2006/relationships/image" Target="../media/image834.png"/><Relationship Id="rId22" Type="http://schemas.openxmlformats.org/officeDocument/2006/relationships/image" Target="../media/image842.png"/><Relationship Id="rId27" Type="http://schemas.openxmlformats.org/officeDocument/2006/relationships/image" Target="../media/image847.png"/><Relationship Id="rId30" Type="http://schemas.openxmlformats.org/officeDocument/2006/relationships/image" Target="../media/image850.png"/><Relationship Id="rId35" Type="http://schemas.openxmlformats.org/officeDocument/2006/relationships/image" Target="../media/image855.png"/><Relationship Id="rId43" Type="http://schemas.openxmlformats.org/officeDocument/2006/relationships/image" Target="../media/image863.png"/><Relationship Id="rId8" Type="http://schemas.openxmlformats.org/officeDocument/2006/relationships/image" Target="../media/image828.png"/><Relationship Id="rId3" Type="http://schemas.openxmlformats.org/officeDocument/2006/relationships/image" Target="../media/image94.png"/><Relationship Id="rId12" Type="http://schemas.openxmlformats.org/officeDocument/2006/relationships/image" Target="../media/image832.png"/><Relationship Id="rId17" Type="http://schemas.openxmlformats.org/officeDocument/2006/relationships/image" Target="../media/image837.png"/><Relationship Id="rId25" Type="http://schemas.openxmlformats.org/officeDocument/2006/relationships/image" Target="../media/image845.png"/><Relationship Id="rId33" Type="http://schemas.openxmlformats.org/officeDocument/2006/relationships/image" Target="../media/image853.png"/><Relationship Id="rId38" Type="http://schemas.openxmlformats.org/officeDocument/2006/relationships/image" Target="../media/image858.png"/><Relationship Id="rId20" Type="http://schemas.openxmlformats.org/officeDocument/2006/relationships/image" Target="../media/image840.png"/><Relationship Id="rId41" Type="http://schemas.openxmlformats.org/officeDocument/2006/relationships/image" Target="../media/image861.png"/></Relationships>
</file>

<file path=ppt/slides/_rels/slide7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7.png"/><Relationship Id="rId18" Type="http://schemas.openxmlformats.org/officeDocument/2006/relationships/image" Target="../media/image842.png"/><Relationship Id="rId26" Type="http://schemas.openxmlformats.org/officeDocument/2006/relationships/image" Target="../media/image850.png"/><Relationship Id="rId39" Type="http://schemas.openxmlformats.org/officeDocument/2006/relationships/image" Target="../media/image863.png"/><Relationship Id="rId21" Type="http://schemas.openxmlformats.org/officeDocument/2006/relationships/image" Target="../media/image845.png"/><Relationship Id="rId34" Type="http://schemas.openxmlformats.org/officeDocument/2006/relationships/image" Target="../media/image858.png"/><Relationship Id="rId42" Type="http://schemas.openxmlformats.org/officeDocument/2006/relationships/image" Target="../media/image18.png"/><Relationship Id="rId7" Type="http://schemas.openxmlformats.org/officeDocument/2006/relationships/image" Target="../media/image831.png"/><Relationship Id="rId2" Type="http://schemas.openxmlformats.org/officeDocument/2006/relationships/image" Target="../media/image826.png"/><Relationship Id="rId16" Type="http://schemas.openxmlformats.org/officeDocument/2006/relationships/image" Target="../media/image840.png"/><Relationship Id="rId20" Type="http://schemas.openxmlformats.org/officeDocument/2006/relationships/image" Target="../media/image844.png"/><Relationship Id="rId29" Type="http://schemas.openxmlformats.org/officeDocument/2006/relationships/image" Target="../media/image853.png"/><Relationship Id="rId41" Type="http://schemas.openxmlformats.org/officeDocument/2006/relationships/image" Target="../media/image8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11" Type="http://schemas.openxmlformats.org/officeDocument/2006/relationships/image" Target="../media/image835.png"/><Relationship Id="rId24" Type="http://schemas.openxmlformats.org/officeDocument/2006/relationships/image" Target="../media/image848.png"/><Relationship Id="rId32" Type="http://schemas.openxmlformats.org/officeDocument/2006/relationships/image" Target="../media/image856.png"/><Relationship Id="rId37" Type="http://schemas.openxmlformats.org/officeDocument/2006/relationships/image" Target="../media/image861.png"/><Relationship Id="rId40" Type="http://schemas.openxmlformats.org/officeDocument/2006/relationships/image" Target="../media/image864.png"/><Relationship Id="rId5" Type="http://schemas.openxmlformats.org/officeDocument/2006/relationships/image" Target="../media/image829.png"/><Relationship Id="rId15" Type="http://schemas.openxmlformats.org/officeDocument/2006/relationships/image" Target="../media/image839.png"/><Relationship Id="rId23" Type="http://schemas.openxmlformats.org/officeDocument/2006/relationships/image" Target="../media/image847.png"/><Relationship Id="rId28" Type="http://schemas.openxmlformats.org/officeDocument/2006/relationships/image" Target="../media/image852.png"/><Relationship Id="rId36" Type="http://schemas.openxmlformats.org/officeDocument/2006/relationships/image" Target="../media/image860.png"/><Relationship Id="rId10" Type="http://schemas.openxmlformats.org/officeDocument/2006/relationships/image" Target="../media/image834.png"/><Relationship Id="rId19" Type="http://schemas.openxmlformats.org/officeDocument/2006/relationships/image" Target="../media/image843.png"/><Relationship Id="rId31" Type="http://schemas.openxmlformats.org/officeDocument/2006/relationships/image" Target="../media/image855.png"/><Relationship Id="rId4" Type="http://schemas.openxmlformats.org/officeDocument/2006/relationships/image" Target="../media/image828.png"/><Relationship Id="rId9" Type="http://schemas.openxmlformats.org/officeDocument/2006/relationships/image" Target="../media/image833.png"/><Relationship Id="rId14" Type="http://schemas.openxmlformats.org/officeDocument/2006/relationships/image" Target="../media/image838.png"/><Relationship Id="rId22" Type="http://schemas.openxmlformats.org/officeDocument/2006/relationships/image" Target="../media/image846.png"/><Relationship Id="rId27" Type="http://schemas.openxmlformats.org/officeDocument/2006/relationships/image" Target="../media/image851.png"/><Relationship Id="rId30" Type="http://schemas.openxmlformats.org/officeDocument/2006/relationships/image" Target="../media/image854.png"/><Relationship Id="rId35" Type="http://schemas.openxmlformats.org/officeDocument/2006/relationships/image" Target="../media/image859.png"/><Relationship Id="rId8" Type="http://schemas.openxmlformats.org/officeDocument/2006/relationships/image" Target="../media/image832.png"/><Relationship Id="rId3" Type="http://schemas.openxmlformats.org/officeDocument/2006/relationships/image" Target="../media/image827.png"/><Relationship Id="rId12" Type="http://schemas.openxmlformats.org/officeDocument/2006/relationships/image" Target="../media/image836.png"/><Relationship Id="rId17" Type="http://schemas.openxmlformats.org/officeDocument/2006/relationships/image" Target="../media/image841.png"/><Relationship Id="rId25" Type="http://schemas.openxmlformats.org/officeDocument/2006/relationships/image" Target="../media/image849.png"/><Relationship Id="rId33" Type="http://schemas.openxmlformats.org/officeDocument/2006/relationships/image" Target="../media/image857.png"/><Relationship Id="rId38" Type="http://schemas.openxmlformats.org/officeDocument/2006/relationships/image" Target="../media/image86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875.png"/><Relationship Id="rId18" Type="http://schemas.openxmlformats.org/officeDocument/2006/relationships/image" Target="../media/image880.png"/><Relationship Id="rId26" Type="http://schemas.openxmlformats.org/officeDocument/2006/relationships/image" Target="../media/image888.png"/><Relationship Id="rId3" Type="http://schemas.openxmlformats.org/officeDocument/2006/relationships/image" Target="../media/image866.png"/><Relationship Id="rId21" Type="http://schemas.openxmlformats.org/officeDocument/2006/relationships/image" Target="../media/image883.png"/><Relationship Id="rId7" Type="http://schemas.openxmlformats.org/officeDocument/2006/relationships/image" Target="../media/image18.png"/><Relationship Id="rId12" Type="http://schemas.openxmlformats.org/officeDocument/2006/relationships/image" Target="../media/image874.png"/><Relationship Id="rId17" Type="http://schemas.openxmlformats.org/officeDocument/2006/relationships/image" Target="../media/image879.png"/><Relationship Id="rId25" Type="http://schemas.openxmlformats.org/officeDocument/2006/relationships/image" Target="../media/image887.png"/><Relationship Id="rId2" Type="http://schemas.openxmlformats.org/officeDocument/2006/relationships/image" Target="../media/image829.png"/><Relationship Id="rId16" Type="http://schemas.openxmlformats.org/officeDocument/2006/relationships/image" Target="../media/image878.png"/><Relationship Id="rId20" Type="http://schemas.openxmlformats.org/officeDocument/2006/relationships/image" Target="../media/image882.png"/><Relationship Id="rId29" Type="http://schemas.openxmlformats.org/officeDocument/2006/relationships/image" Target="../media/image8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9.png"/><Relationship Id="rId11" Type="http://schemas.openxmlformats.org/officeDocument/2006/relationships/image" Target="../media/image873.png"/><Relationship Id="rId24" Type="http://schemas.openxmlformats.org/officeDocument/2006/relationships/image" Target="../media/image886.png"/><Relationship Id="rId5" Type="http://schemas.openxmlformats.org/officeDocument/2006/relationships/image" Target="../media/image868.png"/><Relationship Id="rId15" Type="http://schemas.openxmlformats.org/officeDocument/2006/relationships/image" Target="../media/image877.png"/><Relationship Id="rId23" Type="http://schemas.openxmlformats.org/officeDocument/2006/relationships/image" Target="../media/image885.png"/><Relationship Id="rId28" Type="http://schemas.openxmlformats.org/officeDocument/2006/relationships/image" Target="../media/image890.png"/><Relationship Id="rId10" Type="http://schemas.openxmlformats.org/officeDocument/2006/relationships/image" Target="../media/image872.png"/><Relationship Id="rId19" Type="http://schemas.openxmlformats.org/officeDocument/2006/relationships/image" Target="../media/image881.png"/><Relationship Id="rId4" Type="http://schemas.openxmlformats.org/officeDocument/2006/relationships/image" Target="../media/image867.png"/><Relationship Id="rId9" Type="http://schemas.openxmlformats.org/officeDocument/2006/relationships/image" Target="../media/image871.png"/><Relationship Id="rId14" Type="http://schemas.openxmlformats.org/officeDocument/2006/relationships/image" Target="../media/image876.png"/><Relationship Id="rId22" Type="http://schemas.openxmlformats.org/officeDocument/2006/relationships/image" Target="../media/image884.png"/><Relationship Id="rId27" Type="http://schemas.openxmlformats.org/officeDocument/2006/relationships/image" Target="../media/image889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3.png"/><Relationship Id="rId2" Type="http://schemas.openxmlformats.org/officeDocument/2006/relationships/image" Target="../media/image8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95.png"/><Relationship Id="rId4" Type="http://schemas.openxmlformats.org/officeDocument/2006/relationships/image" Target="../media/image89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1.png"/><Relationship Id="rId13" Type="http://schemas.openxmlformats.org/officeDocument/2006/relationships/image" Target="../media/image905.png"/><Relationship Id="rId18" Type="http://schemas.openxmlformats.org/officeDocument/2006/relationships/image" Target="../media/image910.png"/><Relationship Id="rId3" Type="http://schemas.openxmlformats.org/officeDocument/2006/relationships/image" Target="../media/image897.png"/><Relationship Id="rId7" Type="http://schemas.openxmlformats.org/officeDocument/2006/relationships/image" Target="../media/image900.png"/><Relationship Id="rId12" Type="http://schemas.openxmlformats.org/officeDocument/2006/relationships/image" Target="../media/image904.png"/><Relationship Id="rId17" Type="http://schemas.openxmlformats.org/officeDocument/2006/relationships/image" Target="../media/image909.png"/><Relationship Id="rId2" Type="http://schemas.openxmlformats.org/officeDocument/2006/relationships/image" Target="../media/image896.png"/><Relationship Id="rId16" Type="http://schemas.openxmlformats.org/officeDocument/2006/relationships/image" Target="../media/image9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9.png"/><Relationship Id="rId11" Type="http://schemas.openxmlformats.org/officeDocument/2006/relationships/image" Target="../media/image903.png"/><Relationship Id="rId5" Type="http://schemas.openxmlformats.org/officeDocument/2006/relationships/image" Target="../media/image898.png"/><Relationship Id="rId15" Type="http://schemas.openxmlformats.org/officeDocument/2006/relationships/image" Target="../media/image907.png"/><Relationship Id="rId10" Type="http://schemas.openxmlformats.org/officeDocument/2006/relationships/image" Target="../media/image902.png"/><Relationship Id="rId4" Type="http://schemas.openxmlformats.org/officeDocument/2006/relationships/image" Target="../media/image18.png"/><Relationship Id="rId9" Type="http://schemas.openxmlformats.org/officeDocument/2006/relationships/image" Target="../media/image901.png"/><Relationship Id="rId14" Type="http://schemas.openxmlformats.org/officeDocument/2006/relationships/image" Target="../media/image90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269" y="220471"/>
            <a:ext cx="392937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000000"/>
                </a:solidFill>
                <a:latin typeface="Calibri"/>
                <a:cs typeface="Calibri"/>
              </a:rPr>
              <a:t>Copyright</a:t>
            </a:r>
            <a:r>
              <a:rPr sz="45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00000"/>
                </a:solidFill>
                <a:latin typeface="Calibri"/>
                <a:cs typeface="Calibri"/>
              </a:rPr>
              <a:t>Notice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543" y="1141729"/>
            <a:ext cx="738314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These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slides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are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distributed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under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Creative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Commons</a:t>
            </a:r>
            <a:r>
              <a:rPr sz="1350" spc="-10" dirty="0">
                <a:latin typeface="Calibri"/>
                <a:cs typeface="Calibri"/>
              </a:rPr>
              <a:t> License.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libri"/>
              <a:cs typeface="Calibri"/>
            </a:endParaRPr>
          </a:p>
          <a:p>
            <a:pPr marL="12700" marR="5080" indent="-635">
              <a:lnSpc>
                <a:spcPct val="99400"/>
              </a:lnSpc>
            </a:pPr>
            <a:r>
              <a:rPr sz="13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DeepLearning.AI</a:t>
            </a:r>
            <a:r>
              <a:rPr sz="135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makes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these slides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available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for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educational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purposes.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You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may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not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use or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distribute </a:t>
            </a:r>
            <a:r>
              <a:rPr sz="1350" dirty="0">
                <a:latin typeface="Calibri"/>
                <a:cs typeface="Calibri"/>
              </a:rPr>
              <a:t>these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slides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for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commercial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purposes.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You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may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make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copies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of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these slides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and use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or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distribute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them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for </a:t>
            </a:r>
            <a:r>
              <a:rPr sz="1350" dirty="0">
                <a:latin typeface="Calibri"/>
                <a:cs typeface="Calibri"/>
              </a:rPr>
              <a:t>educational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purposes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as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long as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you cite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DeepLearning.AI</a:t>
            </a:r>
            <a:r>
              <a:rPr sz="135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as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 source of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slides.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latin typeface="Calibri"/>
                <a:cs typeface="Calibri"/>
              </a:rPr>
              <a:t>For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rest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of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details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of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license,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see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https://creativecommons.org/licenses/by-sa/2.0/legalcode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314" y="314388"/>
            <a:ext cx="43668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Demand</a:t>
            </a:r>
            <a:r>
              <a:rPr spc="-65" dirty="0"/>
              <a:t> </a:t>
            </a:r>
            <a:r>
              <a:rPr spc="-10" dirty="0"/>
              <a:t>Prediction</a:t>
            </a:r>
          </a:p>
        </p:txBody>
      </p:sp>
      <p:sp>
        <p:nvSpPr>
          <p:cNvPr id="3" name="object 3"/>
          <p:cNvSpPr/>
          <p:nvPr/>
        </p:nvSpPr>
        <p:spPr>
          <a:xfrm>
            <a:off x="966787" y="1233550"/>
            <a:ext cx="2743200" cy="1371600"/>
          </a:xfrm>
          <a:custGeom>
            <a:avLst/>
            <a:gdLst/>
            <a:ahLst/>
            <a:cxnLst/>
            <a:rect l="l" t="t" r="r" b="b"/>
            <a:pathLst>
              <a:path w="2743200" h="1371600">
                <a:moveTo>
                  <a:pt x="2743136" y="1162050"/>
                </a:moveTo>
                <a:lnTo>
                  <a:pt x="2733484" y="1157224"/>
                </a:lnTo>
                <a:lnTo>
                  <a:pt x="2616136" y="1098550"/>
                </a:lnTo>
                <a:lnTo>
                  <a:pt x="2616136" y="1157224"/>
                </a:lnTo>
                <a:lnTo>
                  <a:pt x="215569" y="1157224"/>
                </a:lnTo>
                <a:lnTo>
                  <a:pt x="214452" y="126936"/>
                </a:lnTo>
                <a:lnTo>
                  <a:pt x="273189" y="126873"/>
                </a:lnTo>
                <a:lnTo>
                  <a:pt x="266814" y="114173"/>
                </a:lnTo>
                <a:lnTo>
                  <a:pt x="209550" y="0"/>
                </a:lnTo>
                <a:lnTo>
                  <a:pt x="146189" y="127000"/>
                </a:lnTo>
                <a:lnTo>
                  <a:pt x="204927" y="126949"/>
                </a:lnTo>
                <a:lnTo>
                  <a:pt x="206044" y="1157224"/>
                </a:lnTo>
                <a:lnTo>
                  <a:pt x="0" y="1157224"/>
                </a:lnTo>
                <a:lnTo>
                  <a:pt x="0" y="1166749"/>
                </a:lnTo>
                <a:lnTo>
                  <a:pt x="206057" y="1166749"/>
                </a:lnTo>
                <a:lnTo>
                  <a:pt x="206286" y="1371600"/>
                </a:lnTo>
                <a:lnTo>
                  <a:pt x="215811" y="1371473"/>
                </a:lnTo>
                <a:lnTo>
                  <a:pt x="215582" y="1166749"/>
                </a:lnTo>
                <a:lnTo>
                  <a:pt x="2616136" y="1166749"/>
                </a:lnTo>
                <a:lnTo>
                  <a:pt x="2616136" y="1225550"/>
                </a:lnTo>
                <a:lnTo>
                  <a:pt x="2733738" y="1166749"/>
                </a:lnTo>
                <a:lnTo>
                  <a:pt x="2743136" y="11620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" y="1657667"/>
            <a:ext cx="989330" cy="504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0" marR="5080" indent="-190500">
              <a:lnSpc>
                <a:spcPct val="100899"/>
              </a:lnSpc>
              <a:spcBef>
                <a:spcPts val="110"/>
              </a:spcBef>
            </a:pPr>
            <a:r>
              <a:rPr sz="1550" dirty="0">
                <a:latin typeface="Century Schoolbook"/>
                <a:cs typeface="Century Schoolbook"/>
              </a:rPr>
              <a:t>top</a:t>
            </a:r>
            <a:r>
              <a:rPr sz="1550" spc="45" dirty="0">
                <a:latin typeface="Century Schoolbook"/>
                <a:cs typeface="Century Schoolbook"/>
              </a:rPr>
              <a:t> </a:t>
            </a:r>
            <a:r>
              <a:rPr sz="1550" spc="-10" dirty="0">
                <a:latin typeface="Century Schoolbook"/>
                <a:cs typeface="Century Schoolbook"/>
              </a:rPr>
              <a:t>seller? yes/no</a:t>
            </a:r>
            <a:endParaRPr sz="155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5301" y="2532316"/>
            <a:ext cx="47942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latin typeface="Century Schoolbook"/>
                <a:cs typeface="Century Schoolbook"/>
              </a:rPr>
              <a:t>price</a:t>
            </a:r>
            <a:endParaRPr sz="155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0406" y="1570481"/>
            <a:ext cx="1400175" cy="223520"/>
          </a:xfrm>
          <a:custGeom>
            <a:avLst/>
            <a:gdLst/>
            <a:ahLst/>
            <a:cxnLst/>
            <a:rect l="l" t="t" r="r" b="b"/>
            <a:pathLst>
              <a:path w="1400175" h="223519">
                <a:moveTo>
                  <a:pt x="799465" y="53721"/>
                </a:moveTo>
                <a:lnTo>
                  <a:pt x="796925" y="46609"/>
                </a:lnTo>
                <a:lnTo>
                  <a:pt x="784098" y="51257"/>
                </a:lnTo>
                <a:lnTo>
                  <a:pt x="772883" y="57962"/>
                </a:lnTo>
                <a:lnTo>
                  <a:pt x="748804" y="90055"/>
                </a:lnTo>
                <a:lnTo>
                  <a:pt x="740664" y="134874"/>
                </a:lnTo>
                <a:lnTo>
                  <a:pt x="741565" y="151104"/>
                </a:lnTo>
                <a:lnTo>
                  <a:pt x="755142" y="192278"/>
                </a:lnTo>
                <a:lnTo>
                  <a:pt x="784085" y="218452"/>
                </a:lnTo>
                <a:lnTo>
                  <a:pt x="796925" y="223012"/>
                </a:lnTo>
                <a:lnTo>
                  <a:pt x="799084" y="215900"/>
                </a:lnTo>
                <a:lnTo>
                  <a:pt x="789076" y="211429"/>
                </a:lnTo>
                <a:lnTo>
                  <a:pt x="780427" y="205219"/>
                </a:lnTo>
                <a:lnTo>
                  <a:pt x="759307" y="163690"/>
                </a:lnTo>
                <a:lnTo>
                  <a:pt x="756666" y="133985"/>
                </a:lnTo>
                <a:lnTo>
                  <a:pt x="757326" y="118935"/>
                </a:lnTo>
                <a:lnTo>
                  <a:pt x="767207" y="81788"/>
                </a:lnTo>
                <a:lnTo>
                  <a:pt x="789241" y="58178"/>
                </a:lnTo>
                <a:lnTo>
                  <a:pt x="799465" y="53721"/>
                </a:lnTo>
                <a:close/>
              </a:path>
              <a:path w="1400175" h="223519">
                <a:moveTo>
                  <a:pt x="1376807" y="134874"/>
                </a:moveTo>
                <a:lnTo>
                  <a:pt x="1368552" y="90055"/>
                </a:lnTo>
                <a:lnTo>
                  <a:pt x="1344447" y="57962"/>
                </a:lnTo>
                <a:lnTo>
                  <a:pt x="1320419" y="46609"/>
                </a:lnTo>
                <a:lnTo>
                  <a:pt x="1317993" y="53721"/>
                </a:lnTo>
                <a:lnTo>
                  <a:pt x="1328166" y="58178"/>
                </a:lnTo>
                <a:lnTo>
                  <a:pt x="1336941" y="64325"/>
                </a:lnTo>
                <a:lnTo>
                  <a:pt x="1358036" y="105219"/>
                </a:lnTo>
                <a:lnTo>
                  <a:pt x="1360665" y="133985"/>
                </a:lnTo>
                <a:lnTo>
                  <a:pt x="1360004" y="149567"/>
                </a:lnTo>
                <a:lnTo>
                  <a:pt x="1350137" y="187579"/>
                </a:lnTo>
                <a:lnTo>
                  <a:pt x="1318260" y="215900"/>
                </a:lnTo>
                <a:lnTo>
                  <a:pt x="1320419" y="223012"/>
                </a:lnTo>
                <a:lnTo>
                  <a:pt x="1354150" y="203073"/>
                </a:lnTo>
                <a:lnTo>
                  <a:pt x="1373124" y="166052"/>
                </a:lnTo>
                <a:lnTo>
                  <a:pt x="1375879" y="151104"/>
                </a:lnTo>
                <a:lnTo>
                  <a:pt x="1376807" y="134874"/>
                </a:lnTo>
                <a:close/>
              </a:path>
              <a:path w="1400175" h="223519">
                <a:moveTo>
                  <a:pt x="1400175" y="0"/>
                </a:moveTo>
                <a:lnTo>
                  <a:pt x="0" y="0"/>
                </a:lnTo>
                <a:lnTo>
                  <a:pt x="0" y="19050"/>
                </a:lnTo>
                <a:lnTo>
                  <a:pt x="1400175" y="19050"/>
                </a:lnTo>
                <a:lnTo>
                  <a:pt x="140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315524" y="1082675"/>
            <a:ext cx="3563620" cy="1393825"/>
            <a:chOff x="1315524" y="1082675"/>
            <a:chExt cx="3563620" cy="13938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1571625"/>
              <a:ext cx="352425" cy="1714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1571625"/>
              <a:ext cx="171450" cy="1714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6925" y="1571625"/>
              <a:ext cx="180975" cy="1714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0800" y="2305050"/>
              <a:ext cx="180975" cy="1714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8450" y="2305050"/>
              <a:ext cx="180975" cy="1714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0400" y="2305050"/>
              <a:ext cx="180975" cy="1714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0775" y="1571625"/>
              <a:ext cx="180975" cy="1714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9775" y="2305050"/>
              <a:ext cx="171450" cy="1714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2675" y="2305050"/>
              <a:ext cx="180975" cy="1714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8766" y="1082675"/>
              <a:ext cx="653324" cy="501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5524" y="1676780"/>
              <a:ext cx="2247206" cy="68834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69840" y="1460881"/>
              <a:ext cx="309245" cy="238125"/>
            </a:xfrm>
            <a:custGeom>
              <a:avLst/>
              <a:gdLst/>
              <a:ahLst/>
              <a:cxnLst/>
              <a:rect l="l" t="t" r="r" b="b"/>
              <a:pathLst>
                <a:path w="309245" h="238125">
                  <a:moveTo>
                    <a:pt x="233299" y="0"/>
                  </a:moveTo>
                  <a:lnTo>
                    <a:pt x="229870" y="9652"/>
                  </a:lnTo>
                  <a:lnTo>
                    <a:pt x="243659" y="15599"/>
                  </a:lnTo>
                  <a:lnTo>
                    <a:pt x="255508" y="23891"/>
                  </a:lnTo>
                  <a:lnTo>
                    <a:pt x="279598" y="62277"/>
                  </a:lnTo>
                  <a:lnTo>
                    <a:pt x="287528" y="117856"/>
                  </a:lnTo>
                  <a:lnTo>
                    <a:pt x="286644" y="138884"/>
                  </a:lnTo>
                  <a:lnTo>
                    <a:pt x="273304" y="190373"/>
                  </a:lnTo>
                  <a:lnTo>
                    <a:pt x="243800" y="222448"/>
                  </a:lnTo>
                  <a:lnTo>
                    <a:pt x="230250" y="228473"/>
                  </a:lnTo>
                  <a:lnTo>
                    <a:pt x="233299" y="238125"/>
                  </a:lnTo>
                  <a:lnTo>
                    <a:pt x="278751" y="211139"/>
                  </a:lnTo>
                  <a:lnTo>
                    <a:pt x="304307" y="161242"/>
                  </a:lnTo>
                  <a:lnTo>
                    <a:pt x="309245" y="119126"/>
                  </a:lnTo>
                  <a:lnTo>
                    <a:pt x="308008" y="97287"/>
                  </a:lnTo>
                  <a:lnTo>
                    <a:pt x="298154" y="58564"/>
                  </a:lnTo>
                  <a:lnTo>
                    <a:pt x="265668" y="15208"/>
                  </a:lnTo>
                  <a:lnTo>
                    <a:pt x="250537" y="6187"/>
                  </a:lnTo>
                  <a:lnTo>
                    <a:pt x="233299" y="0"/>
                  </a:lnTo>
                  <a:close/>
                </a:path>
                <a:path w="309245" h="238125">
                  <a:moveTo>
                    <a:pt x="75946" y="0"/>
                  </a:moveTo>
                  <a:lnTo>
                    <a:pt x="30565" y="27039"/>
                  </a:lnTo>
                  <a:lnTo>
                    <a:pt x="4937" y="77104"/>
                  </a:lnTo>
                  <a:lnTo>
                    <a:pt x="0" y="119126"/>
                  </a:lnTo>
                  <a:lnTo>
                    <a:pt x="1234" y="141035"/>
                  </a:lnTo>
                  <a:lnTo>
                    <a:pt x="11037" y="179758"/>
                  </a:lnTo>
                  <a:lnTo>
                    <a:pt x="43465" y="222932"/>
                  </a:lnTo>
                  <a:lnTo>
                    <a:pt x="75946" y="238125"/>
                  </a:lnTo>
                  <a:lnTo>
                    <a:pt x="78994" y="228473"/>
                  </a:lnTo>
                  <a:lnTo>
                    <a:pt x="65444" y="222448"/>
                  </a:lnTo>
                  <a:lnTo>
                    <a:pt x="53752" y="214090"/>
                  </a:lnTo>
                  <a:lnTo>
                    <a:pt x="29700" y="175131"/>
                  </a:lnTo>
                  <a:lnTo>
                    <a:pt x="21717" y="117856"/>
                  </a:lnTo>
                  <a:lnTo>
                    <a:pt x="22600" y="97520"/>
                  </a:lnTo>
                  <a:lnTo>
                    <a:pt x="35941" y="47371"/>
                  </a:lnTo>
                  <a:lnTo>
                    <a:pt x="65659" y="15599"/>
                  </a:lnTo>
                  <a:lnTo>
                    <a:pt x="79375" y="9652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247640" y="1493774"/>
            <a:ext cx="139192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baseline="-16666" dirty="0">
                <a:latin typeface="Cambria Math"/>
                <a:cs typeface="Cambria Math"/>
              </a:rPr>
              <a:t>1</a:t>
            </a:r>
            <a:r>
              <a:rPr sz="3000" spc="-52" baseline="-16666" dirty="0">
                <a:latin typeface="Cambria Math"/>
                <a:cs typeface="Cambria Math"/>
              </a:rPr>
              <a:t> </a:t>
            </a:r>
            <a:r>
              <a:rPr sz="3000" baseline="-16666" dirty="0">
                <a:latin typeface="Cambria Math"/>
                <a:cs typeface="Cambria Math"/>
              </a:rPr>
              <a:t>+</a:t>
            </a:r>
            <a:r>
              <a:rPr sz="3000" spc="44" baseline="-16666" dirty="0">
                <a:latin typeface="Cambria Math"/>
                <a:cs typeface="Cambria Math"/>
              </a:rPr>
              <a:t> </a:t>
            </a:r>
            <a:r>
              <a:rPr sz="3000" baseline="-16666" dirty="0">
                <a:latin typeface="Cambria Math"/>
                <a:cs typeface="Cambria Math"/>
              </a:rPr>
              <a:t>𝑒</a:t>
            </a:r>
            <a:r>
              <a:rPr sz="1500" dirty="0">
                <a:latin typeface="Cambria Math"/>
                <a:cs typeface="Cambria Math"/>
              </a:rPr>
              <a:t>−</a:t>
            </a:r>
            <a:r>
              <a:rPr sz="1500" spc="350" dirty="0">
                <a:latin typeface="Cambria Math"/>
                <a:cs typeface="Cambria Math"/>
              </a:rPr>
              <a:t> </a:t>
            </a:r>
            <a:r>
              <a:rPr sz="1500" spc="-20" dirty="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sz="1500" spc="-20" dirty="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sz="1500" spc="-20" dirty="0">
                <a:latin typeface="Cambria Math"/>
                <a:cs typeface="Cambria Math"/>
              </a:rPr>
              <a:t>+</a:t>
            </a:r>
            <a:r>
              <a:rPr sz="1500" spc="-20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02326" y="2344801"/>
            <a:ext cx="577850" cy="577850"/>
            <a:chOff x="5402326" y="2344801"/>
            <a:chExt cx="577850" cy="577850"/>
          </a:xfrm>
        </p:grpSpPr>
        <p:sp>
          <p:nvSpPr>
            <p:cNvPr id="22" name="object 22"/>
            <p:cNvSpPr/>
            <p:nvPr/>
          </p:nvSpPr>
          <p:spPr>
            <a:xfrm>
              <a:off x="5415026" y="2357501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460248"/>
                  </a:lnTo>
                  <a:lnTo>
                    <a:pt x="545205" y="496139"/>
                  </a:lnTo>
                  <a:lnTo>
                    <a:pt x="525446" y="525446"/>
                  </a:lnTo>
                  <a:lnTo>
                    <a:pt x="496139" y="545205"/>
                  </a:lnTo>
                  <a:lnTo>
                    <a:pt x="460248" y="552450"/>
                  </a:lnTo>
                  <a:lnTo>
                    <a:pt x="92075" y="552450"/>
                  </a:lnTo>
                  <a:lnTo>
                    <a:pt x="56203" y="545205"/>
                  </a:lnTo>
                  <a:lnTo>
                    <a:pt x="26939" y="525446"/>
                  </a:lnTo>
                  <a:lnTo>
                    <a:pt x="7225" y="496139"/>
                  </a:lnTo>
                  <a:lnTo>
                    <a:pt x="0" y="460248"/>
                  </a:lnTo>
                  <a:lnTo>
                    <a:pt x="0" y="92075"/>
                  </a:lnTo>
                  <a:close/>
                </a:path>
              </a:pathLst>
            </a:custGeom>
            <a:ln w="254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10276" y="244322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9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8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4867275" y="259080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6475" y="259080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852284" y="732472"/>
            <a:ext cx="871855" cy="920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6900"/>
              </a:lnSpc>
              <a:spcBef>
                <a:spcPts val="90"/>
              </a:spcBef>
            </a:pPr>
            <a:r>
              <a:rPr sz="2000" spc="-10" dirty="0">
                <a:solidFill>
                  <a:srgbClr val="FF9300"/>
                </a:solidFill>
                <a:latin typeface="Verdana"/>
                <a:cs typeface="Verdana"/>
              </a:rPr>
              <a:t>input </a:t>
            </a:r>
            <a:r>
              <a:rPr sz="2000" spc="-10" dirty="0">
                <a:solidFill>
                  <a:srgbClr val="FF40FF"/>
                </a:solidFill>
                <a:latin typeface="Verdana"/>
                <a:cs typeface="Verdana"/>
              </a:rPr>
              <a:t>output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45634" y="2277681"/>
            <a:ext cx="1625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73470" y="2277681"/>
            <a:ext cx="1689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FF40FF"/>
                </a:solidFill>
                <a:latin typeface="Cambria Math"/>
                <a:cs typeface="Cambria Math"/>
              </a:rPr>
              <a:t>𝑎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08957" y="2827908"/>
            <a:ext cx="583438" cy="314833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5327269" y="2736850"/>
            <a:ext cx="2848610" cy="723900"/>
            <a:chOff x="5327269" y="2736850"/>
            <a:chExt cx="2848610" cy="723900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76899" y="2736850"/>
              <a:ext cx="1998546" cy="58153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27269" y="3263900"/>
              <a:ext cx="783589" cy="19634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3886834" y="1387855"/>
            <a:ext cx="129984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93470" algn="l"/>
              </a:tabLst>
            </a:pPr>
            <a:r>
              <a:rPr sz="2000" dirty="0">
                <a:solidFill>
                  <a:srgbClr val="FF40FF"/>
                </a:solidFill>
                <a:latin typeface="Cambria Math"/>
                <a:cs typeface="Cambria Math"/>
              </a:rPr>
              <a:t>𝑎</a:t>
            </a:r>
            <a:r>
              <a:rPr sz="2000" spc="165" dirty="0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335" dirty="0">
                <a:latin typeface="Cambria Math"/>
                <a:cs typeface="Cambria Math"/>
              </a:rPr>
              <a:t> </a:t>
            </a:r>
            <a:r>
              <a:rPr sz="3000" baseline="1388" dirty="0">
                <a:latin typeface="Cambria Math"/>
                <a:cs typeface="Cambria Math"/>
              </a:rPr>
              <a:t>𝑓</a:t>
            </a:r>
            <a:r>
              <a:rPr sz="3000" spc="615" baseline="1388" dirty="0">
                <a:latin typeface="Cambria Math"/>
                <a:cs typeface="Cambria Math"/>
              </a:rPr>
              <a:t> </a:t>
            </a:r>
            <a:r>
              <a:rPr sz="3000" spc="-89" baseline="1388" dirty="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sz="3000" baseline="1388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3000" spc="-75" baseline="1388" dirty="0">
                <a:latin typeface="Cambria Math"/>
                <a:cs typeface="Cambria Math"/>
              </a:rPr>
              <a:t>=</a:t>
            </a:r>
            <a:endParaRPr sz="3000" baseline="1388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61484" y="904811"/>
            <a:ext cx="1309370" cy="6280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5"/>
              </a:lnSpc>
              <a:spcBef>
                <a:spcPts val="125"/>
              </a:spcBef>
            </a:pPr>
            <a:r>
              <a:rPr sz="3000" baseline="1388" dirty="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sz="3000" spc="352" baseline="1388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𝑝𝑟𝑖𝑐𝑒</a:t>
            </a:r>
            <a:endParaRPr sz="2000">
              <a:latin typeface="Cambria Math"/>
              <a:cs typeface="Cambria Math"/>
            </a:endParaRPr>
          </a:p>
          <a:p>
            <a:pPr marL="1153160">
              <a:lnSpc>
                <a:spcPts val="2355"/>
              </a:lnSpc>
            </a:pPr>
            <a:r>
              <a:rPr sz="2000" spc="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33975" y="1247775"/>
            <a:ext cx="180975" cy="171450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3704335" y="1550542"/>
            <a:ext cx="1306195" cy="974090"/>
            <a:chOff x="3704335" y="1550542"/>
            <a:chExt cx="1306195" cy="974090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04335" y="1550542"/>
              <a:ext cx="1306194" cy="54381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67249" y="2343149"/>
              <a:ext cx="180975" cy="180975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5305425" y="2190750"/>
            <a:ext cx="876300" cy="228600"/>
            <a:chOff x="5305425" y="2190750"/>
            <a:chExt cx="876300" cy="228600"/>
          </a:xfrm>
        </p:grpSpPr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00750" y="2238375"/>
              <a:ext cx="180975" cy="1809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5425" y="2190750"/>
              <a:ext cx="180975" cy="171450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222813"/>
            <a:ext cx="9144000" cy="920750"/>
            <a:chOff x="0" y="4222813"/>
            <a:chExt cx="9144000" cy="920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655" y="4261396"/>
              <a:ext cx="919797" cy="2558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1615" y="4222813"/>
              <a:ext cx="142013" cy="2225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3282" y="4244771"/>
              <a:ext cx="996569" cy="21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1232" y="4225988"/>
              <a:ext cx="163515" cy="2298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3282" y="4232478"/>
              <a:ext cx="870088" cy="24094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93314" y="314388"/>
            <a:ext cx="43668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Demand</a:t>
            </a:r>
            <a:r>
              <a:rPr spc="-65" dirty="0"/>
              <a:t> </a:t>
            </a:r>
            <a:r>
              <a:rPr spc="-10" dirty="0"/>
              <a:t>Prediction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46215" y="2521838"/>
            <a:ext cx="2232025" cy="6921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2150" dirty="0">
                <a:solidFill>
                  <a:srgbClr val="FF40FF"/>
                </a:solidFill>
                <a:latin typeface="Century Schoolbook"/>
                <a:cs typeface="Century Schoolbook"/>
              </a:rPr>
              <a:t>probability</a:t>
            </a:r>
            <a:r>
              <a:rPr sz="2150" spc="135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2150" spc="-25" dirty="0">
                <a:solidFill>
                  <a:srgbClr val="FF40FF"/>
                </a:solidFill>
                <a:latin typeface="Century Schoolbook"/>
                <a:cs typeface="Century Schoolbook"/>
              </a:rPr>
              <a:t>of </a:t>
            </a:r>
            <a:r>
              <a:rPr sz="2150" dirty="0">
                <a:solidFill>
                  <a:srgbClr val="FF40FF"/>
                </a:solidFill>
                <a:latin typeface="Century Schoolbook"/>
                <a:cs typeface="Century Schoolbook"/>
              </a:rPr>
              <a:t>being</a:t>
            </a:r>
            <a:r>
              <a:rPr sz="2150" spc="60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2150" dirty="0">
                <a:solidFill>
                  <a:srgbClr val="FF40FF"/>
                </a:solidFill>
                <a:latin typeface="Century Schoolbook"/>
                <a:cs typeface="Century Schoolbook"/>
              </a:rPr>
              <a:t>a</a:t>
            </a:r>
            <a:r>
              <a:rPr sz="2150" spc="95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2150" dirty="0">
                <a:solidFill>
                  <a:srgbClr val="FF40FF"/>
                </a:solidFill>
                <a:latin typeface="Century Schoolbook"/>
                <a:cs typeface="Century Schoolbook"/>
              </a:rPr>
              <a:t>top</a:t>
            </a:r>
            <a:r>
              <a:rPr sz="2150" spc="70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2150" spc="-10" dirty="0">
                <a:solidFill>
                  <a:srgbClr val="FF40FF"/>
                </a:solidFill>
                <a:latin typeface="Century Schoolbook"/>
                <a:cs typeface="Century Schoolbook"/>
              </a:rPr>
              <a:t>seller</a:t>
            </a:r>
            <a:endParaRPr sz="2150">
              <a:latin typeface="Century Schoolbook"/>
              <a:cs typeface="Century Schoolboo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37187" y="1031621"/>
            <a:ext cx="3569335" cy="3101340"/>
            <a:chOff x="3237187" y="1031621"/>
            <a:chExt cx="3569335" cy="3101340"/>
          </a:xfrm>
        </p:grpSpPr>
        <p:sp>
          <p:nvSpPr>
            <p:cNvPr id="11" name="object 11"/>
            <p:cNvSpPr/>
            <p:nvPr/>
          </p:nvSpPr>
          <p:spPr>
            <a:xfrm>
              <a:off x="4534789" y="1662683"/>
              <a:ext cx="38735" cy="179070"/>
            </a:xfrm>
            <a:custGeom>
              <a:avLst/>
              <a:gdLst/>
              <a:ahLst/>
              <a:cxnLst/>
              <a:rect l="l" t="t" r="r" b="b"/>
              <a:pathLst>
                <a:path w="38735" h="179069">
                  <a:moveTo>
                    <a:pt x="24003" y="7366"/>
                  </a:moveTo>
                  <a:lnTo>
                    <a:pt x="21209" y="3683"/>
                  </a:lnTo>
                  <a:lnTo>
                    <a:pt x="16002" y="2032"/>
                  </a:lnTo>
                  <a:lnTo>
                    <a:pt x="16891" y="2286"/>
                  </a:lnTo>
                  <a:lnTo>
                    <a:pt x="15621" y="1778"/>
                  </a:lnTo>
                  <a:lnTo>
                    <a:pt x="14605" y="1524"/>
                  </a:lnTo>
                  <a:lnTo>
                    <a:pt x="10287" y="0"/>
                  </a:lnTo>
                  <a:lnTo>
                    <a:pt x="5461" y="1524"/>
                  </a:lnTo>
                  <a:lnTo>
                    <a:pt x="2794" y="5207"/>
                  </a:lnTo>
                  <a:lnTo>
                    <a:pt x="0" y="8890"/>
                  </a:lnTo>
                  <a:lnTo>
                    <a:pt x="0" y="13970"/>
                  </a:lnTo>
                  <a:lnTo>
                    <a:pt x="2794" y="17653"/>
                  </a:lnTo>
                  <a:lnTo>
                    <a:pt x="5461" y="21336"/>
                  </a:lnTo>
                  <a:lnTo>
                    <a:pt x="10287" y="22860"/>
                  </a:lnTo>
                  <a:lnTo>
                    <a:pt x="14605" y="21463"/>
                  </a:lnTo>
                  <a:lnTo>
                    <a:pt x="16891" y="20574"/>
                  </a:lnTo>
                  <a:lnTo>
                    <a:pt x="16002" y="20955"/>
                  </a:lnTo>
                  <a:lnTo>
                    <a:pt x="17272" y="20447"/>
                  </a:lnTo>
                  <a:lnTo>
                    <a:pt x="21209" y="19304"/>
                  </a:lnTo>
                  <a:lnTo>
                    <a:pt x="24003" y="15621"/>
                  </a:lnTo>
                  <a:lnTo>
                    <a:pt x="24003" y="7366"/>
                  </a:lnTo>
                  <a:close/>
                </a:path>
                <a:path w="38735" h="179069">
                  <a:moveTo>
                    <a:pt x="38227" y="90678"/>
                  </a:moveTo>
                  <a:lnTo>
                    <a:pt x="36195" y="88138"/>
                  </a:lnTo>
                  <a:lnTo>
                    <a:pt x="34163" y="85725"/>
                  </a:lnTo>
                  <a:lnTo>
                    <a:pt x="32004" y="83058"/>
                  </a:lnTo>
                  <a:lnTo>
                    <a:pt x="28702" y="81661"/>
                  </a:lnTo>
                  <a:lnTo>
                    <a:pt x="21971" y="81915"/>
                  </a:lnTo>
                  <a:lnTo>
                    <a:pt x="18796" y="83693"/>
                  </a:lnTo>
                  <a:lnTo>
                    <a:pt x="16891" y="86487"/>
                  </a:lnTo>
                  <a:lnTo>
                    <a:pt x="15748" y="88265"/>
                  </a:lnTo>
                  <a:lnTo>
                    <a:pt x="14478" y="91059"/>
                  </a:lnTo>
                  <a:lnTo>
                    <a:pt x="14376" y="91338"/>
                  </a:lnTo>
                  <a:lnTo>
                    <a:pt x="12192" y="95377"/>
                  </a:lnTo>
                  <a:lnTo>
                    <a:pt x="11938" y="96901"/>
                  </a:lnTo>
                  <a:lnTo>
                    <a:pt x="11887" y="98323"/>
                  </a:lnTo>
                  <a:lnTo>
                    <a:pt x="12115" y="100457"/>
                  </a:lnTo>
                  <a:lnTo>
                    <a:pt x="12319" y="102616"/>
                  </a:lnTo>
                  <a:lnTo>
                    <a:pt x="12573" y="106045"/>
                  </a:lnTo>
                  <a:lnTo>
                    <a:pt x="12954" y="109982"/>
                  </a:lnTo>
                  <a:lnTo>
                    <a:pt x="12827" y="109474"/>
                  </a:lnTo>
                  <a:lnTo>
                    <a:pt x="12839" y="109982"/>
                  </a:lnTo>
                  <a:lnTo>
                    <a:pt x="13208" y="119507"/>
                  </a:lnTo>
                  <a:lnTo>
                    <a:pt x="13208" y="126238"/>
                  </a:lnTo>
                  <a:lnTo>
                    <a:pt x="13970" y="140970"/>
                  </a:lnTo>
                  <a:lnTo>
                    <a:pt x="14986" y="148082"/>
                  </a:lnTo>
                  <a:lnTo>
                    <a:pt x="14859" y="147447"/>
                  </a:lnTo>
                  <a:lnTo>
                    <a:pt x="14897" y="148082"/>
                  </a:lnTo>
                  <a:lnTo>
                    <a:pt x="15748" y="158877"/>
                  </a:lnTo>
                  <a:lnTo>
                    <a:pt x="15875" y="159893"/>
                  </a:lnTo>
                  <a:lnTo>
                    <a:pt x="16764" y="164465"/>
                  </a:lnTo>
                  <a:lnTo>
                    <a:pt x="16637" y="164223"/>
                  </a:lnTo>
                  <a:lnTo>
                    <a:pt x="16662" y="164465"/>
                  </a:lnTo>
                  <a:lnTo>
                    <a:pt x="17399" y="169545"/>
                  </a:lnTo>
                  <a:lnTo>
                    <a:pt x="18161" y="174637"/>
                  </a:lnTo>
                  <a:lnTo>
                    <a:pt x="22733" y="178447"/>
                  </a:lnTo>
                  <a:lnTo>
                    <a:pt x="33147" y="177685"/>
                  </a:lnTo>
                  <a:lnTo>
                    <a:pt x="37211" y="173355"/>
                  </a:lnTo>
                  <a:lnTo>
                    <a:pt x="37211" y="162941"/>
                  </a:lnTo>
                  <a:lnTo>
                    <a:pt x="37211" y="162814"/>
                  </a:lnTo>
                  <a:lnTo>
                    <a:pt x="37338" y="157607"/>
                  </a:lnTo>
                  <a:lnTo>
                    <a:pt x="36918" y="148082"/>
                  </a:lnTo>
                  <a:lnTo>
                    <a:pt x="36830" y="145415"/>
                  </a:lnTo>
                  <a:lnTo>
                    <a:pt x="36245" y="139827"/>
                  </a:lnTo>
                  <a:lnTo>
                    <a:pt x="36195" y="139319"/>
                  </a:lnTo>
                  <a:lnTo>
                    <a:pt x="36195" y="139827"/>
                  </a:lnTo>
                  <a:lnTo>
                    <a:pt x="35598" y="126238"/>
                  </a:lnTo>
                  <a:lnTo>
                    <a:pt x="35560" y="125730"/>
                  </a:lnTo>
                  <a:lnTo>
                    <a:pt x="35560" y="125095"/>
                  </a:lnTo>
                  <a:lnTo>
                    <a:pt x="35560" y="119253"/>
                  </a:lnTo>
                  <a:lnTo>
                    <a:pt x="35560" y="118745"/>
                  </a:lnTo>
                  <a:lnTo>
                    <a:pt x="35217" y="109982"/>
                  </a:lnTo>
                  <a:lnTo>
                    <a:pt x="35179" y="107950"/>
                  </a:lnTo>
                  <a:lnTo>
                    <a:pt x="34912" y="105918"/>
                  </a:lnTo>
                  <a:lnTo>
                    <a:pt x="34671" y="104013"/>
                  </a:lnTo>
                  <a:lnTo>
                    <a:pt x="34607" y="103378"/>
                  </a:lnTo>
                  <a:lnTo>
                    <a:pt x="34290" y="100457"/>
                  </a:lnTo>
                  <a:lnTo>
                    <a:pt x="34163" y="99314"/>
                  </a:lnTo>
                  <a:lnTo>
                    <a:pt x="33782" y="97028"/>
                  </a:lnTo>
                  <a:lnTo>
                    <a:pt x="34175" y="99301"/>
                  </a:lnTo>
                  <a:lnTo>
                    <a:pt x="34201" y="99441"/>
                  </a:lnTo>
                  <a:lnTo>
                    <a:pt x="34290" y="100431"/>
                  </a:lnTo>
                  <a:lnTo>
                    <a:pt x="35001" y="98323"/>
                  </a:lnTo>
                  <a:lnTo>
                    <a:pt x="35166" y="97790"/>
                  </a:lnTo>
                  <a:lnTo>
                    <a:pt x="35204" y="97586"/>
                  </a:lnTo>
                  <a:lnTo>
                    <a:pt x="35179" y="97726"/>
                  </a:lnTo>
                  <a:lnTo>
                    <a:pt x="35306" y="97536"/>
                  </a:lnTo>
                  <a:lnTo>
                    <a:pt x="35179" y="97777"/>
                  </a:lnTo>
                  <a:lnTo>
                    <a:pt x="35001" y="98323"/>
                  </a:lnTo>
                  <a:lnTo>
                    <a:pt x="35648" y="97536"/>
                  </a:lnTo>
                  <a:lnTo>
                    <a:pt x="36703" y="96266"/>
                  </a:lnTo>
                  <a:lnTo>
                    <a:pt x="38227" y="94361"/>
                  </a:lnTo>
                  <a:lnTo>
                    <a:pt x="38227" y="92456"/>
                  </a:lnTo>
                  <a:lnTo>
                    <a:pt x="38227" y="9067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7187" y="1031621"/>
              <a:ext cx="3568742" cy="3101162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1569" y="1301369"/>
            <a:ext cx="1998256" cy="25737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56347" y="1052830"/>
            <a:ext cx="1926589" cy="1000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23010">
              <a:lnSpc>
                <a:spcPct val="100000"/>
              </a:lnSpc>
              <a:spcBef>
                <a:spcPts val="130"/>
              </a:spcBef>
            </a:pPr>
            <a:r>
              <a:rPr sz="2150" spc="-10" dirty="0">
                <a:latin typeface="Verdana"/>
                <a:cs typeface="Verdana"/>
              </a:rPr>
              <a:t>layer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9300"/>
                </a:solidFill>
                <a:latin typeface="Century Schoolbook"/>
                <a:cs typeface="Century Schoolbook"/>
              </a:rPr>
              <a:t>price</a:t>
            </a:r>
            <a:endParaRPr sz="1800">
              <a:latin typeface="Century Schoolbook"/>
              <a:cs typeface="Century Schoolboo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3409" y="4204550"/>
            <a:ext cx="142364" cy="27320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887340" y="1974278"/>
            <a:ext cx="71501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10" dirty="0">
                <a:latin typeface="Verdana"/>
                <a:cs typeface="Verdana"/>
              </a:rPr>
              <a:t>layer</a:t>
            </a:r>
            <a:endParaRPr sz="215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69741" y="1016127"/>
            <a:ext cx="3362960" cy="290195"/>
            <a:chOff x="3269741" y="1016127"/>
            <a:chExt cx="3362960" cy="29019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57903" y="1047496"/>
              <a:ext cx="505333" cy="1788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69741" y="1118362"/>
              <a:ext cx="646557" cy="1879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211571" y="1016127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4" h="8255">
                  <a:moveTo>
                    <a:pt x="6095" y="0"/>
                  </a:moveTo>
                  <a:lnTo>
                    <a:pt x="1650" y="0"/>
                  </a:lnTo>
                  <a:lnTo>
                    <a:pt x="0" y="1650"/>
                  </a:lnTo>
                  <a:lnTo>
                    <a:pt x="0" y="6096"/>
                  </a:lnTo>
                  <a:lnTo>
                    <a:pt x="1650" y="7874"/>
                  </a:lnTo>
                  <a:lnTo>
                    <a:pt x="6095" y="7874"/>
                  </a:lnTo>
                  <a:lnTo>
                    <a:pt x="7874" y="6096"/>
                  </a:lnTo>
                  <a:lnTo>
                    <a:pt x="7874" y="3937"/>
                  </a:lnTo>
                  <a:lnTo>
                    <a:pt x="7874" y="165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09538" y="1056386"/>
              <a:ext cx="922740" cy="1762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96875" y="2317750"/>
            <a:ext cx="142176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9300"/>
                </a:solidFill>
                <a:latin typeface="Century Schoolbook"/>
                <a:cs typeface="Century Schoolbook"/>
              </a:rPr>
              <a:t>shipping</a:t>
            </a:r>
            <a:r>
              <a:rPr sz="1800" spc="-20" dirty="0">
                <a:solidFill>
                  <a:srgbClr val="FF9300"/>
                </a:solidFill>
                <a:latin typeface="Century Schoolbook"/>
                <a:cs typeface="Century Schoolbook"/>
              </a:rPr>
              <a:t> cost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1037" y="2849498"/>
            <a:ext cx="11315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0" dirty="0">
                <a:solidFill>
                  <a:srgbClr val="FF9300"/>
                </a:solidFill>
                <a:latin typeface="Century Schoolbook"/>
                <a:cs typeface="Century Schoolbook"/>
              </a:rPr>
              <a:t>marketing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7730" y="3409569"/>
            <a:ext cx="92646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0" dirty="0">
                <a:solidFill>
                  <a:srgbClr val="FF9300"/>
                </a:solidFill>
                <a:latin typeface="Century Schoolbook"/>
                <a:cs typeface="Century Schoolbook"/>
              </a:rPr>
              <a:t>material</a:t>
            </a:r>
            <a:endParaRPr sz="1800">
              <a:latin typeface="Century Schoolbook"/>
              <a:cs typeface="Century Schoolbook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919214" y="1917826"/>
            <a:ext cx="698130" cy="301879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276136" y="1797685"/>
            <a:ext cx="219075" cy="1943100"/>
          </a:xfrm>
          <a:custGeom>
            <a:avLst/>
            <a:gdLst/>
            <a:ahLst/>
            <a:cxnLst/>
            <a:rect l="l" t="t" r="r" b="b"/>
            <a:pathLst>
              <a:path w="219075" h="1943100">
                <a:moveTo>
                  <a:pt x="218935" y="1930400"/>
                </a:moveTo>
                <a:lnTo>
                  <a:pt x="155092" y="1930400"/>
                </a:lnTo>
                <a:lnTo>
                  <a:pt x="169849" y="1943100"/>
                </a:lnTo>
                <a:lnTo>
                  <a:pt x="217373" y="1943100"/>
                </a:lnTo>
                <a:lnTo>
                  <a:pt x="218935" y="1930400"/>
                </a:lnTo>
                <a:close/>
              </a:path>
              <a:path w="219075" h="1943100">
                <a:moveTo>
                  <a:pt x="183934" y="1917700"/>
                </a:moveTo>
                <a:lnTo>
                  <a:pt x="131940" y="1917700"/>
                </a:lnTo>
                <a:lnTo>
                  <a:pt x="147916" y="1930400"/>
                </a:lnTo>
                <a:lnTo>
                  <a:pt x="196519" y="1930400"/>
                </a:lnTo>
                <a:lnTo>
                  <a:pt x="183934" y="1917700"/>
                </a:lnTo>
                <a:close/>
              </a:path>
              <a:path w="219075" h="1943100">
                <a:moveTo>
                  <a:pt x="217792" y="1917700"/>
                </a:moveTo>
                <a:lnTo>
                  <a:pt x="195986" y="1917700"/>
                </a:lnTo>
                <a:lnTo>
                  <a:pt x="198208" y="1930400"/>
                </a:lnTo>
                <a:lnTo>
                  <a:pt x="218871" y="1930400"/>
                </a:lnTo>
                <a:lnTo>
                  <a:pt x="217792" y="1917700"/>
                </a:lnTo>
                <a:close/>
              </a:path>
              <a:path w="219075" h="1943100">
                <a:moveTo>
                  <a:pt x="160083" y="1905000"/>
                </a:moveTo>
                <a:lnTo>
                  <a:pt x="110807" y="1905000"/>
                </a:lnTo>
                <a:lnTo>
                  <a:pt x="125564" y="1917700"/>
                </a:lnTo>
                <a:lnTo>
                  <a:pt x="166204" y="1917700"/>
                </a:lnTo>
                <a:lnTo>
                  <a:pt x="160083" y="1905000"/>
                </a:lnTo>
                <a:close/>
              </a:path>
              <a:path w="219075" h="1943100">
                <a:moveTo>
                  <a:pt x="117411" y="1879600"/>
                </a:moveTo>
                <a:lnTo>
                  <a:pt x="88163" y="1879600"/>
                </a:lnTo>
                <a:lnTo>
                  <a:pt x="102908" y="1905000"/>
                </a:lnTo>
                <a:lnTo>
                  <a:pt x="145440" y="1905000"/>
                </a:lnTo>
                <a:lnTo>
                  <a:pt x="138950" y="1892300"/>
                </a:lnTo>
                <a:lnTo>
                  <a:pt x="124269" y="1892300"/>
                </a:lnTo>
                <a:lnTo>
                  <a:pt x="117411" y="1879600"/>
                </a:lnTo>
                <a:close/>
              </a:path>
              <a:path w="219075" h="1943100">
                <a:moveTo>
                  <a:pt x="103543" y="1866900"/>
                </a:moveTo>
                <a:lnTo>
                  <a:pt x="68427" y="1866900"/>
                </a:lnTo>
                <a:lnTo>
                  <a:pt x="80670" y="1879600"/>
                </a:lnTo>
                <a:lnTo>
                  <a:pt x="118313" y="1879600"/>
                </a:lnTo>
                <a:lnTo>
                  <a:pt x="103543" y="1866900"/>
                </a:lnTo>
                <a:close/>
              </a:path>
              <a:path w="219075" h="1943100">
                <a:moveTo>
                  <a:pt x="86563" y="1841500"/>
                </a:moveTo>
                <a:lnTo>
                  <a:pt x="86880" y="1854200"/>
                </a:lnTo>
                <a:lnTo>
                  <a:pt x="63068" y="1854200"/>
                </a:lnTo>
                <a:lnTo>
                  <a:pt x="68097" y="1866900"/>
                </a:lnTo>
                <a:lnTo>
                  <a:pt x="98806" y="1866900"/>
                </a:lnTo>
                <a:lnTo>
                  <a:pt x="86563" y="1841500"/>
                </a:lnTo>
                <a:close/>
              </a:path>
              <a:path w="219075" h="1943100">
                <a:moveTo>
                  <a:pt x="58851" y="1790700"/>
                </a:moveTo>
                <a:lnTo>
                  <a:pt x="31140" y="1790700"/>
                </a:lnTo>
                <a:lnTo>
                  <a:pt x="37820" y="1803400"/>
                </a:lnTo>
                <a:lnTo>
                  <a:pt x="41173" y="1816100"/>
                </a:lnTo>
                <a:lnTo>
                  <a:pt x="49263" y="1828800"/>
                </a:lnTo>
                <a:lnTo>
                  <a:pt x="53136" y="1841500"/>
                </a:lnTo>
                <a:lnTo>
                  <a:pt x="62496" y="1854200"/>
                </a:lnTo>
                <a:lnTo>
                  <a:pt x="86880" y="1854200"/>
                </a:lnTo>
                <a:lnTo>
                  <a:pt x="81826" y="1841500"/>
                </a:lnTo>
                <a:lnTo>
                  <a:pt x="82423" y="1841500"/>
                </a:lnTo>
                <a:lnTo>
                  <a:pt x="73063" y="1828800"/>
                </a:lnTo>
                <a:lnTo>
                  <a:pt x="73329" y="1828800"/>
                </a:lnTo>
                <a:lnTo>
                  <a:pt x="69735" y="1816100"/>
                </a:lnTo>
                <a:lnTo>
                  <a:pt x="69900" y="1816100"/>
                </a:lnTo>
                <a:lnTo>
                  <a:pt x="61988" y="1803400"/>
                </a:lnTo>
                <a:lnTo>
                  <a:pt x="58851" y="1790700"/>
                </a:lnTo>
                <a:close/>
              </a:path>
              <a:path w="219075" h="1943100">
                <a:moveTo>
                  <a:pt x="52578" y="1778000"/>
                </a:moveTo>
                <a:lnTo>
                  <a:pt x="28282" y="1778000"/>
                </a:lnTo>
                <a:lnTo>
                  <a:pt x="31165" y="1790700"/>
                </a:lnTo>
                <a:lnTo>
                  <a:pt x="59055" y="1790700"/>
                </a:lnTo>
                <a:lnTo>
                  <a:pt x="52578" y="1778000"/>
                </a:lnTo>
                <a:close/>
              </a:path>
              <a:path w="219075" h="1943100">
                <a:moveTo>
                  <a:pt x="49669" y="1765300"/>
                </a:moveTo>
                <a:lnTo>
                  <a:pt x="22618" y="1765300"/>
                </a:lnTo>
                <a:lnTo>
                  <a:pt x="28016" y="1778000"/>
                </a:lnTo>
                <a:lnTo>
                  <a:pt x="52552" y="1778000"/>
                </a:lnTo>
                <a:lnTo>
                  <a:pt x="49669" y="1765300"/>
                </a:lnTo>
                <a:close/>
              </a:path>
              <a:path w="219075" h="1943100">
                <a:moveTo>
                  <a:pt x="44526" y="1752600"/>
                </a:moveTo>
                <a:lnTo>
                  <a:pt x="20078" y="1752600"/>
                </a:lnTo>
                <a:lnTo>
                  <a:pt x="22593" y="1765300"/>
                </a:lnTo>
                <a:lnTo>
                  <a:pt x="49936" y="1765300"/>
                </a:lnTo>
                <a:lnTo>
                  <a:pt x="44526" y="1752600"/>
                </a:lnTo>
                <a:close/>
              </a:path>
              <a:path w="219075" h="1943100">
                <a:moveTo>
                  <a:pt x="40246" y="1320800"/>
                </a:moveTo>
                <a:lnTo>
                  <a:pt x="17208" y="1320800"/>
                </a:lnTo>
                <a:lnTo>
                  <a:pt x="15405" y="1346200"/>
                </a:lnTo>
                <a:lnTo>
                  <a:pt x="14681" y="1358900"/>
                </a:lnTo>
                <a:lnTo>
                  <a:pt x="12204" y="1371600"/>
                </a:lnTo>
                <a:lnTo>
                  <a:pt x="11112" y="1384300"/>
                </a:lnTo>
                <a:lnTo>
                  <a:pt x="7531" y="1409700"/>
                </a:lnTo>
                <a:lnTo>
                  <a:pt x="6083" y="1422400"/>
                </a:lnTo>
                <a:lnTo>
                  <a:pt x="2425" y="1447800"/>
                </a:lnTo>
                <a:lnTo>
                  <a:pt x="1676" y="1460500"/>
                </a:lnTo>
                <a:lnTo>
                  <a:pt x="584" y="1498600"/>
                </a:lnTo>
                <a:lnTo>
                  <a:pt x="584" y="1524000"/>
                </a:lnTo>
                <a:lnTo>
                  <a:pt x="215" y="1536700"/>
                </a:lnTo>
                <a:lnTo>
                  <a:pt x="203" y="1562100"/>
                </a:lnTo>
                <a:lnTo>
                  <a:pt x="558" y="1574800"/>
                </a:lnTo>
                <a:lnTo>
                  <a:pt x="914" y="1612900"/>
                </a:lnTo>
                <a:lnTo>
                  <a:pt x="1651" y="1625600"/>
                </a:lnTo>
                <a:lnTo>
                  <a:pt x="2768" y="1651000"/>
                </a:lnTo>
                <a:lnTo>
                  <a:pt x="3860" y="1663700"/>
                </a:lnTo>
                <a:lnTo>
                  <a:pt x="6426" y="1689100"/>
                </a:lnTo>
                <a:lnTo>
                  <a:pt x="7874" y="1701800"/>
                </a:lnTo>
                <a:lnTo>
                  <a:pt x="12280" y="1714500"/>
                </a:lnTo>
                <a:lnTo>
                  <a:pt x="14605" y="1727200"/>
                </a:lnTo>
                <a:lnTo>
                  <a:pt x="20002" y="1752600"/>
                </a:lnTo>
                <a:lnTo>
                  <a:pt x="44551" y="1752600"/>
                </a:lnTo>
                <a:lnTo>
                  <a:pt x="42037" y="1739900"/>
                </a:lnTo>
                <a:lnTo>
                  <a:pt x="36703" y="1727200"/>
                </a:lnTo>
                <a:lnTo>
                  <a:pt x="34620" y="1714500"/>
                </a:lnTo>
                <a:lnTo>
                  <a:pt x="30403" y="1689100"/>
                </a:lnTo>
                <a:lnTo>
                  <a:pt x="29108" y="1689100"/>
                </a:lnTo>
                <a:lnTo>
                  <a:pt x="26581" y="1663700"/>
                </a:lnTo>
                <a:lnTo>
                  <a:pt x="25501" y="1651000"/>
                </a:lnTo>
                <a:lnTo>
                  <a:pt x="24460" y="1625600"/>
                </a:lnTo>
                <a:lnTo>
                  <a:pt x="23736" y="1612900"/>
                </a:lnTo>
                <a:lnTo>
                  <a:pt x="23393" y="1574800"/>
                </a:lnTo>
                <a:lnTo>
                  <a:pt x="23025" y="1562100"/>
                </a:lnTo>
                <a:lnTo>
                  <a:pt x="23025" y="1536700"/>
                </a:lnTo>
                <a:lnTo>
                  <a:pt x="23380" y="1524000"/>
                </a:lnTo>
                <a:lnTo>
                  <a:pt x="23368" y="1498600"/>
                </a:lnTo>
                <a:lnTo>
                  <a:pt x="24447" y="1460500"/>
                </a:lnTo>
                <a:lnTo>
                  <a:pt x="25133" y="1447800"/>
                </a:lnTo>
                <a:lnTo>
                  <a:pt x="28676" y="1422400"/>
                </a:lnTo>
                <a:lnTo>
                  <a:pt x="30111" y="1409700"/>
                </a:lnTo>
                <a:lnTo>
                  <a:pt x="33680" y="1384300"/>
                </a:lnTo>
                <a:lnTo>
                  <a:pt x="34798" y="1371600"/>
                </a:lnTo>
                <a:lnTo>
                  <a:pt x="37274" y="1358900"/>
                </a:lnTo>
                <a:lnTo>
                  <a:pt x="38074" y="1346200"/>
                </a:lnTo>
                <a:lnTo>
                  <a:pt x="39903" y="1333500"/>
                </a:lnTo>
                <a:lnTo>
                  <a:pt x="40246" y="1320800"/>
                </a:lnTo>
                <a:close/>
              </a:path>
              <a:path w="219075" h="1943100">
                <a:moveTo>
                  <a:pt x="42037" y="1295400"/>
                </a:moveTo>
                <a:lnTo>
                  <a:pt x="19024" y="1295400"/>
                </a:lnTo>
                <a:lnTo>
                  <a:pt x="17576" y="1320800"/>
                </a:lnTo>
                <a:lnTo>
                  <a:pt x="40220" y="1320800"/>
                </a:lnTo>
                <a:lnTo>
                  <a:pt x="41681" y="1308100"/>
                </a:lnTo>
                <a:lnTo>
                  <a:pt x="42037" y="1295400"/>
                </a:lnTo>
                <a:close/>
              </a:path>
              <a:path w="219075" h="1943100">
                <a:moveTo>
                  <a:pt x="56781" y="1244600"/>
                </a:moveTo>
                <a:lnTo>
                  <a:pt x="30632" y="1244600"/>
                </a:lnTo>
                <a:lnTo>
                  <a:pt x="28371" y="1257300"/>
                </a:lnTo>
                <a:lnTo>
                  <a:pt x="23685" y="1270000"/>
                </a:lnTo>
                <a:lnTo>
                  <a:pt x="22085" y="1282700"/>
                </a:lnTo>
                <a:lnTo>
                  <a:pt x="19570" y="1295400"/>
                </a:lnTo>
                <a:lnTo>
                  <a:pt x="41833" y="1295400"/>
                </a:lnTo>
                <a:lnTo>
                  <a:pt x="44348" y="1282700"/>
                </a:lnTo>
                <a:lnTo>
                  <a:pt x="45631" y="1282700"/>
                </a:lnTo>
                <a:lnTo>
                  <a:pt x="50304" y="1257300"/>
                </a:lnTo>
                <a:lnTo>
                  <a:pt x="52463" y="1257300"/>
                </a:lnTo>
                <a:lnTo>
                  <a:pt x="56781" y="1244600"/>
                </a:lnTo>
                <a:close/>
              </a:path>
              <a:path w="219075" h="1943100">
                <a:moveTo>
                  <a:pt x="50761" y="1157422"/>
                </a:moveTo>
                <a:lnTo>
                  <a:pt x="50114" y="1168400"/>
                </a:lnTo>
                <a:lnTo>
                  <a:pt x="47955" y="1181100"/>
                </a:lnTo>
                <a:lnTo>
                  <a:pt x="46583" y="1193800"/>
                </a:lnTo>
                <a:lnTo>
                  <a:pt x="42341" y="1206500"/>
                </a:lnTo>
                <a:lnTo>
                  <a:pt x="42532" y="1206500"/>
                </a:lnTo>
                <a:lnTo>
                  <a:pt x="40246" y="1219200"/>
                </a:lnTo>
                <a:lnTo>
                  <a:pt x="36652" y="1231900"/>
                </a:lnTo>
                <a:lnTo>
                  <a:pt x="34861" y="1231900"/>
                </a:lnTo>
                <a:lnTo>
                  <a:pt x="30530" y="1244600"/>
                </a:lnTo>
                <a:lnTo>
                  <a:pt x="56756" y="1244600"/>
                </a:lnTo>
                <a:lnTo>
                  <a:pt x="58585" y="1231900"/>
                </a:lnTo>
                <a:lnTo>
                  <a:pt x="62191" y="1219200"/>
                </a:lnTo>
                <a:lnTo>
                  <a:pt x="64427" y="1206500"/>
                </a:lnTo>
                <a:lnTo>
                  <a:pt x="68821" y="1193800"/>
                </a:lnTo>
                <a:lnTo>
                  <a:pt x="70332" y="1181100"/>
                </a:lnTo>
                <a:lnTo>
                  <a:pt x="72504" y="1168400"/>
                </a:lnTo>
                <a:lnTo>
                  <a:pt x="50761" y="1168400"/>
                </a:lnTo>
                <a:lnTo>
                  <a:pt x="50761" y="1157422"/>
                </a:lnTo>
                <a:close/>
              </a:path>
              <a:path w="219075" h="1943100">
                <a:moveTo>
                  <a:pt x="73266" y="1155700"/>
                </a:moveTo>
                <a:lnTo>
                  <a:pt x="50863" y="1155700"/>
                </a:lnTo>
                <a:lnTo>
                  <a:pt x="50761" y="1168400"/>
                </a:lnTo>
                <a:lnTo>
                  <a:pt x="73279" y="1168400"/>
                </a:lnTo>
                <a:lnTo>
                  <a:pt x="73266" y="1155700"/>
                </a:lnTo>
                <a:close/>
              </a:path>
              <a:path w="219075" h="1943100">
                <a:moveTo>
                  <a:pt x="72491" y="1130300"/>
                </a:moveTo>
                <a:lnTo>
                  <a:pt x="50088" y="1130300"/>
                </a:lnTo>
                <a:lnTo>
                  <a:pt x="50800" y="1143000"/>
                </a:lnTo>
                <a:lnTo>
                  <a:pt x="50761" y="1157422"/>
                </a:lnTo>
                <a:lnTo>
                  <a:pt x="50863" y="1155700"/>
                </a:lnTo>
                <a:lnTo>
                  <a:pt x="73266" y="1155700"/>
                </a:lnTo>
                <a:lnTo>
                  <a:pt x="73228" y="1143000"/>
                </a:lnTo>
                <a:lnTo>
                  <a:pt x="72491" y="1130300"/>
                </a:lnTo>
                <a:close/>
              </a:path>
              <a:path w="219075" h="1943100">
                <a:moveTo>
                  <a:pt x="48742" y="1117600"/>
                </a:moveTo>
                <a:lnTo>
                  <a:pt x="47993" y="1117600"/>
                </a:lnTo>
                <a:lnTo>
                  <a:pt x="49022" y="1130300"/>
                </a:lnTo>
                <a:lnTo>
                  <a:pt x="48742" y="1117600"/>
                </a:lnTo>
                <a:close/>
              </a:path>
              <a:path w="219075" h="1943100">
                <a:moveTo>
                  <a:pt x="70980" y="1117600"/>
                </a:moveTo>
                <a:lnTo>
                  <a:pt x="48742" y="1117600"/>
                </a:lnTo>
                <a:lnTo>
                  <a:pt x="49809" y="1130300"/>
                </a:lnTo>
                <a:lnTo>
                  <a:pt x="72110" y="1130300"/>
                </a:lnTo>
                <a:lnTo>
                  <a:pt x="70980" y="1117600"/>
                </a:lnTo>
                <a:close/>
              </a:path>
              <a:path w="219075" h="1943100">
                <a:moveTo>
                  <a:pt x="67779" y="1104900"/>
                </a:moveTo>
                <a:lnTo>
                  <a:pt x="45072" y="1104900"/>
                </a:lnTo>
                <a:lnTo>
                  <a:pt x="46494" y="1117600"/>
                </a:lnTo>
                <a:lnTo>
                  <a:pt x="69583" y="1117600"/>
                </a:lnTo>
                <a:lnTo>
                  <a:pt x="67779" y="1104900"/>
                </a:lnTo>
                <a:close/>
              </a:path>
              <a:path w="219075" h="1943100">
                <a:moveTo>
                  <a:pt x="39662" y="1092200"/>
                </a:moveTo>
                <a:lnTo>
                  <a:pt x="35394" y="1092200"/>
                </a:lnTo>
                <a:lnTo>
                  <a:pt x="39700" y="1104900"/>
                </a:lnTo>
                <a:lnTo>
                  <a:pt x="39662" y="1092200"/>
                </a:lnTo>
                <a:close/>
              </a:path>
              <a:path w="219075" h="1943100">
                <a:moveTo>
                  <a:pt x="61849" y="1092200"/>
                </a:moveTo>
                <a:lnTo>
                  <a:pt x="39662" y="1092200"/>
                </a:lnTo>
                <a:lnTo>
                  <a:pt x="41795" y="1104900"/>
                </a:lnTo>
                <a:lnTo>
                  <a:pt x="65824" y="1104900"/>
                </a:lnTo>
                <a:lnTo>
                  <a:pt x="61849" y="1092200"/>
                </a:lnTo>
                <a:close/>
              </a:path>
              <a:path w="219075" h="1943100">
                <a:moveTo>
                  <a:pt x="54787" y="1079500"/>
                </a:moveTo>
                <a:lnTo>
                  <a:pt x="30187" y="1079500"/>
                </a:lnTo>
                <a:lnTo>
                  <a:pt x="34861" y="1092200"/>
                </a:lnTo>
                <a:lnTo>
                  <a:pt x="59118" y="1092200"/>
                </a:lnTo>
                <a:lnTo>
                  <a:pt x="54787" y="1079500"/>
                </a:lnTo>
                <a:close/>
              </a:path>
              <a:path w="219075" h="1943100">
                <a:moveTo>
                  <a:pt x="46316" y="1066800"/>
                </a:moveTo>
                <a:lnTo>
                  <a:pt x="13042" y="1066800"/>
                </a:lnTo>
                <a:lnTo>
                  <a:pt x="18808" y="1079500"/>
                </a:lnTo>
                <a:lnTo>
                  <a:pt x="50990" y="1079500"/>
                </a:lnTo>
                <a:lnTo>
                  <a:pt x="46316" y="1066800"/>
                </a:lnTo>
                <a:close/>
              </a:path>
              <a:path w="219075" h="1943100">
                <a:moveTo>
                  <a:pt x="33172" y="1054100"/>
                </a:moveTo>
                <a:lnTo>
                  <a:pt x="5435" y="1054100"/>
                </a:lnTo>
                <a:lnTo>
                  <a:pt x="9029" y="1066800"/>
                </a:lnTo>
                <a:lnTo>
                  <a:pt x="36068" y="1066800"/>
                </a:lnTo>
                <a:lnTo>
                  <a:pt x="33172" y="1054100"/>
                </a:lnTo>
                <a:close/>
              </a:path>
              <a:path w="219075" h="1943100">
                <a:moveTo>
                  <a:pt x="21818" y="1041400"/>
                </a:moveTo>
                <a:lnTo>
                  <a:pt x="685" y="1041400"/>
                </a:lnTo>
                <a:lnTo>
                  <a:pt x="3187" y="1054100"/>
                </a:lnTo>
                <a:lnTo>
                  <a:pt x="24371" y="1054100"/>
                </a:lnTo>
                <a:lnTo>
                  <a:pt x="21818" y="1041400"/>
                </a:lnTo>
                <a:close/>
              </a:path>
              <a:path w="219075" h="1943100">
                <a:moveTo>
                  <a:pt x="23977" y="1041400"/>
                </a:moveTo>
                <a:lnTo>
                  <a:pt x="24371" y="1054100"/>
                </a:lnTo>
                <a:lnTo>
                  <a:pt x="25069" y="1054100"/>
                </a:lnTo>
                <a:lnTo>
                  <a:pt x="23977" y="1041400"/>
                </a:lnTo>
                <a:close/>
              </a:path>
              <a:path w="219075" h="1943100">
                <a:moveTo>
                  <a:pt x="21780" y="1028700"/>
                </a:moveTo>
                <a:lnTo>
                  <a:pt x="0" y="1028700"/>
                </a:lnTo>
                <a:lnTo>
                  <a:pt x="12" y="1041400"/>
                </a:lnTo>
                <a:lnTo>
                  <a:pt x="22136" y="1041400"/>
                </a:lnTo>
                <a:lnTo>
                  <a:pt x="21780" y="1028700"/>
                </a:lnTo>
                <a:close/>
              </a:path>
              <a:path w="219075" h="1943100">
                <a:moveTo>
                  <a:pt x="22098" y="1016000"/>
                </a:moveTo>
                <a:lnTo>
                  <a:pt x="419" y="1016000"/>
                </a:lnTo>
                <a:lnTo>
                  <a:pt x="63" y="1028700"/>
                </a:lnTo>
                <a:lnTo>
                  <a:pt x="21742" y="1028700"/>
                </a:lnTo>
                <a:lnTo>
                  <a:pt x="22098" y="1016000"/>
                </a:lnTo>
                <a:close/>
              </a:path>
              <a:path w="219075" h="1943100">
                <a:moveTo>
                  <a:pt x="22377" y="1016000"/>
                </a:moveTo>
                <a:lnTo>
                  <a:pt x="22098" y="1016000"/>
                </a:lnTo>
                <a:lnTo>
                  <a:pt x="22009" y="1028700"/>
                </a:lnTo>
                <a:lnTo>
                  <a:pt x="22377" y="1016000"/>
                </a:lnTo>
                <a:close/>
              </a:path>
              <a:path w="219075" h="1943100">
                <a:moveTo>
                  <a:pt x="27698" y="1003300"/>
                </a:moveTo>
                <a:lnTo>
                  <a:pt x="3111" y="1003300"/>
                </a:lnTo>
                <a:lnTo>
                  <a:pt x="1308" y="1016000"/>
                </a:lnTo>
                <a:lnTo>
                  <a:pt x="26619" y="1016000"/>
                </a:lnTo>
                <a:lnTo>
                  <a:pt x="27698" y="1003300"/>
                </a:lnTo>
                <a:close/>
              </a:path>
              <a:path w="219075" h="1943100">
                <a:moveTo>
                  <a:pt x="35699" y="990600"/>
                </a:moveTo>
                <a:lnTo>
                  <a:pt x="10439" y="990600"/>
                </a:lnTo>
                <a:lnTo>
                  <a:pt x="7912" y="1003300"/>
                </a:lnTo>
                <a:lnTo>
                  <a:pt x="31394" y="1003300"/>
                </a:lnTo>
                <a:lnTo>
                  <a:pt x="35699" y="990600"/>
                </a:lnTo>
                <a:close/>
              </a:path>
              <a:path w="219075" h="1943100">
                <a:moveTo>
                  <a:pt x="41706" y="977900"/>
                </a:moveTo>
                <a:lnTo>
                  <a:pt x="16344" y="977900"/>
                </a:lnTo>
                <a:lnTo>
                  <a:pt x="11811" y="990600"/>
                </a:lnTo>
                <a:lnTo>
                  <a:pt x="37757" y="990600"/>
                </a:lnTo>
                <a:lnTo>
                  <a:pt x="41706" y="977900"/>
                </a:lnTo>
                <a:close/>
              </a:path>
              <a:path w="219075" h="1943100">
                <a:moveTo>
                  <a:pt x="47612" y="965200"/>
                </a:moveTo>
                <a:lnTo>
                  <a:pt x="22567" y="965200"/>
                </a:lnTo>
                <a:lnTo>
                  <a:pt x="18605" y="977900"/>
                </a:lnTo>
                <a:lnTo>
                  <a:pt x="43967" y="977900"/>
                </a:lnTo>
                <a:lnTo>
                  <a:pt x="47612" y="965200"/>
                </a:lnTo>
                <a:close/>
              </a:path>
              <a:path w="219075" h="1943100">
                <a:moveTo>
                  <a:pt x="53251" y="952500"/>
                </a:moveTo>
                <a:lnTo>
                  <a:pt x="27520" y="952500"/>
                </a:lnTo>
                <a:lnTo>
                  <a:pt x="23914" y="965200"/>
                </a:lnTo>
                <a:lnTo>
                  <a:pt x="49657" y="965200"/>
                </a:lnTo>
                <a:lnTo>
                  <a:pt x="53251" y="952500"/>
                </a:lnTo>
                <a:close/>
              </a:path>
              <a:path w="219075" h="1943100">
                <a:moveTo>
                  <a:pt x="55448" y="927100"/>
                </a:moveTo>
                <a:lnTo>
                  <a:pt x="34036" y="927100"/>
                </a:lnTo>
                <a:lnTo>
                  <a:pt x="32943" y="939800"/>
                </a:lnTo>
                <a:lnTo>
                  <a:pt x="32626" y="939800"/>
                </a:lnTo>
                <a:lnTo>
                  <a:pt x="29019" y="952500"/>
                </a:lnTo>
                <a:lnTo>
                  <a:pt x="53594" y="952500"/>
                </a:lnTo>
                <a:lnTo>
                  <a:pt x="54368" y="939800"/>
                </a:lnTo>
                <a:lnTo>
                  <a:pt x="55448" y="927100"/>
                </a:lnTo>
                <a:close/>
              </a:path>
              <a:path w="219075" h="1943100">
                <a:moveTo>
                  <a:pt x="55473" y="901700"/>
                </a:moveTo>
                <a:lnTo>
                  <a:pt x="33997" y="901700"/>
                </a:lnTo>
                <a:lnTo>
                  <a:pt x="33997" y="927100"/>
                </a:lnTo>
                <a:lnTo>
                  <a:pt x="55499" y="927100"/>
                </a:lnTo>
                <a:lnTo>
                  <a:pt x="55473" y="901700"/>
                </a:lnTo>
                <a:close/>
              </a:path>
              <a:path w="219075" h="1943100">
                <a:moveTo>
                  <a:pt x="53517" y="863600"/>
                </a:moveTo>
                <a:lnTo>
                  <a:pt x="32334" y="863600"/>
                </a:lnTo>
                <a:lnTo>
                  <a:pt x="32956" y="876300"/>
                </a:lnTo>
                <a:lnTo>
                  <a:pt x="33655" y="901700"/>
                </a:lnTo>
                <a:lnTo>
                  <a:pt x="55105" y="901700"/>
                </a:lnTo>
                <a:lnTo>
                  <a:pt x="54343" y="876300"/>
                </a:lnTo>
                <a:lnTo>
                  <a:pt x="53517" y="863600"/>
                </a:lnTo>
                <a:close/>
              </a:path>
              <a:path w="219075" h="1943100">
                <a:moveTo>
                  <a:pt x="51803" y="838200"/>
                </a:moveTo>
                <a:lnTo>
                  <a:pt x="31000" y="838200"/>
                </a:lnTo>
                <a:lnTo>
                  <a:pt x="30886" y="850900"/>
                </a:lnTo>
                <a:lnTo>
                  <a:pt x="32346" y="863600"/>
                </a:lnTo>
                <a:lnTo>
                  <a:pt x="53530" y="863600"/>
                </a:lnTo>
                <a:lnTo>
                  <a:pt x="52082" y="850900"/>
                </a:lnTo>
                <a:lnTo>
                  <a:pt x="51803" y="838200"/>
                </a:lnTo>
                <a:close/>
              </a:path>
              <a:path w="219075" h="1943100">
                <a:moveTo>
                  <a:pt x="29425" y="596900"/>
                </a:moveTo>
                <a:lnTo>
                  <a:pt x="11087" y="596900"/>
                </a:lnTo>
                <a:lnTo>
                  <a:pt x="12890" y="622300"/>
                </a:lnTo>
                <a:lnTo>
                  <a:pt x="13982" y="635000"/>
                </a:lnTo>
                <a:lnTo>
                  <a:pt x="16129" y="660400"/>
                </a:lnTo>
                <a:lnTo>
                  <a:pt x="17170" y="673100"/>
                </a:lnTo>
                <a:lnTo>
                  <a:pt x="18948" y="698500"/>
                </a:lnTo>
                <a:lnTo>
                  <a:pt x="20002" y="711200"/>
                </a:lnTo>
                <a:lnTo>
                  <a:pt x="21780" y="723900"/>
                </a:lnTo>
                <a:lnTo>
                  <a:pt x="22466" y="736600"/>
                </a:lnTo>
                <a:lnTo>
                  <a:pt x="24257" y="762000"/>
                </a:lnTo>
                <a:lnTo>
                  <a:pt x="24968" y="774700"/>
                </a:lnTo>
                <a:lnTo>
                  <a:pt x="27825" y="800100"/>
                </a:lnTo>
                <a:lnTo>
                  <a:pt x="28498" y="812800"/>
                </a:lnTo>
                <a:lnTo>
                  <a:pt x="31051" y="838200"/>
                </a:lnTo>
                <a:lnTo>
                  <a:pt x="49796" y="838200"/>
                </a:lnTo>
                <a:lnTo>
                  <a:pt x="47256" y="812800"/>
                </a:lnTo>
                <a:lnTo>
                  <a:pt x="46532" y="800100"/>
                </a:lnTo>
                <a:lnTo>
                  <a:pt x="43637" y="774700"/>
                </a:lnTo>
                <a:lnTo>
                  <a:pt x="42900" y="762000"/>
                </a:lnTo>
                <a:lnTo>
                  <a:pt x="41097" y="736600"/>
                </a:lnTo>
                <a:lnTo>
                  <a:pt x="40335" y="723900"/>
                </a:lnTo>
                <a:lnTo>
                  <a:pt x="38506" y="711200"/>
                </a:lnTo>
                <a:lnTo>
                  <a:pt x="37401" y="698500"/>
                </a:lnTo>
                <a:lnTo>
                  <a:pt x="35585" y="673100"/>
                </a:lnTo>
                <a:lnTo>
                  <a:pt x="34455" y="660400"/>
                </a:lnTo>
                <a:lnTo>
                  <a:pt x="32296" y="635000"/>
                </a:lnTo>
                <a:lnTo>
                  <a:pt x="31229" y="622300"/>
                </a:lnTo>
                <a:lnTo>
                  <a:pt x="29425" y="596900"/>
                </a:lnTo>
                <a:close/>
              </a:path>
              <a:path w="219075" h="1943100">
                <a:moveTo>
                  <a:pt x="11087" y="596900"/>
                </a:moveTo>
                <a:lnTo>
                  <a:pt x="9359" y="596900"/>
                </a:lnTo>
                <a:lnTo>
                  <a:pt x="11226" y="609600"/>
                </a:lnTo>
                <a:lnTo>
                  <a:pt x="11087" y="596900"/>
                </a:lnTo>
                <a:close/>
              </a:path>
              <a:path w="219075" h="1943100">
                <a:moveTo>
                  <a:pt x="25488" y="533400"/>
                </a:moveTo>
                <a:lnTo>
                  <a:pt x="3873" y="533400"/>
                </a:lnTo>
                <a:lnTo>
                  <a:pt x="4953" y="546100"/>
                </a:lnTo>
                <a:lnTo>
                  <a:pt x="6743" y="558800"/>
                </a:lnTo>
                <a:lnTo>
                  <a:pt x="7416" y="571500"/>
                </a:lnTo>
                <a:lnTo>
                  <a:pt x="9220" y="596900"/>
                </a:lnTo>
                <a:lnTo>
                  <a:pt x="29857" y="596900"/>
                </a:lnTo>
                <a:lnTo>
                  <a:pt x="28054" y="571500"/>
                </a:lnTo>
                <a:lnTo>
                  <a:pt x="27292" y="558800"/>
                </a:lnTo>
                <a:lnTo>
                  <a:pt x="25476" y="546100"/>
                </a:lnTo>
                <a:lnTo>
                  <a:pt x="25488" y="533400"/>
                </a:lnTo>
                <a:close/>
              </a:path>
              <a:path w="219075" h="1943100">
                <a:moveTo>
                  <a:pt x="26822" y="330200"/>
                </a:moveTo>
                <a:lnTo>
                  <a:pt x="6489" y="330200"/>
                </a:lnTo>
                <a:lnTo>
                  <a:pt x="6489" y="355600"/>
                </a:lnTo>
                <a:lnTo>
                  <a:pt x="6108" y="368300"/>
                </a:lnTo>
                <a:lnTo>
                  <a:pt x="5740" y="393700"/>
                </a:lnTo>
                <a:lnTo>
                  <a:pt x="4622" y="419100"/>
                </a:lnTo>
                <a:lnTo>
                  <a:pt x="4254" y="444500"/>
                </a:lnTo>
                <a:lnTo>
                  <a:pt x="3860" y="457200"/>
                </a:lnTo>
                <a:lnTo>
                  <a:pt x="3492" y="482600"/>
                </a:lnTo>
                <a:lnTo>
                  <a:pt x="3492" y="495300"/>
                </a:lnTo>
                <a:lnTo>
                  <a:pt x="3848" y="520700"/>
                </a:lnTo>
                <a:lnTo>
                  <a:pt x="3835" y="533400"/>
                </a:lnTo>
                <a:lnTo>
                  <a:pt x="24447" y="533400"/>
                </a:lnTo>
                <a:lnTo>
                  <a:pt x="24434" y="520700"/>
                </a:lnTo>
                <a:lnTo>
                  <a:pt x="24066" y="495300"/>
                </a:lnTo>
                <a:lnTo>
                  <a:pt x="24053" y="482600"/>
                </a:lnTo>
                <a:lnTo>
                  <a:pt x="24409" y="457200"/>
                </a:lnTo>
                <a:lnTo>
                  <a:pt x="25438" y="419100"/>
                </a:lnTo>
                <a:lnTo>
                  <a:pt x="26149" y="393700"/>
                </a:lnTo>
                <a:lnTo>
                  <a:pt x="26492" y="368300"/>
                </a:lnTo>
                <a:lnTo>
                  <a:pt x="26835" y="355600"/>
                </a:lnTo>
                <a:lnTo>
                  <a:pt x="26822" y="330200"/>
                </a:lnTo>
                <a:close/>
              </a:path>
              <a:path w="219075" h="1943100">
                <a:moveTo>
                  <a:pt x="28562" y="292100"/>
                </a:moveTo>
                <a:lnTo>
                  <a:pt x="8356" y="292100"/>
                </a:lnTo>
                <a:lnTo>
                  <a:pt x="7277" y="317500"/>
                </a:lnTo>
                <a:lnTo>
                  <a:pt x="6515" y="330200"/>
                </a:lnTo>
                <a:lnTo>
                  <a:pt x="26809" y="330200"/>
                </a:lnTo>
                <a:lnTo>
                  <a:pt x="27482" y="317500"/>
                </a:lnTo>
                <a:lnTo>
                  <a:pt x="28562" y="292100"/>
                </a:lnTo>
                <a:close/>
              </a:path>
              <a:path w="219075" h="1943100">
                <a:moveTo>
                  <a:pt x="29210" y="292100"/>
                </a:moveTo>
                <a:lnTo>
                  <a:pt x="28562" y="292100"/>
                </a:lnTo>
                <a:lnTo>
                  <a:pt x="28549" y="304800"/>
                </a:lnTo>
                <a:lnTo>
                  <a:pt x="29210" y="292100"/>
                </a:lnTo>
                <a:close/>
              </a:path>
              <a:path w="219075" h="1943100">
                <a:moveTo>
                  <a:pt x="32715" y="254000"/>
                </a:moveTo>
                <a:lnTo>
                  <a:pt x="12852" y="254000"/>
                </a:lnTo>
                <a:lnTo>
                  <a:pt x="12065" y="266700"/>
                </a:lnTo>
                <a:lnTo>
                  <a:pt x="9194" y="292100"/>
                </a:lnTo>
                <a:lnTo>
                  <a:pt x="29159" y="292100"/>
                </a:lnTo>
                <a:lnTo>
                  <a:pt x="32067" y="266700"/>
                </a:lnTo>
                <a:lnTo>
                  <a:pt x="32715" y="254000"/>
                </a:lnTo>
                <a:close/>
              </a:path>
              <a:path w="219075" h="1943100">
                <a:moveTo>
                  <a:pt x="35941" y="228600"/>
                </a:moveTo>
                <a:lnTo>
                  <a:pt x="16192" y="228600"/>
                </a:lnTo>
                <a:lnTo>
                  <a:pt x="12928" y="254000"/>
                </a:lnTo>
                <a:lnTo>
                  <a:pt x="32626" y="254000"/>
                </a:lnTo>
                <a:lnTo>
                  <a:pt x="35852" y="241300"/>
                </a:lnTo>
                <a:lnTo>
                  <a:pt x="35941" y="228600"/>
                </a:lnTo>
                <a:close/>
              </a:path>
              <a:path w="219075" h="1943100">
                <a:moveTo>
                  <a:pt x="43561" y="177800"/>
                </a:moveTo>
                <a:lnTo>
                  <a:pt x="24320" y="177800"/>
                </a:lnTo>
                <a:lnTo>
                  <a:pt x="21412" y="190500"/>
                </a:lnTo>
                <a:lnTo>
                  <a:pt x="19888" y="203200"/>
                </a:lnTo>
                <a:lnTo>
                  <a:pt x="16979" y="228600"/>
                </a:lnTo>
                <a:lnTo>
                  <a:pt x="36499" y="228600"/>
                </a:lnTo>
                <a:lnTo>
                  <a:pt x="39357" y="203200"/>
                </a:lnTo>
                <a:lnTo>
                  <a:pt x="40703" y="190500"/>
                </a:lnTo>
                <a:lnTo>
                  <a:pt x="43561" y="177800"/>
                </a:lnTo>
                <a:close/>
              </a:path>
              <a:path w="219075" h="1943100">
                <a:moveTo>
                  <a:pt x="67360" y="88900"/>
                </a:moveTo>
                <a:lnTo>
                  <a:pt x="45275" y="88900"/>
                </a:lnTo>
                <a:lnTo>
                  <a:pt x="42773" y="101600"/>
                </a:lnTo>
                <a:lnTo>
                  <a:pt x="38773" y="114300"/>
                </a:lnTo>
                <a:lnTo>
                  <a:pt x="38925" y="114300"/>
                </a:lnTo>
                <a:lnTo>
                  <a:pt x="36550" y="127000"/>
                </a:lnTo>
                <a:lnTo>
                  <a:pt x="32181" y="139700"/>
                </a:lnTo>
                <a:lnTo>
                  <a:pt x="30289" y="152400"/>
                </a:lnTo>
                <a:lnTo>
                  <a:pt x="26314" y="165100"/>
                </a:lnTo>
                <a:lnTo>
                  <a:pt x="24447" y="177800"/>
                </a:lnTo>
                <a:lnTo>
                  <a:pt x="43459" y="177800"/>
                </a:lnTo>
                <a:lnTo>
                  <a:pt x="45199" y="165100"/>
                </a:lnTo>
                <a:lnTo>
                  <a:pt x="49110" y="152400"/>
                </a:lnTo>
                <a:lnTo>
                  <a:pt x="50850" y="139700"/>
                </a:lnTo>
                <a:lnTo>
                  <a:pt x="55092" y="127000"/>
                </a:lnTo>
                <a:lnTo>
                  <a:pt x="57200" y="114300"/>
                </a:lnTo>
                <a:lnTo>
                  <a:pt x="61112" y="101600"/>
                </a:lnTo>
                <a:lnTo>
                  <a:pt x="63068" y="101600"/>
                </a:lnTo>
                <a:lnTo>
                  <a:pt x="67360" y="88900"/>
                </a:lnTo>
                <a:close/>
              </a:path>
              <a:path w="219075" h="1943100">
                <a:moveTo>
                  <a:pt x="74282" y="63500"/>
                </a:moveTo>
                <a:lnTo>
                  <a:pt x="56972" y="63500"/>
                </a:lnTo>
                <a:lnTo>
                  <a:pt x="52260" y="76200"/>
                </a:lnTo>
                <a:lnTo>
                  <a:pt x="49491" y="76200"/>
                </a:lnTo>
                <a:lnTo>
                  <a:pt x="45135" y="88900"/>
                </a:lnTo>
                <a:lnTo>
                  <a:pt x="67005" y="88900"/>
                </a:lnTo>
                <a:lnTo>
                  <a:pt x="69634" y="76200"/>
                </a:lnTo>
                <a:lnTo>
                  <a:pt x="74282" y="63500"/>
                </a:lnTo>
                <a:close/>
              </a:path>
              <a:path w="219075" h="1943100">
                <a:moveTo>
                  <a:pt x="84150" y="38100"/>
                </a:moveTo>
                <a:lnTo>
                  <a:pt x="65760" y="38100"/>
                </a:lnTo>
                <a:lnTo>
                  <a:pt x="57365" y="63500"/>
                </a:lnTo>
                <a:lnTo>
                  <a:pt x="76327" y="63500"/>
                </a:lnTo>
                <a:lnTo>
                  <a:pt x="82054" y="50800"/>
                </a:lnTo>
                <a:lnTo>
                  <a:pt x="84150" y="38100"/>
                </a:lnTo>
                <a:close/>
              </a:path>
              <a:path w="219075" h="1943100">
                <a:moveTo>
                  <a:pt x="90068" y="38100"/>
                </a:moveTo>
                <a:lnTo>
                  <a:pt x="84150" y="38100"/>
                </a:lnTo>
                <a:lnTo>
                  <a:pt x="83616" y="50800"/>
                </a:lnTo>
                <a:lnTo>
                  <a:pt x="90068" y="38100"/>
                </a:lnTo>
                <a:close/>
              </a:path>
              <a:path w="219075" h="1943100">
                <a:moveTo>
                  <a:pt x="92608" y="25400"/>
                </a:moveTo>
                <a:lnTo>
                  <a:pt x="75031" y="25400"/>
                </a:lnTo>
                <a:lnTo>
                  <a:pt x="68529" y="38100"/>
                </a:lnTo>
                <a:lnTo>
                  <a:pt x="90182" y="38100"/>
                </a:lnTo>
                <a:lnTo>
                  <a:pt x="92608" y="25400"/>
                </a:lnTo>
                <a:close/>
              </a:path>
              <a:path w="219075" h="1943100">
                <a:moveTo>
                  <a:pt x="102425" y="12700"/>
                </a:moveTo>
                <a:lnTo>
                  <a:pt x="83731" y="12700"/>
                </a:lnTo>
                <a:lnTo>
                  <a:pt x="77939" y="25400"/>
                </a:lnTo>
                <a:lnTo>
                  <a:pt x="98488" y="25400"/>
                </a:lnTo>
                <a:lnTo>
                  <a:pt x="102425" y="12700"/>
                </a:lnTo>
                <a:close/>
              </a:path>
              <a:path w="219075" h="1943100">
                <a:moveTo>
                  <a:pt x="124104" y="12700"/>
                </a:moveTo>
                <a:lnTo>
                  <a:pt x="112750" y="12700"/>
                </a:lnTo>
                <a:lnTo>
                  <a:pt x="116636" y="25400"/>
                </a:lnTo>
                <a:lnTo>
                  <a:pt x="119799" y="25400"/>
                </a:lnTo>
                <a:lnTo>
                  <a:pt x="124104" y="12700"/>
                </a:lnTo>
                <a:close/>
              </a:path>
              <a:path w="219075" h="1943100">
                <a:moveTo>
                  <a:pt x="90393" y="1310"/>
                </a:moveTo>
                <a:lnTo>
                  <a:pt x="86817" y="12700"/>
                </a:lnTo>
                <a:lnTo>
                  <a:pt x="89687" y="12700"/>
                </a:lnTo>
                <a:lnTo>
                  <a:pt x="90393" y="1310"/>
                </a:lnTo>
                <a:close/>
              </a:path>
              <a:path w="219075" h="1943100">
                <a:moveTo>
                  <a:pt x="90805" y="0"/>
                </a:moveTo>
                <a:lnTo>
                  <a:pt x="90393" y="1310"/>
                </a:lnTo>
                <a:lnTo>
                  <a:pt x="89687" y="12700"/>
                </a:lnTo>
                <a:lnTo>
                  <a:pt x="90805" y="0"/>
                </a:lnTo>
                <a:close/>
              </a:path>
              <a:path w="219075" h="1943100">
                <a:moveTo>
                  <a:pt x="120269" y="0"/>
                </a:moveTo>
                <a:lnTo>
                  <a:pt x="90805" y="0"/>
                </a:lnTo>
                <a:lnTo>
                  <a:pt x="89687" y="12700"/>
                </a:lnTo>
                <a:lnTo>
                  <a:pt x="121399" y="12700"/>
                </a:lnTo>
                <a:lnTo>
                  <a:pt x="120269" y="0"/>
                </a:lnTo>
                <a:close/>
              </a:path>
              <a:path w="219075" h="1943100">
                <a:moveTo>
                  <a:pt x="90805" y="0"/>
                </a:moveTo>
                <a:lnTo>
                  <a:pt x="90474" y="0"/>
                </a:lnTo>
                <a:lnTo>
                  <a:pt x="90393" y="1310"/>
                </a:lnTo>
                <a:lnTo>
                  <a:pt x="9080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2165" y="1311528"/>
            <a:ext cx="568071" cy="260476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222813"/>
            <a:ext cx="9144000" cy="920750"/>
            <a:chOff x="0" y="4222813"/>
            <a:chExt cx="9144000" cy="920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655" y="4261396"/>
              <a:ext cx="919797" cy="2558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1615" y="4222813"/>
              <a:ext cx="142013" cy="2225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3282" y="4244771"/>
              <a:ext cx="996569" cy="21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1232" y="4225988"/>
              <a:ext cx="163515" cy="2298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3282" y="4232478"/>
              <a:ext cx="870088" cy="24094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93314" y="314388"/>
            <a:ext cx="43668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Demand</a:t>
            </a:r>
            <a:r>
              <a:rPr spc="-65" dirty="0"/>
              <a:t> </a:t>
            </a:r>
            <a:r>
              <a:rPr spc="-10" dirty="0"/>
              <a:t>Prediction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46215" y="2521838"/>
            <a:ext cx="2232025" cy="6921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2150" dirty="0">
                <a:solidFill>
                  <a:srgbClr val="FF40FF"/>
                </a:solidFill>
                <a:latin typeface="Century Schoolbook"/>
                <a:cs typeface="Century Schoolbook"/>
              </a:rPr>
              <a:t>probability</a:t>
            </a:r>
            <a:r>
              <a:rPr sz="2150" spc="135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2150" spc="-25" dirty="0">
                <a:solidFill>
                  <a:srgbClr val="FF40FF"/>
                </a:solidFill>
                <a:latin typeface="Century Schoolbook"/>
                <a:cs typeface="Century Schoolbook"/>
              </a:rPr>
              <a:t>of </a:t>
            </a:r>
            <a:r>
              <a:rPr sz="2150" dirty="0">
                <a:solidFill>
                  <a:srgbClr val="FF40FF"/>
                </a:solidFill>
                <a:latin typeface="Century Schoolbook"/>
                <a:cs typeface="Century Schoolbook"/>
              </a:rPr>
              <a:t>being</a:t>
            </a:r>
            <a:r>
              <a:rPr sz="2150" spc="60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2150" dirty="0">
                <a:solidFill>
                  <a:srgbClr val="FF40FF"/>
                </a:solidFill>
                <a:latin typeface="Century Schoolbook"/>
                <a:cs typeface="Century Schoolbook"/>
              </a:rPr>
              <a:t>a</a:t>
            </a:r>
            <a:r>
              <a:rPr sz="2150" spc="95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2150" dirty="0">
                <a:solidFill>
                  <a:srgbClr val="FF40FF"/>
                </a:solidFill>
                <a:latin typeface="Century Schoolbook"/>
                <a:cs typeface="Century Schoolbook"/>
              </a:rPr>
              <a:t>top</a:t>
            </a:r>
            <a:r>
              <a:rPr sz="2150" spc="70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2150" spc="-10" dirty="0">
                <a:solidFill>
                  <a:srgbClr val="FF40FF"/>
                </a:solidFill>
                <a:latin typeface="Century Schoolbook"/>
                <a:cs typeface="Century Schoolbook"/>
              </a:rPr>
              <a:t>seller</a:t>
            </a:r>
            <a:endParaRPr sz="2150">
              <a:latin typeface="Century Schoolbook"/>
              <a:cs typeface="Century Schoolboo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77372" y="762508"/>
            <a:ext cx="3808729" cy="3370579"/>
            <a:chOff x="2077372" y="762508"/>
            <a:chExt cx="3808729" cy="3370579"/>
          </a:xfrm>
        </p:grpSpPr>
        <p:sp>
          <p:nvSpPr>
            <p:cNvPr id="11" name="object 11"/>
            <p:cNvSpPr/>
            <p:nvPr/>
          </p:nvSpPr>
          <p:spPr>
            <a:xfrm>
              <a:off x="4534789" y="1662683"/>
              <a:ext cx="38735" cy="179070"/>
            </a:xfrm>
            <a:custGeom>
              <a:avLst/>
              <a:gdLst/>
              <a:ahLst/>
              <a:cxnLst/>
              <a:rect l="l" t="t" r="r" b="b"/>
              <a:pathLst>
                <a:path w="38735" h="179069">
                  <a:moveTo>
                    <a:pt x="24003" y="7366"/>
                  </a:moveTo>
                  <a:lnTo>
                    <a:pt x="21209" y="3683"/>
                  </a:lnTo>
                  <a:lnTo>
                    <a:pt x="16002" y="2032"/>
                  </a:lnTo>
                  <a:lnTo>
                    <a:pt x="16891" y="2286"/>
                  </a:lnTo>
                  <a:lnTo>
                    <a:pt x="15621" y="1778"/>
                  </a:lnTo>
                  <a:lnTo>
                    <a:pt x="14605" y="1524"/>
                  </a:lnTo>
                  <a:lnTo>
                    <a:pt x="10287" y="0"/>
                  </a:lnTo>
                  <a:lnTo>
                    <a:pt x="5461" y="1524"/>
                  </a:lnTo>
                  <a:lnTo>
                    <a:pt x="2794" y="5207"/>
                  </a:lnTo>
                  <a:lnTo>
                    <a:pt x="0" y="8890"/>
                  </a:lnTo>
                  <a:lnTo>
                    <a:pt x="0" y="13970"/>
                  </a:lnTo>
                  <a:lnTo>
                    <a:pt x="2794" y="17653"/>
                  </a:lnTo>
                  <a:lnTo>
                    <a:pt x="5461" y="21336"/>
                  </a:lnTo>
                  <a:lnTo>
                    <a:pt x="10287" y="22860"/>
                  </a:lnTo>
                  <a:lnTo>
                    <a:pt x="14605" y="21463"/>
                  </a:lnTo>
                  <a:lnTo>
                    <a:pt x="16891" y="20574"/>
                  </a:lnTo>
                  <a:lnTo>
                    <a:pt x="16002" y="20955"/>
                  </a:lnTo>
                  <a:lnTo>
                    <a:pt x="17272" y="20447"/>
                  </a:lnTo>
                  <a:lnTo>
                    <a:pt x="21209" y="19304"/>
                  </a:lnTo>
                  <a:lnTo>
                    <a:pt x="24003" y="15621"/>
                  </a:lnTo>
                  <a:lnTo>
                    <a:pt x="24003" y="7366"/>
                  </a:lnTo>
                  <a:close/>
                </a:path>
                <a:path w="38735" h="179069">
                  <a:moveTo>
                    <a:pt x="38227" y="90678"/>
                  </a:moveTo>
                  <a:lnTo>
                    <a:pt x="36195" y="88138"/>
                  </a:lnTo>
                  <a:lnTo>
                    <a:pt x="34163" y="85725"/>
                  </a:lnTo>
                  <a:lnTo>
                    <a:pt x="32004" y="83058"/>
                  </a:lnTo>
                  <a:lnTo>
                    <a:pt x="28702" y="81661"/>
                  </a:lnTo>
                  <a:lnTo>
                    <a:pt x="21971" y="81915"/>
                  </a:lnTo>
                  <a:lnTo>
                    <a:pt x="18796" y="83693"/>
                  </a:lnTo>
                  <a:lnTo>
                    <a:pt x="16891" y="86487"/>
                  </a:lnTo>
                  <a:lnTo>
                    <a:pt x="15748" y="88265"/>
                  </a:lnTo>
                  <a:lnTo>
                    <a:pt x="14478" y="91059"/>
                  </a:lnTo>
                  <a:lnTo>
                    <a:pt x="14376" y="91338"/>
                  </a:lnTo>
                  <a:lnTo>
                    <a:pt x="12192" y="95377"/>
                  </a:lnTo>
                  <a:lnTo>
                    <a:pt x="11938" y="96901"/>
                  </a:lnTo>
                  <a:lnTo>
                    <a:pt x="11887" y="98323"/>
                  </a:lnTo>
                  <a:lnTo>
                    <a:pt x="12115" y="100457"/>
                  </a:lnTo>
                  <a:lnTo>
                    <a:pt x="12319" y="102616"/>
                  </a:lnTo>
                  <a:lnTo>
                    <a:pt x="12573" y="106045"/>
                  </a:lnTo>
                  <a:lnTo>
                    <a:pt x="12954" y="109982"/>
                  </a:lnTo>
                  <a:lnTo>
                    <a:pt x="12827" y="109474"/>
                  </a:lnTo>
                  <a:lnTo>
                    <a:pt x="12839" y="109982"/>
                  </a:lnTo>
                  <a:lnTo>
                    <a:pt x="13208" y="119507"/>
                  </a:lnTo>
                  <a:lnTo>
                    <a:pt x="13208" y="126238"/>
                  </a:lnTo>
                  <a:lnTo>
                    <a:pt x="13970" y="140970"/>
                  </a:lnTo>
                  <a:lnTo>
                    <a:pt x="14986" y="148082"/>
                  </a:lnTo>
                  <a:lnTo>
                    <a:pt x="14859" y="147447"/>
                  </a:lnTo>
                  <a:lnTo>
                    <a:pt x="14897" y="148082"/>
                  </a:lnTo>
                  <a:lnTo>
                    <a:pt x="15748" y="158877"/>
                  </a:lnTo>
                  <a:lnTo>
                    <a:pt x="15875" y="159893"/>
                  </a:lnTo>
                  <a:lnTo>
                    <a:pt x="16764" y="164465"/>
                  </a:lnTo>
                  <a:lnTo>
                    <a:pt x="16637" y="164223"/>
                  </a:lnTo>
                  <a:lnTo>
                    <a:pt x="16662" y="164465"/>
                  </a:lnTo>
                  <a:lnTo>
                    <a:pt x="17399" y="169545"/>
                  </a:lnTo>
                  <a:lnTo>
                    <a:pt x="18161" y="174637"/>
                  </a:lnTo>
                  <a:lnTo>
                    <a:pt x="22733" y="178447"/>
                  </a:lnTo>
                  <a:lnTo>
                    <a:pt x="33147" y="177685"/>
                  </a:lnTo>
                  <a:lnTo>
                    <a:pt x="37211" y="173355"/>
                  </a:lnTo>
                  <a:lnTo>
                    <a:pt x="37211" y="162941"/>
                  </a:lnTo>
                  <a:lnTo>
                    <a:pt x="37211" y="162814"/>
                  </a:lnTo>
                  <a:lnTo>
                    <a:pt x="37338" y="157607"/>
                  </a:lnTo>
                  <a:lnTo>
                    <a:pt x="36918" y="148082"/>
                  </a:lnTo>
                  <a:lnTo>
                    <a:pt x="36830" y="145415"/>
                  </a:lnTo>
                  <a:lnTo>
                    <a:pt x="36245" y="139827"/>
                  </a:lnTo>
                  <a:lnTo>
                    <a:pt x="36195" y="139319"/>
                  </a:lnTo>
                  <a:lnTo>
                    <a:pt x="36195" y="139827"/>
                  </a:lnTo>
                  <a:lnTo>
                    <a:pt x="35598" y="126238"/>
                  </a:lnTo>
                  <a:lnTo>
                    <a:pt x="35560" y="125730"/>
                  </a:lnTo>
                  <a:lnTo>
                    <a:pt x="35560" y="125095"/>
                  </a:lnTo>
                  <a:lnTo>
                    <a:pt x="35560" y="119253"/>
                  </a:lnTo>
                  <a:lnTo>
                    <a:pt x="35560" y="118745"/>
                  </a:lnTo>
                  <a:lnTo>
                    <a:pt x="35217" y="109982"/>
                  </a:lnTo>
                  <a:lnTo>
                    <a:pt x="35179" y="107950"/>
                  </a:lnTo>
                  <a:lnTo>
                    <a:pt x="34912" y="105918"/>
                  </a:lnTo>
                  <a:lnTo>
                    <a:pt x="34671" y="104013"/>
                  </a:lnTo>
                  <a:lnTo>
                    <a:pt x="34607" y="103378"/>
                  </a:lnTo>
                  <a:lnTo>
                    <a:pt x="34290" y="100457"/>
                  </a:lnTo>
                  <a:lnTo>
                    <a:pt x="34163" y="99314"/>
                  </a:lnTo>
                  <a:lnTo>
                    <a:pt x="33782" y="97028"/>
                  </a:lnTo>
                  <a:lnTo>
                    <a:pt x="34175" y="99301"/>
                  </a:lnTo>
                  <a:lnTo>
                    <a:pt x="34201" y="99441"/>
                  </a:lnTo>
                  <a:lnTo>
                    <a:pt x="34290" y="100431"/>
                  </a:lnTo>
                  <a:lnTo>
                    <a:pt x="35001" y="98323"/>
                  </a:lnTo>
                  <a:lnTo>
                    <a:pt x="35166" y="97790"/>
                  </a:lnTo>
                  <a:lnTo>
                    <a:pt x="35204" y="97586"/>
                  </a:lnTo>
                  <a:lnTo>
                    <a:pt x="35179" y="97726"/>
                  </a:lnTo>
                  <a:lnTo>
                    <a:pt x="35306" y="97536"/>
                  </a:lnTo>
                  <a:lnTo>
                    <a:pt x="35179" y="97777"/>
                  </a:lnTo>
                  <a:lnTo>
                    <a:pt x="35001" y="98323"/>
                  </a:lnTo>
                  <a:lnTo>
                    <a:pt x="35648" y="97536"/>
                  </a:lnTo>
                  <a:lnTo>
                    <a:pt x="36703" y="96266"/>
                  </a:lnTo>
                  <a:lnTo>
                    <a:pt x="38227" y="94361"/>
                  </a:lnTo>
                  <a:lnTo>
                    <a:pt x="38227" y="92456"/>
                  </a:lnTo>
                  <a:lnTo>
                    <a:pt x="38227" y="9067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7372" y="762508"/>
              <a:ext cx="3808214" cy="311264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90950" y="3408553"/>
              <a:ext cx="1633727" cy="72423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3409" y="4204550"/>
            <a:ext cx="142364" cy="27320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887340" y="1974278"/>
            <a:ext cx="71501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10" dirty="0">
                <a:latin typeface="Verdana"/>
                <a:cs typeface="Verdana"/>
              </a:rPr>
              <a:t>layer</a:t>
            </a:r>
            <a:endParaRPr sz="215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33600" y="1016127"/>
            <a:ext cx="4672330" cy="3029585"/>
            <a:chOff x="2133600" y="1016127"/>
            <a:chExt cx="4672330" cy="3029585"/>
          </a:xfrm>
        </p:grpSpPr>
        <p:sp>
          <p:nvSpPr>
            <p:cNvPr id="17" name="object 17"/>
            <p:cNvSpPr/>
            <p:nvPr/>
          </p:nvSpPr>
          <p:spPr>
            <a:xfrm>
              <a:off x="5211572" y="1016127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4" h="8255">
                  <a:moveTo>
                    <a:pt x="6095" y="0"/>
                  </a:moveTo>
                  <a:lnTo>
                    <a:pt x="1650" y="0"/>
                  </a:lnTo>
                  <a:lnTo>
                    <a:pt x="0" y="1650"/>
                  </a:lnTo>
                  <a:lnTo>
                    <a:pt x="0" y="6096"/>
                  </a:lnTo>
                  <a:lnTo>
                    <a:pt x="1650" y="7874"/>
                  </a:lnTo>
                  <a:lnTo>
                    <a:pt x="6095" y="7874"/>
                  </a:lnTo>
                  <a:lnTo>
                    <a:pt x="7874" y="6096"/>
                  </a:lnTo>
                  <a:lnTo>
                    <a:pt x="7874" y="3937"/>
                  </a:lnTo>
                  <a:lnTo>
                    <a:pt x="7874" y="165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09539" y="1056386"/>
              <a:ext cx="922740" cy="176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26176" y="1932940"/>
              <a:ext cx="1079753" cy="2498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0845" y="3849369"/>
              <a:ext cx="688501" cy="1960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7832" y="3806697"/>
              <a:ext cx="723010" cy="21181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133600" y="2705100"/>
              <a:ext cx="403860" cy="114300"/>
            </a:xfrm>
            <a:custGeom>
              <a:avLst/>
              <a:gdLst/>
              <a:ahLst/>
              <a:cxnLst/>
              <a:rect l="l" t="t" r="r" b="b"/>
              <a:pathLst>
                <a:path w="403860" h="114300">
                  <a:moveTo>
                    <a:pt x="289051" y="0"/>
                  </a:moveTo>
                  <a:lnTo>
                    <a:pt x="289051" y="114300"/>
                  </a:lnTo>
                  <a:lnTo>
                    <a:pt x="365251" y="76200"/>
                  </a:lnTo>
                  <a:lnTo>
                    <a:pt x="308101" y="76200"/>
                  </a:lnTo>
                  <a:lnTo>
                    <a:pt x="308101" y="38100"/>
                  </a:lnTo>
                  <a:lnTo>
                    <a:pt x="365251" y="38100"/>
                  </a:lnTo>
                  <a:lnTo>
                    <a:pt x="289051" y="0"/>
                  </a:lnTo>
                  <a:close/>
                </a:path>
                <a:path w="403860" h="114300">
                  <a:moveTo>
                    <a:pt x="28905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89051" y="76200"/>
                  </a:lnTo>
                  <a:lnTo>
                    <a:pt x="289051" y="38100"/>
                  </a:lnTo>
                  <a:close/>
                </a:path>
                <a:path w="403860" h="114300">
                  <a:moveTo>
                    <a:pt x="365251" y="38100"/>
                  </a:moveTo>
                  <a:lnTo>
                    <a:pt x="308101" y="38100"/>
                  </a:lnTo>
                  <a:lnTo>
                    <a:pt x="308101" y="76200"/>
                  </a:lnTo>
                  <a:lnTo>
                    <a:pt x="365251" y="76200"/>
                  </a:lnTo>
                  <a:lnTo>
                    <a:pt x="403351" y="57150"/>
                  </a:lnTo>
                  <a:lnTo>
                    <a:pt x="365251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71850" y="2695575"/>
              <a:ext cx="1322070" cy="114300"/>
            </a:xfrm>
            <a:custGeom>
              <a:avLst/>
              <a:gdLst/>
              <a:ahLst/>
              <a:cxnLst/>
              <a:rect l="l" t="t" r="r" b="b"/>
              <a:pathLst>
                <a:path w="1322070" h="114300">
                  <a:moveTo>
                    <a:pt x="1207515" y="0"/>
                  </a:moveTo>
                  <a:lnTo>
                    <a:pt x="1207515" y="114300"/>
                  </a:lnTo>
                  <a:lnTo>
                    <a:pt x="1283715" y="76200"/>
                  </a:lnTo>
                  <a:lnTo>
                    <a:pt x="1226565" y="76200"/>
                  </a:lnTo>
                  <a:lnTo>
                    <a:pt x="1226565" y="38100"/>
                  </a:lnTo>
                  <a:lnTo>
                    <a:pt x="1283715" y="38100"/>
                  </a:lnTo>
                  <a:lnTo>
                    <a:pt x="1207515" y="0"/>
                  </a:lnTo>
                  <a:close/>
                </a:path>
                <a:path w="1322070" h="114300">
                  <a:moveTo>
                    <a:pt x="1207515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207515" y="76200"/>
                  </a:lnTo>
                  <a:lnTo>
                    <a:pt x="1207515" y="38100"/>
                  </a:lnTo>
                  <a:close/>
                </a:path>
                <a:path w="1322070" h="114300">
                  <a:moveTo>
                    <a:pt x="1283715" y="38100"/>
                  </a:moveTo>
                  <a:lnTo>
                    <a:pt x="1226565" y="38100"/>
                  </a:lnTo>
                  <a:lnTo>
                    <a:pt x="1226565" y="76200"/>
                  </a:lnTo>
                  <a:lnTo>
                    <a:pt x="1283715" y="76200"/>
                  </a:lnTo>
                  <a:lnTo>
                    <a:pt x="1321815" y="57150"/>
                  </a:lnTo>
                  <a:lnTo>
                    <a:pt x="1283715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56347" y="1052830"/>
            <a:ext cx="1926589" cy="1000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23010">
              <a:lnSpc>
                <a:spcPct val="100000"/>
              </a:lnSpc>
              <a:spcBef>
                <a:spcPts val="130"/>
              </a:spcBef>
            </a:pPr>
            <a:r>
              <a:rPr sz="2150" spc="-10" dirty="0">
                <a:latin typeface="Verdana"/>
                <a:cs typeface="Verdana"/>
              </a:rPr>
              <a:t>layer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9300"/>
                </a:solidFill>
                <a:latin typeface="Century Schoolbook"/>
                <a:cs typeface="Century Schoolbook"/>
              </a:rPr>
              <a:t>price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875" y="2317750"/>
            <a:ext cx="142176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9300"/>
                </a:solidFill>
                <a:latin typeface="Century Schoolbook"/>
                <a:cs typeface="Century Schoolbook"/>
              </a:rPr>
              <a:t>shipping</a:t>
            </a:r>
            <a:r>
              <a:rPr sz="1800" spc="-20" dirty="0">
                <a:solidFill>
                  <a:srgbClr val="FF9300"/>
                </a:solidFill>
                <a:latin typeface="Century Schoolbook"/>
                <a:cs typeface="Century Schoolbook"/>
              </a:rPr>
              <a:t> cost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1037" y="2849498"/>
            <a:ext cx="11315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0" dirty="0">
                <a:solidFill>
                  <a:srgbClr val="FF9300"/>
                </a:solidFill>
                <a:latin typeface="Century Schoolbook"/>
                <a:cs typeface="Century Schoolbook"/>
              </a:rPr>
              <a:t>marketing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7730" y="3409569"/>
            <a:ext cx="92646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0" dirty="0">
                <a:solidFill>
                  <a:srgbClr val="FF9300"/>
                </a:solidFill>
                <a:latin typeface="Century Schoolbook"/>
                <a:cs typeface="Century Schoolbook"/>
              </a:rPr>
              <a:t>material</a:t>
            </a:r>
            <a:endParaRPr sz="1800">
              <a:latin typeface="Century Schoolbook"/>
              <a:cs typeface="Century Schoolbook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19214" y="1917826"/>
            <a:ext cx="698130" cy="30187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76136" y="1797685"/>
            <a:ext cx="219075" cy="1943100"/>
          </a:xfrm>
          <a:custGeom>
            <a:avLst/>
            <a:gdLst/>
            <a:ahLst/>
            <a:cxnLst/>
            <a:rect l="l" t="t" r="r" b="b"/>
            <a:pathLst>
              <a:path w="219075" h="1943100">
                <a:moveTo>
                  <a:pt x="218935" y="1930400"/>
                </a:moveTo>
                <a:lnTo>
                  <a:pt x="155092" y="1930400"/>
                </a:lnTo>
                <a:lnTo>
                  <a:pt x="169849" y="1943100"/>
                </a:lnTo>
                <a:lnTo>
                  <a:pt x="217373" y="1943100"/>
                </a:lnTo>
                <a:lnTo>
                  <a:pt x="218935" y="1930400"/>
                </a:lnTo>
                <a:close/>
              </a:path>
              <a:path w="219075" h="1943100">
                <a:moveTo>
                  <a:pt x="183934" y="1917700"/>
                </a:moveTo>
                <a:lnTo>
                  <a:pt x="131940" y="1917700"/>
                </a:lnTo>
                <a:lnTo>
                  <a:pt x="147916" y="1930400"/>
                </a:lnTo>
                <a:lnTo>
                  <a:pt x="196519" y="1930400"/>
                </a:lnTo>
                <a:lnTo>
                  <a:pt x="183934" y="1917700"/>
                </a:lnTo>
                <a:close/>
              </a:path>
              <a:path w="219075" h="1943100">
                <a:moveTo>
                  <a:pt x="217792" y="1917700"/>
                </a:moveTo>
                <a:lnTo>
                  <a:pt x="195986" y="1917700"/>
                </a:lnTo>
                <a:lnTo>
                  <a:pt x="198208" y="1930400"/>
                </a:lnTo>
                <a:lnTo>
                  <a:pt x="218871" y="1930400"/>
                </a:lnTo>
                <a:lnTo>
                  <a:pt x="217792" y="1917700"/>
                </a:lnTo>
                <a:close/>
              </a:path>
              <a:path w="219075" h="1943100">
                <a:moveTo>
                  <a:pt x="160083" y="1905000"/>
                </a:moveTo>
                <a:lnTo>
                  <a:pt x="110807" y="1905000"/>
                </a:lnTo>
                <a:lnTo>
                  <a:pt x="125564" y="1917700"/>
                </a:lnTo>
                <a:lnTo>
                  <a:pt x="166204" y="1917700"/>
                </a:lnTo>
                <a:lnTo>
                  <a:pt x="160083" y="1905000"/>
                </a:lnTo>
                <a:close/>
              </a:path>
              <a:path w="219075" h="1943100">
                <a:moveTo>
                  <a:pt x="117411" y="1879600"/>
                </a:moveTo>
                <a:lnTo>
                  <a:pt x="88163" y="1879600"/>
                </a:lnTo>
                <a:lnTo>
                  <a:pt x="102908" y="1905000"/>
                </a:lnTo>
                <a:lnTo>
                  <a:pt x="145440" y="1905000"/>
                </a:lnTo>
                <a:lnTo>
                  <a:pt x="138950" y="1892300"/>
                </a:lnTo>
                <a:lnTo>
                  <a:pt x="124269" y="1892300"/>
                </a:lnTo>
                <a:lnTo>
                  <a:pt x="117411" y="1879600"/>
                </a:lnTo>
                <a:close/>
              </a:path>
              <a:path w="219075" h="1943100">
                <a:moveTo>
                  <a:pt x="103543" y="1866900"/>
                </a:moveTo>
                <a:lnTo>
                  <a:pt x="68427" y="1866900"/>
                </a:lnTo>
                <a:lnTo>
                  <a:pt x="80670" y="1879600"/>
                </a:lnTo>
                <a:lnTo>
                  <a:pt x="118313" y="1879600"/>
                </a:lnTo>
                <a:lnTo>
                  <a:pt x="103543" y="1866900"/>
                </a:lnTo>
                <a:close/>
              </a:path>
              <a:path w="219075" h="1943100">
                <a:moveTo>
                  <a:pt x="86563" y="1841500"/>
                </a:moveTo>
                <a:lnTo>
                  <a:pt x="86880" y="1854200"/>
                </a:lnTo>
                <a:lnTo>
                  <a:pt x="63068" y="1854200"/>
                </a:lnTo>
                <a:lnTo>
                  <a:pt x="68097" y="1866900"/>
                </a:lnTo>
                <a:lnTo>
                  <a:pt x="98806" y="1866900"/>
                </a:lnTo>
                <a:lnTo>
                  <a:pt x="86563" y="1841500"/>
                </a:lnTo>
                <a:close/>
              </a:path>
              <a:path w="219075" h="1943100">
                <a:moveTo>
                  <a:pt x="58851" y="1790700"/>
                </a:moveTo>
                <a:lnTo>
                  <a:pt x="31140" y="1790700"/>
                </a:lnTo>
                <a:lnTo>
                  <a:pt x="37820" y="1803400"/>
                </a:lnTo>
                <a:lnTo>
                  <a:pt x="41173" y="1816100"/>
                </a:lnTo>
                <a:lnTo>
                  <a:pt x="49263" y="1828800"/>
                </a:lnTo>
                <a:lnTo>
                  <a:pt x="53136" y="1841500"/>
                </a:lnTo>
                <a:lnTo>
                  <a:pt x="62496" y="1854200"/>
                </a:lnTo>
                <a:lnTo>
                  <a:pt x="86880" y="1854200"/>
                </a:lnTo>
                <a:lnTo>
                  <a:pt x="81826" y="1841500"/>
                </a:lnTo>
                <a:lnTo>
                  <a:pt x="82423" y="1841500"/>
                </a:lnTo>
                <a:lnTo>
                  <a:pt x="73063" y="1828800"/>
                </a:lnTo>
                <a:lnTo>
                  <a:pt x="73329" y="1828800"/>
                </a:lnTo>
                <a:lnTo>
                  <a:pt x="69735" y="1816100"/>
                </a:lnTo>
                <a:lnTo>
                  <a:pt x="69900" y="1816100"/>
                </a:lnTo>
                <a:lnTo>
                  <a:pt x="61988" y="1803400"/>
                </a:lnTo>
                <a:lnTo>
                  <a:pt x="58851" y="1790700"/>
                </a:lnTo>
                <a:close/>
              </a:path>
              <a:path w="219075" h="1943100">
                <a:moveTo>
                  <a:pt x="52578" y="1778000"/>
                </a:moveTo>
                <a:lnTo>
                  <a:pt x="28282" y="1778000"/>
                </a:lnTo>
                <a:lnTo>
                  <a:pt x="31165" y="1790700"/>
                </a:lnTo>
                <a:lnTo>
                  <a:pt x="59055" y="1790700"/>
                </a:lnTo>
                <a:lnTo>
                  <a:pt x="52578" y="1778000"/>
                </a:lnTo>
                <a:close/>
              </a:path>
              <a:path w="219075" h="1943100">
                <a:moveTo>
                  <a:pt x="49669" y="1765300"/>
                </a:moveTo>
                <a:lnTo>
                  <a:pt x="22618" y="1765300"/>
                </a:lnTo>
                <a:lnTo>
                  <a:pt x="28016" y="1778000"/>
                </a:lnTo>
                <a:lnTo>
                  <a:pt x="52552" y="1778000"/>
                </a:lnTo>
                <a:lnTo>
                  <a:pt x="49669" y="1765300"/>
                </a:lnTo>
                <a:close/>
              </a:path>
              <a:path w="219075" h="1943100">
                <a:moveTo>
                  <a:pt x="44526" y="1752600"/>
                </a:moveTo>
                <a:lnTo>
                  <a:pt x="20078" y="1752600"/>
                </a:lnTo>
                <a:lnTo>
                  <a:pt x="22593" y="1765300"/>
                </a:lnTo>
                <a:lnTo>
                  <a:pt x="49936" y="1765300"/>
                </a:lnTo>
                <a:lnTo>
                  <a:pt x="44526" y="1752600"/>
                </a:lnTo>
                <a:close/>
              </a:path>
              <a:path w="219075" h="1943100">
                <a:moveTo>
                  <a:pt x="40246" y="1320800"/>
                </a:moveTo>
                <a:lnTo>
                  <a:pt x="17208" y="1320800"/>
                </a:lnTo>
                <a:lnTo>
                  <a:pt x="15405" y="1346200"/>
                </a:lnTo>
                <a:lnTo>
                  <a:pt x="14681" y="1358900"/>
                </a:lnTo>
                <a:lnTo>
                  <a:pt x="12204" y="1371600"/>
                </a:lnTo>
                <a:lnTo>
                  <a:pt x="11112" y="1384300"/>
                </a:lnTo>
                <a:lnTo>
                  <a:pt x="7531" y="1409700"/>
                </a:lnTo>
                <a:lnTo>
                  <a:pt x="6083" y="1422400"/>
                </a:lnTo>
                <a:lnTo>
                  <a:pt x="2425" y="1447800"/>
                </a:lnTo>
                <a:lnTo>
                  <a:pt x="1676" y="1460500"/>
                </a:lnTo>
                <a:lnTo>
                  <a:pt x="584" y="1498600"/>
                </a:lnTo>
                <a:lnTo>
                  <a:pt x="584" y="1524000"/>
                </a:lnTo>
                <a:lnTo>
                  <a:pt x="215" y="1536700"/>
                </a:lnTo>
                <a:lnTo>
                  <a:pt x="203" y="1562100"/>
                </a:lnTo>
                <a:lnTo>
                  <a:pt x="558" y="1574800"/>
                </a:lnTo>
                <a:lnTo>
                  <a:pt x="914" y="1612900"/>
                </a:lnTo>
                <a:lnTo>
                  <a:pt x="1651" y="1625600"/>
                </a:lnTo>
                <a:lnTo>
                  <a:pt x="2768" y="1651000"/>
                </a:lnTo>
                <a:lnTo>
                  <a:pt x="3860" y="1663700"/>
                </a:lnTo>
                <a:lnTo>
                  <a:pt x="6426" y="1689100"/>
                </a:lnTo>
                <a:lnTo>
                  <a:pt x="7874" y="1701800"/>
                </a:lnTo>
                <a:lnTo>
                  <a:pt x="12280" y="1714500"/>
                </a:lnTo>
                <a:lnTo>
                  <a:pt x="14605" y="1727200"/>
                </a:lnTo>
                <a:lnTo>
                  <a:pt x="20002" y="1752600"/>
                </a:lnTo>
                <a:lnTo>
                  <a:pt x="44551" y="1752600"/>
                </a:lnTo>
                <a:lnTo>
                  <a:pt x="42037" y="1739900"/>
                </a:lnTo>
                <a:lnTo>
                  <a:pt x="36703" y="1727200"/>
                </a:lnTo>
                <a:lnTo>
                  <a:pt x="34620" y="1714500"/>
                </a:lnTo>
                <a:lnTo>
                  <a:pt x="30403" y="1689100"/>
                </a:lnTo>
                <a:lnTo>
                  <a:pt x="29108" y="1689100"/>
                </a:lnTo>
                <a:lnTo>
                  <a:pt x="26581" y="1663700"/>
                </a:lnTo>
                <a:lnTo>
                  <a:pt x="25501" y="1651000"/>
                </a:lnTo>
                <a:lnTo>
                  <a:pt x="24460" y="1625600"/>
                </a:lnTo>
                <a:lnTo>
                  <a:pt x="23736" y="1612900"/>
                </a:lnTo>
                <a:lnTo>
                  <a:pt x="23393" y="1574800"/>
                </a:lnTo>
                <a:lnTo>
                  <a:pt x="23025" y="1562100"/>
                </a:lnTo>
                <a:lnTo>
                  <a:pt x="23025" y="1536700"/>
                </a:lnTo>
                <a:lnTo>
                  <a:pt x="23380" y="1524000"/>
                </a:lnTo>
                <a:lnTo>
                  <a:pt x="23368" y="1498600"/>
                </a:lnTo>
                <a:lnTo>
                  <a:pt x="24447" y="1460500"/>
                </a:lnTo>
                <a:lnTo>
                  <a:pt x="25133" y="1447800"/>
                </a:lnTo>
                <a:lnTo>
                  <a:pt x="28676" y="1422400"/>
                </a:lnTo>
                <a:lnTo>
                  <a:pt x="30111" y="1409700"/>
                </a:lnTo>
                <a:lnTo>
                  <a:pt x="33680" y="1384300"/>
                </a:lnTo>
                <a:lnTo>
                  <a:pt x="34798" y="1371600"/>
                </a:lnTo>
                <a:lnTo>
                  <a:pt x="37274" y="1358900"/>
                </a:lnTo>
                <a:lnTo>
                  <a:pt x="38074" y="1346200"/>
                </a:lnTo>
                <a:lnTo>
                  <a:pt x="39903" y="1333500"/>
                </a:lnTo>
                <a:lnTo>
                  <a:pt x="40246" y="1320800"/>
                </a:lnTo>
                <a:close/>
              </a:path>
              <a:path w="219075" h="1943100">
                <a:moveTo>
                  <a:pt x="42037" y="1295400"/>
                </a:moveTo>
                <a:lnTo>
                  <a:pt x="19024" y="1295400"/>
                </a:lnTo>
                <a:lnTo>
                  <a:pt x="17576" y="1320800"/>
                </a:lnTo>
                <a:lnTo>
                  <a:pt x="40220" y="1320800"/>
                </a:lnTo>
                <a:lnTo>
                  <a:pt x="41681" y="1308100"/>
                </a:lnTo>
                <a:lnTo>
                  <a:pt x="42037" y="1295400"/>
                </a:lnTo>
                <a:close/>
              </a:path>
              <a:path w="219075" h="1943100">
                <a:moveTo>
                  <a:pt x="56781" y="1244600"/>
                </a:moveTo>
                <a:lnTo>
                  <a:pt x="30632" y="1244600"/>
                </a:lnTo>
                <a:lnTo>
                  <a:pt x="28371" y="1257300"/>
                </a:lnTo>
                <a:lnTo>
                  <a:pt x="23685" y="1270000"/>
                </a:lnTo>
                <a:lnTo>
                  <a:pt x="22085" y="1282700"/>
                </a:lnTo>
                <a:lnTo>
                  <a:pt x="19570" y="1295400"/>
                </a:lnTo>
                <a:lnTo>
                  <a:pt x="41833" y="1295400"/>
                </a:lnTo>
                <a:lnTo>
                  <a:pt x="44348" y="1282700"/>
                </a:lnTo>
                <a:lnTo>
                  <a:pt x="45631" y="1282700"/>
                </a:lnTo>
                <a:lnTo>
                  <a:pt x="50304" y="1257300"/>
                </a:lnTo>
                <a:lnTo>
                  <a:pt x="52463" y="1257300"/>
                </a:lnTo>
                <a:lnTo>
                  <a:pt x="56781" y="1244600"/>
                </a:lnTo>
                <a:close/>
              </a:path>
              <a:path w="219075" h="1943100">
                <a:moveTo>
                  <a:pt x="50761" y="1157422"/>
                </a:moveTo>
                <a:lnTo>
                  <a:pt x="50114" y="1168400"/>
                </a:lnTo>
                <a:lnTo>
                  <a:pt x="47955" y="1181100"/>
                </a:lnTo>
                <a:lnTo>
                  <a:pt x="46583" y="1193800"/>
                </a:lnTo>
                <a:lnTo>
                  <a:pt x="42341" y="1206500"/>
                </a:lnTo>
                <a:lnTo>
                  <a:pt x="42532" y="1206500"/>
                </a:lnTo>
                <a:lnTo>
                  <a:pt x="40246" y="1219200"/>
                </a:lnTo>
                <a:lnTo>
                  <a:pt x="36652" y="1231900"/>
                </a:lnTo>
                <a:lnTo>
                  <a:pt x="34861" y="1231900"/>
                </a:lnTo>
                <a:lnTo>
                  <a:pt x="30530" y="1244600"/>
                </a:lnTo>
                <a:lnTo>
                  <a:pt x="56756" y="1244600"/>
                </a:lnTo>
                <a:lnTo>
                  <a:pt x="58585" y="1231900"/>
                </a:lnTo>
                <a:lnTo>
                  <a:pt x="62191" y="1219200"/>
                </a:lnTo>
                <a:lnTo>
                  <a:pt x="64427" y="1206500"/>
                </a:lnTo>
                <a:lnTo>
                  <a:pt x="68821" y="1193800"/>
                </a:lnTo>
                <a:lnTo>
                  <a:pt x="70332" y="1181100"/>
                </a:lnTo>
                <a:lnTo>
                  <a:pt x="72504" y="1168400"/>
                </a:lnTo>
                <a:lnTo>
                  <a:pt x="50761" y="1168400"/>
                </a:lnTo>
                <a:lnTo>
                  <a:pt x="50761" y="1157422"/>
                </a:lnTo>
                <a:close/>
              </a:path>
              <a:path w="219075" h="1943100">
                <a:moveTo>
                  <a:pt x="73266" y="1155700"/>
                </a:moveTo>
                <a:lnTo>
                  <a:pt x="50863" y="1155700"/>
                </a:lnTo>
                <a:lnTo>
                  <a:pt x="50761" y="1168400"/>
                </a:lnTo>
                <a:lnTo>
                  <a:pt x="73279" y="1168400"/>
                </a:lnTo>
                <a:lnTo>
                  <a:pt x="73266" y="1155700"/>
                </a:lnTo>
                <a:close/>
              </a:path>
              <a:path w="219075" h="1943100">
                <a:moveTo>
                  <a:pt x="72491" y="1130300"/>
                </a:moveTo>
                <a:lnTo>
                  <a:pt x="50088" y="1130300"/>
                </a:lnTo>
                <a:lnTo>
                  <a:pt x="50800" y="1143000"/>
                </a:lnTo>
                <a:lnTo>
                  <a:pt x="50761" y="1157422"/>
                </a:lnTo>
                <a:lnTo>
                  <a:pt x="50863" y="1155700"/>
                </a:lnTo>
                <a:lnTo>
                  <a:pt x="73266" y="1155700"/>
                </a:lnTo>
                <a:lnTo>
                  <a:pt x="73228" y="1143000"/>
                </a:lnTo>
                <a:lnTo>
                  <a:pt x="72491" y="1130300"/>
                </a:lnTo>
                <a:close/>
              </a:path>
              <a:path w="219075" h="1943100">
                <a:moveTo>
                  <a:pt x="48742" y="1117600"/>
                </a:moveTo>
                <a:lnTo>
                  <a:pt x="47993" y="1117600"/>
                </a:lnTo>
                <a:lnTo>
                  <a:pt x="49022" y="1130300"/>
                </a:lnTo>
                <a:lnTo>
                  <a:pt x="48742" y="1117600"/>
                </a:lnTo>
                <a:close/>
              </a:path>
              <a:path w="219075" h="1943100">
                <a:moveTo>
                  <a:pt x="70980" y="1117600"/>
                </a:moveTo>
                <a:lnTo>
                  <a:pt x="48742" y="1117600"/>
                </a:lnTo>
                <a:lnTo>
                  <a:pt x="49809" y="1130300"/>
                </a:lnTo>
                <a:lnTo>
                  <a:pt x="72110" y="1130300"/>
                </a:lnTo>
                <a:lnTo>
                  <a:pt x="70980" y="1117600"/>
                </a:lnTo>
                <a:close/>
              </a:path>
              <a:path w="219075" h="1943100">
                <a:moveTo>
                  <a:pt x="67779" y="1104900"/>
                </a:moveTo>
                <a:lnTo>
                  <a:pt x="45072" y="1104900"/>
                </a:lnTo>
                <a:lnTo>
                  <a:pt x="46494" y="1117600"/>
                </a:lnTo>
                <a:lnTo>
                  <a:pt x="69583" y="1117600"/>
                </a:lnTo>
                <a:lnTo>
                  <a:pt x="67779" y="1104900"/>
                </a:lnTo>
                <a:close/>
              </a:path>
              <a:path w="219075" h="1943100">
                <a:moveTo>
                  <a:pt x="39662" y="1092200"/>
                </a:moveTo>
                <a:lnTo>
                  <a:pt x="35394" y="1092200"/>
                </a:lnTo>
                <a:lnTo>
                  <a:pt x="39700" y="1104900"/>
                </a:lnTo>
                <a:lnTo>
                  <a:pt x="39662" y="1092200"/>
                </a:lnTo>
                <a:close/>
              </a:path>
              <a:path w="219075" h="1943100">
                <a:moveTo>
                  <a:pt x="61849" y="1092200"/>
                </a:moveTo>
                <a:lnTo>
                  <a:pt x="39662" y="1092200"/>
                </a:lnTo>
                <a:lnTo>
                  <a:pt x="41795" y="1104900"/>
                </a:lnTo>
                <a:lnTo>
                  <a:pt x="65824" y="1104900"/>
                </a:lnTo>
                <a:lnTo>
                  <a:pt x="61849" y="1092200"/>
                </a:lnTo>
                <a:close/>
              </a:path>
              <a:path w="219075" h="1943100">
                <a:moveTo>
                  <a:pt x="54787" y="1079500"/>
                </a:moveTo>
                <a:lnTo>
                  <a:pt x="30187" y="1079500"/>
                </a:lnTo>
                <a:lnTo>
                  <a:pt x="34861" y="1092200"/>
                </a:lnTo>
                <a:lnTo>
                  <a:pt x="59118" y="1092200"/>
                </a:lnTo>
                <a:lnTo>
                  <a:pt x="54787" y="1079500"/>
                </a:lnTo>
                <a:close/>
              </a:path>
              <a:path w="219075" h="1943100">
                <a:moveTo>
                  <a:pt x="46316" y="1066800"/>
                </a:moveTo>
                <a:lnTo>
                  <a:pt x="13042" y="1066800"/>
                </a:lnTo>
                <a:lnTo>
                  <a:pt x="18808" y="1079500"/>
                </a:lnTo>
                <a:lnTo>
                  <a:pt x="50990" y="1079500"/>
                </a:lnTo>
                <a:lnTo>
                  <a:pt x="46316" y="1066800"/>
                </a:lnTo>
                <a:close/>
              </a:path>
              <a:path w="219075" h="1943100">
                <a:moveTo>
                  <a:pt x="33172" y="1054100"/>
                </a:moveTo>
                <a:lnTo>
                  <a:pt x="5435" y="1054100"/>
                </a:lnTo>
                <a:lnTo>
                  <a:pt x="9029" y="1066800"/>
                </a:lnTo>
                <a:lnTo>
                  <a:pt x="36068" y="1066800"/>
                </a:lnTo>
                <a:lnTo>
                  <a:pt x="33172" y="1054100"/>
                </a:lnTo>
                <a:close/>
              </a:path>
              <a:path w="219075" h="1943100">
                <a:moveTo>
                  <a:pt x="21818" y="1041400"/>
                </a:moveTo>
                <a:lnTo>
                  <a:pt x="685" y="1041400"/>
                </a:lnTo>
                <a:lnTo>
                  <a:pt x="3187" y="1054100"/>
                </a:lnTo>
                <a:lnTo>
                  <a:pt x="24371" y="1054100"/>
                </a:lnTo>
                <a:lnTo>
                  <a:pt x="21818" y="1041400"/>
                </a:lnTo>
                <a:close/>
              </a:path>
              <a:path w="219075" h="1943100">
                <a:moveTo>
                  <a:pt x="23977" y="1041400"/>
                </a:moveTo>
                <a:lnTo>
                  <a:pt x="24371" y="1054100"/>
                </a:lnTo>
                <a:lnTo>
                  <a:pt x="25069" y="1054100"/>
                </a:lnTo>
                <a:lnTo>
                  <a:pt x="23977" y="1041400"/>
                </a:lnTo>
                <a:close/>
              </a:path>
              <a:path w="219075" h="1943100">
                <a:moveTo>
                  <a:pt x="21780" y="1028700"/>
                </a:moveTo>
                <a:lnTo>
                  <a:pt x="0" y="1028700"/>
                </a:lnTo>
                <a:lnTo>
                  <a:pt x="12" y="1041400"/>
                </a:lnTo>
                <a:lnTo>
                  <a:pt x="22136" y="1041400"/>
                </a:lnTo>
                <a:lnTo>
                  <a:pt x="21780" y="1028700"/>
                </a:lnTo>
                <a:close/>
              </a:path>
              <a:path w="219075" h="1943100">
                <a:moveTo>
                  <a:pt x="22098" y="1016000"/>
                </a:moveTo>
                <a:lnTo>
                  <a:pt x="419" y="1016000"/>
                </a:lnTo>
                <a:lnTo>
                  <a:pt x="63" y="1028700"/>
                </a:lnTo>
                <a:lnTo>
                  <a:pt x="21742" y="1028700"/>
                </a:lnTo>
                <a:lnTo>
                  <a:pt x="22098" y="1016000"/>
                </a:lnTo>
                <a:close/>
              </a:path>
              <a:path w="219075" h="1943100">
                <a:moveTo>
                  <a:pt x="22377" y="1016000"/>
                </a:moveTo>
                <a:lnTo>
                  <a:pt x="22098" y="1016000"/>
                </a:lnTo>
                <a:lnTo>
                  <a:pt x="22009" y="1028700"/>
                </a:lnTo>
                <a:lnTo>
                  <a:pt x="22377" y="1016000"/>
                </a:lnTo>
                <a:close/>
              </a:path>
              <a:path w="219075" h="1943100">
                <a:moveTo>
                  <a:pt x="27698" y="1003300"/>
                </a:moveTo>
                <a:lnTo>
                  <a:pt x="3111" y="1003300"/>
                </a:lnTo>
                <a:lnTo>
                  <a:pt x="1308" y="1016000"/>
                </a:lnTo>
                <a:lnTo>
                  <a:pt x="26619" y="1016000"/>
                </a:lnTo>
                <a:lnTo>
                  <a:pt x="27698" y="1003300"/>
                </a:lnTo>
                <a:close/>
              </a:path>
              <a:path w="219075" h="1943100">
                <a:moveTo>
                  <a:pt x="35699" y="990600"/>
                </a:moveTo>
                <a:lnTo>
                  <a:pt x="10439" y="990600"/>
                </a:lnTo>
                <a:lnTo>
                  <a:pt x="7912" y="1003300"/>
                </a:lnTo>
                <a:lnTo>
                  <a:pt x="31394" y="1003300"/>
                </a:lnTo>
                <a:lnTo>
                  <a:pt x="35699" y="990600"/>
                </a:lnTo>
                <a:close/>
              </a:path>
              <a:path w="219075" h="1943100">
                <a:moveTo>
                  <a:pt x="41706" y="977900"/>
                </a:moveTo>
                <a:lnTo>
                  <a:pt x="16344" y="977900"/>
                </a:lnTo>
                <a:lnTo>
                  <a:pt x="11811" y="990600"/>
                </a:lnTo>
                <a:lnTo>
                  <a:pt x="37757" y="990600"/>
                </a:lnTo>
                <a:lnTo>
                  <a:pt x="41706" y="977900"/>
                </a:lnTo>
                <a:close/>
              </a:path>
              <a:path w="219075" h="1943100">
                <a:moveTo>
                  <a:pt x="47612" y="965200"/>
                </a:moveTo>
                <a:lnTo>
                  <a:pt x="22567" y="965200"/>
                </a:lnTo>
                <a:lnTo>
                  <a:pt x="18605" y="977900"/>
                </a:lnTo>
                <a:lnTo>
                  <a:pt x="43967" y="977900"/>
                </a:lnTo>
                <a:lnTo>
                  <a:pt x="47612" y="965200"/>
                </a:lnTo>
                <a:close/>
              </a:path>
              <a:path w="219075" h="1943100">
                <a:moveTo>
                  <a:pt x="53251" y="952500"/>
                </a:moveTo>
                <a:lnTo>
                  <a:pt x="27520" y="952500"/>
                </a:lnTo>
                <a:lnTo>
                  <a:pt x="23914" y="965200"/>
                </a:lnTo>
                <a:lnTo>
                  <a:pt x="49657" y="965200"/>
                </a:lnTo>
                <a:lnTo>
                  <a:pt x="53251" y="952500"/>
                </a:lnTo>
                <a:close/>
              </a:path>
              <a:path w="219075" h="1943100">
                <a:moveTo>
                  <a:pt x="55448" y="927100"/>
                </a:moveTo>
                <a:lnTo>
                  <a:pt x="34036" y="927100"/>
                </a:lnTo>
                <a:lnTo>
                  <a:pt x="32943" y="939800"/>
                </a:lnTo>
                <a:lnTo>
                  <a:pt x="32626" y="939800"/>
                </a:lnTo>
                <a:lnTo>
                  <a:pt x="29019" y="952500"/>
                </a:lnTo>
                <a:lnTo>
                  <a:pt x="53594" y="952500"/>
                </a:lnTo>
                <a:lnTo>
                  <a:pt x="54368" y="939800"/>
                </a:lnTo>
                <a:lnTo>
                  <a:pt x="55448" y="927100"/>
                </a:lnTo>
                <a:close/>
              </a:path>
              <a:path w="219075" h="1943100">
                <a:moveTo>
                  <a:pt x="55473" y="901700"/>
                </a:moveTo>
                <a:lnTo>
                  <a:pt x="33997" y="901700"/>
                </a:lnTo>
                <a:lnTo>
                  <a:pt x="33997" y="927100"/>
                </a:lnTo>
                <a:lnTo>
                  <a:pt x="55499" y="927100"/>
                </a:lnTo>
                <a:lnTo>
                  <a:pt x="55473" y="901700"/>
                </a:lnTo>
                <a:close/>
              </a:path>
              <a:path w="219075" h="1943100">
                <a:moveTo>
                  <a:pt x="53517" y="863600"/>
                </a:moveTo>
                <a:lnTo>
                  <a:pt x="32334" y="863600"/>
                </a:lnTo>
                <a:lnTo>
                  <a:pt x="32956" y="876300"/>
                </a:lnTo>
                <a:lnTo>
                  <a:pt x="33655" y="901700"/>
                </a:lnTo>
                <a:lnTo>
                  <a:pt x="55105" y="901700"/>
                </a:lnTo>
                <a:lnTo>
                  <a:pt x="54343" y="876300"/>
                </a:lnTo>
                <a:lnTo>
                  <a:pt x="53517" y="863600"/>
                </a:lnTo>
                <a:close/>
              </a:path>
              <a:path w="219075" h="1943100">
                <a:moveTo>
                  <a:pt x="51803" y="838200"/>
                </a:moveTo>
                <a:lnTo>
                  <a:pt x="31000" y="838200"/>
                </a:lnTo>
                <a:lnTo>
                  <a:pt x="30886" y="850900"/>
                </a:lnTo>
                <a:lnTo>
                  <a:pt x="32346" y="863600"/>
                </a:lnTo>
                <a:lnTo>
                  <a:pt x="53530" y="863600"/>
                </a:lnTo>
                <a:lnTo>
                  <a:pt x="52082" y="850900"/>
                </a:lnTo>
                <a:lnTo>
                  <a:pt x="51803" y="838200"/>
                </a:lnTo>
                <a:close/>
              </a:path>
              <a:path w="219075" h="1943100">
                <a:moveTo>
                  <a:pt x="29425" y="596900"/>
                </a:moveTo>
                <a:lnTo>
                  <a:pt x="11087" y="596900"/>
                </a:lnTo>
                <a:lnTo>
                  <a:pt x="12890" y="622300"/>
                </a:lnTo>
                <a:lnTo>
                  <a:pt x="13982" y="635000"/>
                </a:lnTo>
                <a:lnTo>
                  <a:pt x="16129" y="660400"/>
                </a:lnTo>
                <a:lnTo>
                  <a:pt x="17170" y="673100"/>
                </a:lnTo>
                <a:lnTo>
                  <a:pt x="18948" y="698500"/>
                </a:lnTo>
                <a:lnTo>
                  <a:pt x="20002" y="711200"/>
                </a:lnTo>
                <a:lnTo>
                  <a:pt x="21780" y="723900"/>
                </a:lnTo>
                <a:lnTo>
                  <a:pt x="22466" y="736600"/>
                </a:lnTo>
                <a:lnTo>
                  <a:pt x="24257" y="762000"/>
                </a:lnTo>
                <a:lnTo>
                  <a:pt x="24968" y="774700"/>
                </a:lnTo>
                <a:lnTo>
                  <a:pt x="27825" y="800100"/>
                </a:lnTo>
                <a:lnTo>
                  <a:pt x="28498" y="812800"/>
                </a:lnTo>
                <a:lnTo>
                  <a:pt x="31051" y="838200"/>
                </a:lnTo>
                <a:lnTo>
                  <a:pt x="49796" y="838200"/>
                </a:lnTo>
                <a:lnTo>
                  <a:pt x="47256" y="812800"/>
                </a:lnTo>
                <a:lnTo>
                  <a:pt x="46532" y="800100"/>
                </a:lnTo>
                <a:lnTo>
                  <a:pt x="43637" y="774700"/>
                </a:lnTo>
                <a:lnTo>
                  <a:pt x="42900" y="762000"/>
                </a:lnTo>
                <a:lnTo>
                  <a:pt x="41097" y="736600"/>
                </a:lnTo>
                <a:lnTo>
                  <a:pt x="40335" y="723900"/>
                </a:lnTo>
                <a:lnTo>
                  <a:pt x="38506" y="711200"/>
                </a:lnTo>
                <a:lnTo>
                  <a:pt x="37401" y="698500"/>
                </a:lnTo>
                <a:lnTo>
                  <a:pt x="35585" y="673100"/>
                </a:lnTo>
                <a:lnTo>
                  <a:pt x="34455" y="660400"/>
                </a:lnTo>
                <a:lnTo>
                  <a:pt x="32296" y="635000"/>
                </a:lnTo>
                <a:lnTo>
                  <a:pt x="31229" y="622300"/>
                </a:lnTo>
                <a:lnTo>
                  <a:pt x="29425" y="596900"/>
                </a:lnTo>
                <a:close/>
              </a:path>
              <a:path w="219075" h="1943100">
                <a:moveTo>
                  <a:pt x="11087" y="596900"/>
                </a:moveTo>
                <a:lnTo>
                  <a:pt x="9359" y="596900"/>
                </a:lnTo>
                <a:lnTo>
                  <a:pt x="11226" y="609600"/>
                </a:lnTo>
                <a:lnTo>
                  <a:pt x="11087" y="596900"/>
                </a:lnTo>
                <a:close/>
              </a:path>
              <a:path w="219075" h="1943100">
                <a:moveTo>
                  <a:pt x="25488" y="533400"/>
                </a:moveTo>
                <a:lnTo>
                  <a:pt x="3873" y="533400"/>
                </a:lnTo>
                <a:lnTo>
                  <a:pt x="4953" y="546100"/>
                </a:lnTo>
                <a:lnTo>
                  <a:pt x="6743" y="558800"/>
                </a:lnTo>
                <a:lnTo>
                  <a:pt x="7416" y="571500"/>
                </a:lnTo>
                <a:lnTo>
                  <a:pt x="9220" y="596900"/>
                </a:lnTo>
                <a:lnTo>
                  <a:pt x="29857" y="596900"/>
                </a:lnTo>
                <a:lnTo>
                  <a:pt x="28054" y="571500"/>
                </a:lnTo>
                <a:lnTo>
                  <a:pt x="27292" y="558800"/>
                </a:lnTo>
                <a:lnTo>
                  <a:pt x="25476" y="546100"/>
                </a:lnTo>
                <a:lnTo>
                  <a:pt x="25488" y="533400"/>
                </a:lnTo>
                <a:close/>
              </a:path>
              <a:path w="219075" h="1943100">
                <a:moveTo>
                  <a:pt x="26822" y="330200"/>
                </a:moveTo>
                <a:lnTo>
                  <a:pt x="6489" y="330200"/>
                </a:lnTo>
                <a:lnTo>
                  <a:pt x="6489" y="355600"/>
                </a:lnTo>
                <a:lnTo>
                  <a:pt x="6108" y="368300"/>
                </a:lnTo>
                <a:lnTo>
                  <a:pt x="5740" y="393700"/>
                </a:lnTo>
                <a:lnTo>
                  <a:pt x="4622" y="419100"/>
                </a:lnTo>
                <a:lnTo>
                  <a:pt x="4254" y="444500"/>
                </a:lnTo>
                <a:lnTo>
                  <a:pt x="3860" y="457200"/>
                </a:lnTo>
                <a:lnTo>
                  <a:pt x="3492" y="482600"/>
                </a:lnTo>
                <a:lnTo>
                  <a:pt x="3492" y="495300"/>
                </a:lnTo>
                <a:lnTo>
                  <a:pt x="3848" y="520700"/>
                </a:lnTo>
                <a:lnTo>
                  <a:pt x="3835" y="533400"/>
                </a:lnTo>
                <a:lnTo>
                  <a:pt x="24447" y="533400"/>
                </a:lnTo>
                <a:lnTo>
                  <a:pt x="24434" y="520700"/>
                </a:lnTo>
                <a:lnTo>
                  <a:pt x="24066" y="495300"/>
                </a:lnTo>
                <a:lnTo>
                  <a:pt x="24053" y="482600"/>
                </a:lnTo>
                <a:lnTo>
                  <a:pt x="24409" y="457200"/>
                </a:lnTo>
                <a:lnTo>
                  <a:pt x="25438" y="419100"/>
                </a:lnTo>
                <a:lnTo>
                  <a:pt x="26149" y="393700"/>
                </a:lnTo>
                <a:lnTo>
                  <a:pt x="26492" y="368300"/>
                </a:lnTo>
                <a:lnTo>
                  <a:pt x="26835" y="355600"/>
                </a:lnTo>
                <a:lnTo>
                  <a:pt x="26822" y="330200"/>
                </a:lnTo>
                <a:close/>
              </a:path>
              <a:path w="219075" h="1943100">
                <a:moveTo>
                  <a:pt x="28562" y="292100"/>
                </a:moveTo>
                <a:lnTo>
                  <a:pt x="8356" y="292100"/>
                </a:lnTo>
                <a:lnTo>
                  <a:pt x="7277" y="317500"/>
                </a:lnTo>
                <a:lnTo>
                  <a:pt x="6515" y="330200"/>
                </a:lnTo>
                <a:lnTo>
                  <a:pt x="26809" y="330200"/>
                </a:lnTo>
                <a:lnTo>
                  <a:pt x="27482" y="317500"/>
                </a:lnTo>
                <a:lnTo>
                  <a:pt x="28562" y="292100"/>
                </a:lnTo>
                <a:close/>
              </a:path>
              <a:path w="219075" h="1943100">
                <a:moveTo>
                  <a:pt x="29210" y="292100"/>
                </a:moveTo>
                <a:lnTo>
                  <a:pt x="28562" y="292100"/>
                </a:lnTo>
                <a:lnTo>
                  <a:pt x="28549" y="304800"/>
                </a:lnTo>
                <a:lnTo>
                  <a:pt x="29210" y="292100"/>
                </a:lnTo>
                <a:close/>
              </a:path>
              <a:path w="219075" h="1943100">
                <a:moveTo>
                  <a:pt x="32715" y="254000"/>
                </a:moveTo>
                <a:lnTo>
                  <a:pt x="12852" y="254000"/>
                </a:lnTo>
                <a:lnTo>
                  <a:pt x="12065" y="266700"/>
                </a:lnTo>
                <a:lnTo>
                  <a:pt x="9194" y="292100"/>
                </a:lnTo>
                <a:lnTo>
                  <a:pt x="29159" y="292100"/>
                </a:lnTo>
                <a:lnTo>
                  <a:pt x="32067" y="266700"/>
                </a:lnTo>
                <a:lnTo>
                  <a:pt x="32715" y="254000"/>
                </a:lnTo>
                <a:close/>
              </a:path>
              <a:path w="219075" h="1943100">
                <a:moveTo>
                  <a:pt x="35941" y="228600"/>
                </a:moveTo>
                <a:lnTo>
                  <a:pt x="16192" y="228600"/>
                </a:lnTo>
                <a:lnTo>
                  <a:pt x="12928" y="254000"/>
                </a:lnTo>
                <a:lnTo>
                  <a:pt x="32626" y="254000"/>
                </a:lnTo>
                <a:lnTo>
                  <a:pt x="35852" y="241300"/>
                </a:lnTo>
                <a:lnTo>
                  <a:pt x="35941" y="228600"/>
                </a:lnTo>
                <a:close/>
              </a:path>
              <a:path w="219075" h="1943100">
                <a:moveTo>
                  <a:pt x="43561" y="177800"/>
                </a:moveTo>
                <a:lnTo>
                  <a:pt x="24320" y="177800"/>
                </a:lnTo>
                <a:lnTo>
                  <a:pt x="21412" y="190500"/>
                </a:lnTo>
                <a:lnTo>
                  <a:pt x="19888" y="203200"/>
                </a:lnTo>
                <a:lnTo>
                  <a:pt x="16979" y="228600"/>
                </a:lnTo>
                <a:lnTo>
                  <a:pt x="36499" y="228600"/>
                </a:lnTo>
                <a:lnTo>
                  <a:pt x="39357" y="203200"/>
                </a:lnTo>
                <a:lnTo>
                  <a:pt x="40703" y="190500"/>
                </a:lnTo>
                <a:lnTo>
                  <a:pt x="43561" y="177800"/>
                </a:lnTo>
                <a:close/>
              </a:path>
              <a:path w="219075" h="1943100">
                <a:moveTo>
                  <a:pt x="67360" y="88900"/>
                </a:moveTo>
                <a:lnTo>
                  <a:pt x="45275" y="88900"/>
                </a:lnTo>
                <a:lnTo>
                  <a:pt x="42773" y="101600"/>
                </a:lnTo>
                <a:lnTo>
                  <a:pt x="38773" y="114300"/>
                </a:lnTo>
                <a:lnTo>
                  <a:pt x="38925" y="114300"/>
                </a:lnTo>
                <a:lnTo>
                  <a:pt x="36550" y="127000"/>
                </a:lnTo>
                <a:lnTo>
                  <a:pt x="32181" y="139700"/>
                </a:lnTo>
                <a:lnTo>
                  <a:pt x="30289" y="152400"/>
                </a:lnTo>
                <a:lnTo>
                  <a:pt x="26314" y="165100"/>
                </a:lnTo>
                <a:lnTo>
                  <a:pt x="24447" y="177800"/>
                </a:lnTo>
                <a:lnTo>
                  <a:pt x="43459" y="177800"/>
                </a:lnTo>
                <a:lnTo>
                  <a:pt x="45199" y="165100"/>
                </a:lnTo>
                <a:lnTo>
                  <a:pt x="49110" y="152400"/>
                </a:lnTo>
                <a:lnTo>
                  <a:pt x="50850" y="139700"/>
                </a:lnTo>
                <a:lnTo>
                  <a:pt x="55092" y="127000"/>
                </a:lnTo>
                <a:lnTo>
                  <a:pt x="57200" y="114300"/>
                </a:lnTo>
                <a:lnTo>
                  <a:pt x="61112" y="101600"/>
                </a:lnTo>
                <a:lnTo>
                  <a:pt x="63068" y="101600"/>
                </a:lnTo>
                <a:lnTo>
                  <a:pt x="67360" y="88900"/>
                </a:lnTo>
                <a:close/>
              </a:path>
              <a:path w="219075" h="1943100">
                <a:moveTo>
                  <a:pt x="74282" y="63500"/>
                </a:moveTo>
                <a:lnTo>
                  <a:pt x="56972" y="63500"/>
                </a:lnTo>
                <a:lnTo>
                  <a:pt x="52260" y="76200"/>
                </a:lnTo>
                <a:lnTo>
                  <a:pt x="49491" y="76200"/>
                </a:lnTo>
                <a:lnTo>
                  <a:pt x="45135" y="88900"/>
                </a:lnTo>
                <a:lnTo>
                  <a:pt x="67005" y="88900"/>
                </a:lnTo>
                <a:lnTo>
                  <a:pt x="69634" y="76200"/>
                </a:lnTo>
                <a:lnTo>
                  <a:pt x="74282" y="63500"/>
                </a:lnTo>
                <a:close/>
              </a:path>
              <a:path w="219075" h="1943100">
                <a:moveTo>
                  <a:pt x="84150" y="38100"/>
                </a:moveTo>
                <a:lnTo>
                  <a:pt x="65760" y="38100"/>
                </a:lnTo>
                <a:lnTo>
                  <a:pt x="57365" y="63500"/>
                </a:lnTo>
                <a:lnTo>
                  <a:pt x="76327" y="63500"/>
                </a:lnTo>
                <a:lnTo>
                  <a:pt x="82054" y="50800"/>
                </a:lnTo>
                <a:lnTo>
                  <a:pt x="84150" y="38100"/>
                </a:lnTo>
                <a:close/>
              </a:path>
              <a:path w="219075" h="1943100">
                <a:moveTo>
                  <a:pt x="90068" y="38100"/>
                </a:moveTo>
                <a:lnTo>
                  <a:pt x="84150" y="38100"/>
                </a:lnTo>
                <a:lnTo>
                  <a:pt x="83616" y="50800"/>
                </a:lnTo>
                <a:lnTo>
                  <a:pt x="90068" y="38100"/>
                </a:lnTo>
                <a:close/>
              </a:path>
              <a:path w="219075" h="1943100">
                <a:moveTo>
                  <a:pt x="92608" y="25400"/>
                </a:moveTo>
                <a:lnTo>
                  <a:pt x="75031" y="25400"/>
                </a:lnTo>
                <a:lnTo>
                  <a:pt x="68529" y="38100"/>
                </a:lnTo>
                <a:lnTo>
                  <a:pt x="90182" y="38100"/>
                </a:lnTo>
                <a:lnTo>
                  <a:pt x="92608" y="25400"/>
                </a:lnTo>
                <a:close/>
              </a:path>
              <a:path w="219075" h="1943100">
                <a:moveTo>
                  <a:pt x="102425" y="12700"/>
                </a:moveTo>
                <a:lnTo>
                  <a:pt x="83731" y="12700"/>
                </a:lnTo>
                <a:lnTo>
                  <a:pt x="77939" y="25400"/>
                </a:lnTo>
                <a:lnTo>
                  <a:pt x="98488" y="25400"/>
                </a:lnTo>
                <a:lnTo>
                  <a:pt x="102425" y="12700"/>
                </a:lnTo>
                <a:close/>
              </a:path>
              <a:path w="219075" h="1943100">
                <a:moveTo>
                  <a:pt x="124104" y="12700"/>
                </a:moveTo>
                <a:lnTo>
                  <a:pt x="112750" y="12700"/>
                </a:lnTo>
                <a:lnTo>
                  <a:pt x="116636" y="25400"/>
                </a:lnTo>
                <a:lnTo>
                  <a:pt x="119799" y="25400"/>
                </a:lnTo>
                <a:lnTo>
                  <a:pt x="124104" y="12700"/>
                </a:lnTo>
                <a:close/>
              </a:path>
              <a:path w="219075" h="1943100">
                <a:moveTo>
                  <a:pt x="90393" y="1310"/>
                </a:moveTo>
                <a:lnTo>
                  <a:pt x="86817" y="12700"/>
                </a:lnTo>
                <a:lnTo>
                  <a:pt x="89687" y="12700"/>
                </a:lnTo>
                <a:lnTo>
                  <a:pt x="90393" y="1310"/>
                </a:lnTo>
                <a:close/>
              </a:path>
              <a:path w="219075" h="1943100">
                <a:moveTo>
                  <a:pt x="90805" y="0"/>
                </a:moveTo>
                <a:lnTo>
                  <a:pt x="90393" y="1310"/>
                </a:lnTo>
                <a:lnTo>
                  <a:pt x="89687" y="12700"/>
                </a:lnTo>
                <a:lnTo>
                  <a:pt x="90805" y="0"/>
                </a:lnTo>
                <a:close/>
              </a:path>
              <a:path w="219075" h="1943100">
                <a:moveTo>
                  <a:pt x="120269" y="0"/>
                </a:moveTo>
                <a:lnTo>
                  <a:pt x="90805" y="0"/>
                </a:lnTo>
                <a:lnTo>
                  <a:pt x="89687" y="12700"/>
                </a:lnTo>
                <a:lnTo>
                  <a:pt x="121399" y="12700"/>
                </a:lnTo>
                <a:lnTo>
                  <a:pt x="120269" y="0"/>
                </a:lnTo>
                <a:close/>
              </a:path>
              <a:path w="219075" h="1943100">
                <a:moveTo>
                  <a:pt x="90805" y="0"/>
                </a:moveTo>
                <a:lnTo>
                  <a:pt x="90474" y="0"/>
                </a:lnTo>
                <a:lnTo>
                  <a:pt x="90393" y="1310"/>
                </a:lnTo>
                <a:lnTo>
                  <a:pt x="9080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81569" y="1301369"/>
            <a:ext cx="641261" cy="25869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2165" y="1311528"/>
            <a:ext cx="568071" cy="40297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15491" y="849249"/>
            <a:ext cx="216027" cy="354329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1501266" y="749173"/>
            <a:ext cx="125095" cy="330200"/>
          </a:xfrm>
          <a:custGeom>
            <a:avLst/>
            <a:gdLst/>
            <a:ahLst/>
            <a:cxnLst/>
            <a:rect l="l" t="t" r="r" b="b"/>
            <a:pathLst>
              <a:path w="125094" h="330200">
                <a:moveTo>
                  <a:pt x="118999" y="308610"/>
                </a:moveTo>
                <a:lnTo>
                  <a:pt x="48768" y="308610"/>
                </a:lnTo>
                <a:lnTo>
                  <a:pt x="51943" y="311150"/>
                </a:lnTo>
                <a:lnTo>
                  <a:pt x="53975" y="312420"/>
                </a:lnTo>
                <a:lnTo>
                  <a:pt x="62611" y="316229"/>
                </a:lnTo>
                <a:lnTo>
                  <a:pt x="62992" y="316229"/>
                </a:lnTo>
                <a:lnTo>
                  <a:pt x="66929" y="318770"/>
                </a:lnTo>
                <a:lnTo>
                  <a:pt x="68580" y="318770"/>
                </a:lnTo>
                <a:lnTo>
                  <a:pt x="77597" y="321310"/>
                </a:lnTo>
                <a:lnTo>
                  <a:pt x="76708" y="321310"/>
                </a:lnTo>
                <a:lnTo>
                  <a:pt x="80645" y="322579"/>
                </a:lnTo>
                <a:lnTo>
                  <a:pt x="82677" y="322579"/>
                </a:lnTo>
                <a:lnTo>
                  <a:pt x="91059" y="325120"/>
                </a:lnTo>
                <a:lnTo>
                  <a:pt x="94107" y="325120"/>
                </a:lnTo>
                <a:lnTo>
                  <a:pt x="99822" y="326389"/>
                </a:lnTo>
                <a:lnTo>
                  <a:pt x="101092" y="326389"/>
                </a:lnTo>
                <a:lnTo>
                  <a:pt x="105029" y="327660"/>
                </a:lnTo>
                <a:lnTo>
                  <a:pt x="106553" y="328929"/>
                </a:lnTo>
                <a:lnTo>
                  <a:pt x="107823" y="328929"/>
                </a:lnTo>
                <a:lnTo>
                  <a:pt x="108585" y="330200"/>
                </a:lnTo>
                <a:lnTo>
                  <a:pt x="119253" y="330200"/>
                </a:lnTo>
                <a:lnTo>
                  <a:pt x="121539" y="327660"/>
                </a:lnTo>
                <a:lnTo>
                  <a:pt x="123952" y="325120"/>
                </a:lnTo>
                <a:lnTo>
                  <a:pt x="125095" y="321310"/>
                </a:lnTo>
                <a:lnTo>
                  <a:pt x="124840" y="318770"/>
                </a:lnTo>
                <a:lnTo>
                  <a:pt x="124756" y="316229"/>
                </a:lnTo>
                <a:lnTo>
                  <a:pt x="124587" y="313689"/>
                </a:lnTo>
                <a:lnTo>
                  <a:pt x="122428" y="311150"/>
                </a:lnTo>
                <a:lnTo>
                  <a:pt x="118999" y="308610"/>
                </a:lnTo>
                <a:close/>
              </a:path>
              <a:path w="125094" h="330200">
                <a:moveTo>
                  <a:pt x="104267" y="327660"/>
                </a:moveTo>
                <a:lnTo>
                  <a:pt x="106426" y="328929"/>
                </a:lnTo>
                <a:lnTo>
                  <a:pt x="104267" y="327660"/>
                </a:lnTo>
                <a:close/>
              </a:path>
              <a:path w="125094" h="330200">
                <a:moveTo>
                  <a:pt x="98425" y="302260"/>
                </a:moveTo>
                <a:lnTo>
                  <a:pt x="39496" y="302260"/>
                </a:lnTo>
                <a:lnTo>
                  <a:pt x="42418" y="303529"/>
                </a:lnTo>
                <a:lnTo>
                  <a:pt x="43053" y="304800"/>
                </a:lnTo>
                <a:lnTo>
                  <a:pt x="49530" y="308610"/>
                </a:lnTo>
                <a:lnTo>
                  <a:pt x="118745" y="308610"/>
                </a:lnTo>
                <a:lnTo>
                  <a:pt x="117094" y="307339"/>
                </a:lnTo>
                <a:lnTo>
                  <a:pt x="114935" y="306070"/>
                </a:lnTo>
                <a:lnTo>
                  <a:pt x="112395" y="306070"/>
                </a:lnTo>
                <a:lnTo>
                  <a:pt x="110871" y="304800"/>
                </a:lnTo>
                <a:lnTo>
                  <a:pt x="107950" y="304800"/>
                </a:lnTo>
                <a:lnTo>
                  <a:pt x="105791" y="303529"/>
                </a:lnTo>
                <a:lnTo>
                  <a:pt x="104140" y="303529"/>
                </a:lnTo>
                <a:lnTo>
                  <a:pt x="98425" y="302260"/>
                </a:lnTo>
                <a:close/>
              </a:path>
              <a:path w="125094" h="330200">
                <a:moveTo>
                  <a:pt x="48641" y="280670"/>
                </a:moveTo>
                <a:lnTo>
                  <a:pt x="19431" y="280670"/>
                </a:lnTo>
                <a:lnTo>
                  <a:pt x="22987" y="285750"/>
                </a:lnTo>
                <a:lnTo>
                  <a:pt x="25527" y="289560"/>
                </a:lnTo>
                <a:lnTo>
                  <a:pt x="26543" y="290829"/>
                </a:lnTo>
                <a:lnTo>
                  <a:pt x="29083" y="293370"/>
                </a:lnTo>
                <a:lnTo>
                  <a:pt x="32258" y="295910"/>
                </a:lnTo>
                <a:lnTo>
                  <a:pt x="34671" y="298450"/>
                </a:lnTo>
                <a:lnTo>
                  <a:pt x="35814" y="299720"/>
                </a:lnTo>
                <a:lnTo>
                  <a:pt x="40132" y="302260"/>
                </a:lnTo>
                <a:lnTo>
                  <a:pt x="98679" y="302260"/>
                </a:lnTo>
                <a:lnTo>
                  <a:pt x="95504" y="300989"/>
                </a:lnTo>
                <a:lnTo>
                  <a:pt x="88646" y="300989"/>
                </a:lnTo>
                <a:lnTo>
                  <a:pt x="84709" y="299720"/>
                </a:lnTo>
                <a:lnTo>
                  <a:pt x="83947" y="298450"/>
                </a:lnTo>
                <a:lnTo>
                  <a:pt x="79438" y="297179"/>
                </a:lnTo>
                <a:lnTo>
                  <a:pt x="76581" y="297179"/>
                </a:lnTo>
                <a:lnTo>
                  <a:pt x="74612" y="295910"/>
                </a:lnTo>
                <a:lnTo>
                  <a:pt x="73025" y="295910"/>
                </a:lnTo>
                <a:lnTo>
                  <a:pt x="66548" y="292100"/>
                </a:lnTo>
                <a:lnTo>
                  <a:pt x="66294" y="292100"/>
                </a:lnTo>
                <a:lnTo>
                  <a:pt x="64389" y="290829"/>
                </a:lnTo>
                <a:lnTo>
                  <a:pt x="64642" y="290829"/>
                </a:lnTo>
                <a:lnTo>
                  <a:pt x="62992" y="289560"/>
                </a:lnTo>
                <a:lnTo>
                  <a:pt x="62357" y="289560"/>
                </a:lnTo>
                <a:lnTo>
                  <a:pt x="57499" y="285750"/>
                </a:lnTo>
                <a:lnTo>
                  <a:pt x="56388" y="285750"/>
                </a:lnTo>
                <a:lnTo>
                  <a:pt x="53467" y="283210"/>
                </a:lnTo>
                <a:lnTo>
                  <a:pt x="52959" y="283210"/>
                </a:lnTo>
                <a:lnTo>
                  <a:pt x="48641" y="280670"/>
                </a:lnTo>
                <a:close/>
              </a:path>
              <a:path w="125094" h="330200">
                <a:moveTo>
                  <a:pt x="86741" y="299720"/>
                </a:moveTo>
                <a:lnTo>
                  <a:pt x="88646" y="300989"/>
                </a:lnTo>
                <a:lnTo>
                  <a:pt x="94996" y="300989"/>
                </a:lnTo>
                <a:lnTo>
                  <a:pt x="86741" y="299720"/>
                </a:lnTo>
                <a:close/>
              </a:path>
              <a:path w="125094" h="330200">
                <a:moveTo>
                  <a:pt x="74930" y="295910"/>
                </a:moveTo>
                <a:lnTo>
                  <a:pt x="76581" y="297179"/>
                </a:lnTo>
                <a:lnTo>
                  <a:pt x="79438" y="297179"/>
                </a:lnTo>
                <a:lnTo>
                  <a:pt x="74930" y="295910"/>
                </a:lnTo>
                <a:close/>
              </a:path>
              <a:path w="125094" h="330200">
                <a:moveTo>
                  <a:pt x="72644" y="294639"/>
                </a:moveTo>
                <a:lnTo>
                  <a:pt x="73025" y="295910"/>
                </a:lnTo>
                <a:lnTo>
                  <a:pt x="74612" y="295910"/>
                </a:lnTo>
                <a:lnTo>
                  <a:pt x="72644" y="294639"/>
                </a:lnTo>
                <a:close/>
              </a:path>
              <a:path w="125094" h="330200">
                <a:moveTo>
                  <a:pt x="64389" y="290829"/>
                </a:moveTo>
                <a:lnTo>
                  <a:pt x="66294" y="292100"/>
                </a:lnTo>
                <a:lnTo>
                  <a:pt x="65468" y="291464"/>
                </a:lnTo>
                <a:lnTo>
                  <a:pt x="64389" y="290829"/>
                </a:lnTo>
                <a:close/>
              </a:path>
              <a:path w="125094" h="330200">
                <a:moveTo>
                  <a:pt x="65468" y="291464"/>
                </a:moveTo>
                <a:lnTo>
                  <a:pt x="66294" y="292100"/>
                </a:lnTo>
                <a:lnTo>
                  <a:pt x="66548" y="292100"/>
                </a:lnTo>
                <a:lnTo>
                  <a:pt x="65468" y="291464"/>
                </a:lnTo>
                <a:close/>
              </a:path>
              <a:path w="125094" h="330200">
                <a:moveTo>
                  <a:pt x="64642" y="290829"/>
                </a:moveTo>
                <a:lnTo>
                  <a:pt x="64389" y="290829"/>
                </a:lnTo>
                <a:lnTo>
                  <a:pt x="65468" y="291464"/>
                </a:lnTo>
                <a:lnTo>
                  <a:pt x="64642" y="290829"/>
                </a:lnTo>
                <a:close/>
              </a:path>
              <a:path w="125094" h="330200">
                <a:moveTo>
                  <a:pt x="55880" y="284479"/>
                </a:moveTo>
                <a:lnTo>
                  <a:pt x="56388" y="285750"/>
                </a:lnTo>
                <a:lnTo>
                  <a:pt x="57499" y="285750"/>
                </a:lnTo>
                <a:lnTo>
                  <a:pt x="55880" y="284479"/>
                </a:lnTo>
                <a:close/>
              </a:path>
              <a:path w="125094" h="330200">
                <a:moveTo>
                  <a:pt x="3810" y="160020"/>
                </a:moveTo>
                <a:lnTo>
                  <a:pt x="1651" y="175260"/>
                </a:lnTo>
                <a:lnTo>
                  <a:pt x="1524" y="176529"/>
                </a:lnTo>
                <a:lnTo>
                  <a:pt x="1079" y="184150"/>
                </a:lnTo>
                <a:lnTo>
                  <a:pt x="508" y="195579"/>
                </a:lnTo>
                <a:lnTo>
                  <a:pt x="381" y="196850"/>
                </a:lnTo>
                <a:lnTo>
                  <a:pt x="381" y="201929"/>
                </a:lnTo>
                <a:lnTo>
                  <a:pt x="0" y="214629"/>
                </a:lnTo>
                <a:lnTo>
                  <a:pt x="0" y="220979"/>
                </a:lnTo>
                <a:lnTo>
                  <a:pt x="1143" y="231139"/>
                </a:lnTo>
                <a:lnTo>
                  <a:pt x="1143" y="232410"/>
                </a:lnTo>
                <a:lnTo>
                  <a:pt x="1905" y="236220"/>
                </a:lnTo>
                <a:lnTo>
                  <a:pt x="2032" y="237489"/>
                </a:lnTo>
                <a:lnTo>
                  <a:pt x="4571" y="247650"/>
                </a:lnTo>
                <a:lnTo>
                  <a:pt x="4953" y="248920"/>
                </a:lnTo>
                <a:lnTo>
                  <a:pt x="6450" y="253012"/>
                </a:lnTo>
                <a:lnTo>
                  <a:pt x="9525" y="261620"/>
                </a:lnTo>
                <a:lnTo>
                  <a:pt x="11684" y="266700"/>
                </a:lnTo>
                <a:lnTo>
                  <a:pt x="11811" y="266700"/>
                </a:lnTo>
                <a:lnTo>
                  <a:pt x="16129" y="275589"/>
                </a:lnTo>
                <a:lnTo>
                  <a:pt x="17018" y="276860"/>
                </a:lnTo>
                <a:lnTo>
                  <a:pt x="19558" y="280670"/>
                </a:lnTo>
                <a:lnTo>
                  <a:pt x="49784" y="280670"/>
                </a:lnTo>
                <a:lnTo>
                  <a:pt x="48514" y="279400"/>
                </a:lnTo>
                <a:lnTo>
                  <a:pt x="47879" y="279400"/>
                </a:lnTo>
                <a:lnTo>
                  <a:pt x="44068" y="275589"/>
                </a:lnTo>
                <a:lnTo>
                  <a:pt x="42799" y="274320"/>
                </a:lnTo>
                <a:lnTo>
                  <a:pt x="41783" y="273050"/>
                </a:lnTo>
                <a:lnTo>
                  <a:pt x="42037" y="273050"/>
                </a:lnTo>
                <a:lnTo>
                  <a:pt x="38481" y="267970"/>
                </a:lnTo>
                <a:lnTo>
                  <a:pt x="35814" y="264160"/>
                </a:lnTo>
                <a:lnTo>
                  <a:pt x="36086" y="264160"/>
                </a:lnTo>
                <a:lnTo>
                  <a:pt x="32385" y="256539"/>
                </a:lnTo>
                <a:lnTo>
                  <a:pt x="31242" y="254000"/>
                </a:lnTo>
                <a:lnTo>
                  <a:pt x="31115" y="254000"/>
                </a:lnTo>
                <a:lnTo>
                  <a:pt x="30719" y="253012"/>
                </a:lnTo>
                <a:lnTo>
                  <a:pt x="30643" y="252729"/>
                </a:lnTo>
                <a:lnTo>
                  <a:pt x="27813" y="245110"/>
                </a:lnTo>
                <a:lnTo>
                  <a:pt x="26289" y="241300"/>
                </a:lnTo>
                <a:lnTo>
                  <a:pt x="26670" y="241300"/>
                </a:lnTo>
                <a:lnTo>
                  <a:pt x="24130" y="232410"/>
                </a:lnTo>
                <a:lnTo>
                  <a:pt x="24257" y="232410"/>
                </a:lnTo>
                <a:lnTo>
                  <a:pt x="23621" y="228600"/>
                </a:lnTo>
                <a:lnTo>
                  <a:pt x="22733" y="219710"/>
                </a:lnTo>
                <a:lnTo>
                  <a:pt x="22606" y="219710"/>
                </a:lnTo>
                <a:lnTo>
                  <a:pt x="22606" y="214629"/>
                </a:lnTo>
                <a:lnTo>
                  <a:pt x="22987" y="201929"/>
                </a:lnTo>
                <a:lnTo>
                  <a:pt x="22936" y="195579"/>
                </a:lnTo>
                <a:lnTo>
                  <a:pt x="23621" y="184150"/>
                </a:lnTo>
                <a:lnTo>
                  <a:pt x="23876" y="177800"/>
                </a:lnTo>
                <a:lnTo>
                  <a:pt x="24055" y="177800"/>
                </a:lnTo>
                <a:lnTo>
                  <a:pt x="26035" y="163829"/>
                </a:lnTo>
                <a:lnTo>
                  <a:pt x="26289" y="161289"/>
                </a:lnTo>
                <a:lnTo>
                  <a:pt x="3810" y="161289"/>
                </a:lnTo>
                <a:lnTo>
                  <a:pt x="3810" y="160020"/>
                </a:lnTo>
                <a:close/>
              </a:path>
              <a:path w="125094" h="330200">
                <a:moveTo>
                  <a:pt x="47244" y="278129"/>
                </a:moveTo>
                <a:lnTo>
                  <a:pt x="47879" y="279400"/>
                </a:lnTo>
                <a:lnTo>
                  <a:pt x="48514" y="279400"/>
                </a:lnTo>
                <a:lnTo>
                  <a:pt x="47244" y="278129"/>
                </a:lnTo>
                <a:close/>
              </a:path>
              <a:path w="125094" h="330200">
                <a:moveTo>
                  <a:pt x="42799" y="274320"/>
                </a:moveTo>
                <a:lnTo>
                  <a:pt x="43942" y="275589"/>
                </a:lnTo>
                <a:lnTo>
                  <a:pt x="43222" y="274743"/>
                </a:lnTo>
                <a:lnTo>
                  <a:pt x="42799" y="274320"/>
                </a:lnTo>
                <a:close/>
              </a:path>
              <a:path w="125094" h="330200">
                <a:moveTo>
                  <a:pt x="43222" y="274743"/>
                </a:moveTo>
                <a:lnTo>
                  <a:pt x="43942" y="275589"/>
                </a:lnTo>
                <a:lnTo>
                  <a:pt x="43222" y="274743"/>
                </a:lnTo>
                <a:close/>
              </a:path>
              <a:path w="125094" h="330200">
                <a:moveTo>
                  <a:pt x="42862" y="274320"/>
                </a:moveTo>
                <a:lnTo>
                  <a:pt x="43222" y="274743"/>
                </a:lnTo>
                <a:lnTo>
                  <a:pt x="42862" y="274320"/>
                </a:lnTo>
                <a:close/>
              </a:path>
              <a:path w="125094" h="330200">
                <a:moveTo>
                  <a:pt x="36086" y="264160"/>
                </a:moveTo>
                <a:lnTo>
                  <a:pt x="35814" y="264160"/>
                </a:lnTo>
                <a:lnTo>
                  <a:pt x="36703" y="265429"/>
                </a:lnTo>
                <a:lnTo>
                  <a:pt x="36086" y="264160"/>
                </a:lnTo>
                <a:close/>
              </a:path>
              <a:path w="125094" h="330200">
                <a:moveTo>
                  <a:pt x="30607" y="252729"/>
                </a:moveTo>
                <a:lnTo>
                  <a:pt x="31115" y="254000"/>
                </a:lnTo>
                <a:lnTo>
                  <a:pt x="30748" y="253012"/>
                </a:lnTo>
                <a:lnTo>
                  <a:pt x="30607" y="252729"/>
                </a:lnTo>
                <a:close/>
              </a:path>
              <a:path w="125094" h="330200">
                <a:moveTo>
                  <a:pt x="30748" y="253012"/>
                </a:moveTo>
                <a:lnTo>
                  <a:pt x="31115" y="254000"/>
                </a:lnTo>
                <a:lnTo>
                  <a:pt x="31242" y="254000"/>
                </a:lnTo>
                <a:lnTo>
                  <a:pt x="30748" y="253012"/>
                </a:lnTo>
                <a:close/>
              </a:path>
              <a:path w="125094" h="330200">
                <a:moveTo>
                  <a:pt x="30643" y="252729"/>
                </a:moveTo>
                <a:lnTo>
                  <a:pt x="30748" y="253012"/>
                </a:lnTo>
                <a:lnTo>
                  <a:pt x="30643" y="252729"/>
                </a:lnTo>
                <a:close/>
              </a:path>
              <a:path w="125094" h="330200">
                <a:moveTo>
                  <a:pt x="22606" y="218439"/>
                </a:moveTo>
                <a:lnTo>
                  <a:pt x="22606" y="219710"/>
                </a:lnTo>
                <a:lnTo>
                  <a:pt x="22733" y="219710"/>
                </a:lnTo>
                <a:lnTo>
                  <a:pt x="22606" y="218439"/>
                </a:lnTo>
                <a:close/>
              </a:path>
              <a:path w="125094" h="330200">
                <a:moveTo>
                  <a:pt x="24055" y="177800"/>
                </a:moveTo>
                <a:lnTo>
                  <a:pt x="23876" y="177800"/>
                </a:lnTo>
                <a:lnTo>
                  <a:pt x="23876" y="179070"/>
                </a:lnTo>
                <a:lnTo>
                  <a:pt x="24055" y="177800"/>
                </a:lnTo>
                <a:close/>
              </a:path>
              <a:path w="125094" h="330200">
                <a:moveTo>
                  <a:pt x="97282" y="19050"/>
                </a:moveTo>
                <a:lnTo>
                  <a:pt x="61214" y="19050"/>
                </a:lnTo>
                <a:lnTo>
                  <a:pt x="58546" y="21589"/>
                </a:lnTo>
                <a:lnTo>
                  <a:pt x="52451" y="29210"/>
                </a:lnTo>
                <a:lnTo>
                  <a:pt x="52070" y="29210"/>
                </a:lnTo>
                <a:lnTo>
                  <a:pt x="49911" y="31750"/>
                </a:lnTo>
                <a:lnTo>
                  <a:pt x="45085" y="40639"/>
                </a:lnTo>
                <a:lnTo>
                  <a:pt x="43180" y="43179"/>
                </a:lnTo>
                <a:lnTo>
                  <a:pt x="38862" y="50800"/>
                </a:lnTo>
                <a:lnTo>
                  <a:pt x="38100" y="52070"/>
                </a:lnTo>
                <a:lnTo>
                  <a:pt x="36576" y="55879"/>
                </a:lnTo>
                <a:lnTo>
                  <a:pt x="36957" y="55879"/>
                </a:lnTo>
                <a:lnTo>
                  <a:pt x="32131" y="66039"/>
                </a:lnTo>
                <a:lnTo>
                  <a:pt x="29845" y="71120"/>
                </a:lnTo>
                <a:lnTo>
                  <a:pt x="29591" y="71120"/>
                </a:lnTo>
                <a:lnTo>
                  <a:pt x="24511" y="85089"/>
                </a:lnTo>
                <a:lnTo>
                  <a:pt x="24638" y="85089"/>
                </a:lnTo>
                <a:lnTo>
                  <a:pt x="22479" y="90170"/>
                </a:lnTo>
                <a:lnTo>
                  <a:pt x="22225" y="90170"/>
                </a:lnTo>
                <a:lnTo>
                  <a:pt x="17526" y="104139"/>
                </a:lnTo>
                <a:lnTo>
                  <a:pt x="15621" y="109220"/>
                </a:lnTo>
                <a:lnTo>
                  <a:pt x="11938" y="120650"/>
                </a:lnTo>
                <a:lnTo>
                  <a:pt x="11811" y="120650"/>
                </a:lnTo>
                <a:lnTo>
                  <a:pt x="10414" y="125729"/>
                </a:lnTo>
                <a:lnTo>
                  <a:pt x="10287" y="125729"/>
                </a:lnTo>
                <a:lnTo>
                  <a:pt x="7493" y="137160"/>
                </a:lnTo>
                <a:lnTo>
                  <a:pt x="6731" y="142239"/>
                </a:lnTo>
                <a:lnTo>
                  <a:pt x="6858" y="142239"/>
                </a:lnTo>
                <a:lnTo>
                  <a:pt x="4699" y="153670"/>
                </a:lnTo>
                <a:lnTo>
                  <a:pt x="4571" y="154939"/>
                </a:lnTo>
                <a:lnTo>
                  <a:pt x="3810" y="161289"/>
                </a:lnTo>
                <a:lnTo>
                  <a:pt x="26289" y="161289"/>
                </a:lnTo>
                <a:lnTo>
                  <a:pt x="26670" y="157479"/>
                </a:lnTo>
                <a:lnTo>
                  <a:pt x="28829" y="146050"/>
                </a:lnTo>
                <a:lnTo>
                  <a:pt x="28829" y="144779"/>
                </a:lnTo>
                <a:lnTo>
                  <a:pt x="29464" y="139700"/>
                </a:lnTo>
                <a:lnTo>
                  <a:pt x="29683" y="139700"/>
                </a:lnTo>
                <a:lnTo>
                  <a:pt x="33146" y="127000"/>
                </a:lnTo>
                <a:lnTo>
                  <a:pt x="36576" y="115570"/>
                </a:lnTo>
                <a:lnTo>
                  <a:pt x="36449" y="115570"/>
                </a:lnTo>
                <a:lnTo>
                  <a:pt x="38227" y="110489"/>
                </a:lnTo>
                <a:lnTo>
                  <a:pt x="38654" y="110489"/>
                </a:lnTo>
                <a:lnTo>
                  <a:pt x="42926" y="97789"/>
                </a:lnTo>
                <a:lnTo>
                  <a:pt x="42799" y="97789"/>
                </a:lnTo>
                <a:lnTo>
                  <a:pt x="44831" y="92710"/>
                </a:lnTo>
                <a:lnTo>
                  <a:pt x="44958" y="92710"/>
                </a:lnTo>
                <a:lnTo>
                  <a:pt x="49911" y="78739"/>
                </a:lnTo>
                <a:lnTo>
                  <a:pt x="49784" y="78739"/>
                </a:lnTo>
                <a:lnTo>
                  <a:pt x="51943" y="73660"/>
                </a:lnTo>
                <a:lnTo>
                  <a:pt x="52149" y="73660"/>
                </a:lnTo>
                <a:lnTo>
                  <a:pt x="56261" y="64770"/>
                </a:lnTo>
                <a:lnTo>
                  <a:pt x="56769" y="63500"/>
                </a:lnTo>
                <a:lnTo>
                  <a:pt x="58166" y="59689"/>
                </a:lnTo>
                <a:lnTo>
                  <a:pt x="58716" y="59689"/>
                </a:lnTo>
                <a:lnTo>
                  <a:pt x="61595" y="54610"/>
                </a:lnTo>
                <a:lnTo>
                  <a:pt x="63500" y="50800"/>
                </a:lnTo>
                <a:lnTo>
                  <a:pt x="63246" y="50800"/>
                </a:lnTo>
                <a:lnTo>
                  <a:pt x="67564" y="43179"/>
                </a:lnTo>
                <a:lnTo>
                  <a:pt x="68029" y="43179"/>
                </a:lnTo>
                <a:lnTo>
                  <a:pt x="69469" y="40639"/>
                </a:lnTo>
                <a:lnTo>
                  <a:pt x="69850" y="40639"/>
                </a:lnTo>
                <a:lnTo>
                  <a:pt x="73914" y="35560"/>
                </a:lnTo>
                <a:lnTo>
                  <a:pt x="73279" y="35560"/>
                </a:lnTo>
                <a:lnTo>
                  <a:pt x="75692" y="33020"/>
                </a:lnTo>
                <a:lnTo>
                  <a:pt x="75565" y="33020"/>
                </a:lnTo>
                <a:lnTo>
                  <a:pt x="80899" y="27939"/>
                </a:lnTo>
                <a:lnTo>
                  <a:pt x="81153" y="27939"/>
                </a:lnTo>
                <a:lnTo>
                  <a:pt x="82041" y="26670"/>
                </a:lnTo>
                <a:lnTo>
                  <a:pt x="81661" y="26670"/>
                </a:lnTo>
                <a:lnTo>
                  <a:pt x="82931" y="25400"/>
                </a:lnTo>
                <a:lnTo>
                  <a:pt x="83185" y="25400"/>
                </a:lnTo>
                <a:lnTo>
                  <a:pt x="86233" y="22860"/>
                </a:lnTo>
                <a:lnTo>
                  <a:pt x="86741" y="22860"/>
                </a:lnTo>
                <a:lnTo>
                  <a:pt x="87926" y="22013"/>
                </a:lnTo>
                <a:lnTo>
                  <a:pt x="88455" y="21589"/>
                </a:lnTo>
                <a:lnTo>
                  <a:pt x="86106" y="21589"/>
                </a:lnTo>
                <a:lnTo>
                  <a:pt x="90043" y="20320"/>
                </a:lnTo>
                <a:lnTo>
                  <a:pt x="94932" y="20320"/>
                </a:lnTo>
                <a:lnTo>
                  <a:pt x="97282" y="19050"/>
                </a:lnTo>
                <a:close/>
              </a:path>
              <a:path w="125094" h="330200">
                <a:moveTo>
                  <a:pt x="29683" y="139700"/>
                </a:moveTo>
                <a:lnTo>
                  <a:pt x="29464" y="139700"/>
                </a:lnTo>
                <a:lnTo>
                  <a:pt x="29337" y="140970"/>
                </a:lnTo>
                <a:lnTo>
                  <a:pt x="29683" y="139700"/>
                </a:lnTo>
                <a:close/>
              </a:path>
              <a:path w="125094" h="330200">
                <a:moveTo>
                  <a:pt x="38654" y="110489"/>
                </a:moveTo>
                <a:lnTo>
                  <a:pt x="38227" y="110489"/>
                </a:lnTo>
                <a:lnTo>
                  <a:pt x="38227" y="111760"/>
                </a:lnTo>
                <a:lnTo>
                  <a:pt x="38654" y="110489"/>
                </a:lnTo>
                <a:close/>
              </a:path>
              <a:path w="125094" h="330200">
                <a:moveTo>
                  <a:pt x="52149" y="73660"/>
                </a:moveTo>
                <a:lnTo>
                  <a:pt x="51943" y="73660"/>
                </a:lnTo>
                <a:lnTo>
                  <a:pt x="51562" y="74929"/>
                </a:lnTo>
                <a:lnTo>
                  <a:pt x="52149" y="73660"/>
                </a:lnTo>
                <a:close/>
              </a:path>
              <a:path w="125094" h="330200">
                <a:moveTo>
                  <a:pt x="58716" y="59689"/>
                </a:moveTo>
                <a:lnTo>
                  <a:pt x="58166" y="59689"/>
                </a:lnTo>
                <a:lnTo>
                  <a:pt x="57277" y="62229"/>
                </a:lnTo>
                <a:lnTo>
                  <a:pt x="58716" y="59689"/>
                </a:lnTo>
                <a:close/>
              </a:path>
              <a:path w="125094" h="330200">
                <a:moveTo>
                  <a:pt x="68029" y="43179"/>
                </a:moveTo>
                <a:lnTo>
                  <a:pt x="67564" y="43179"/>
                </a:lnTo>
                <a:lnTo>
                  <a:pt x="67310" y="44450"/>
                </a:lnTo>
                <a:lnTo>
                  <a:pt x="68029" y="43179"/>
                </a:lnTo>
                <a:close/>
              </a:path>
              <a:path w="125094" h="330200">
                <a:moveTo>
                  <a:pt x="69850" y="40639"/>
                </a:moveTo>
                <a:lnTo>
                  <a:pt x="69469" y="40639"/>
                </a:lnTo>
                <a:lnTo>
                  <a:pt x="68834" y="41910"/>
                </a:lnTo>
                <a:lnTo>
                  <a:pt x="69850" y="40639"/>
                </a:lnTo>
                <a:close/>
              </a:path>
              <a:path w="125094" h="330200">
                <a:moveTo>
                  <a:pt x="82931" y="25400"/>
                </a:moveTo>
                <a:lnTo>
                  <a:pt x="81661" y="26670"/>
                </a:lnTo>
                <a:lnTo>
                  <a:pt x="82575" y="25908"/>
                </a:lnTo>
                <a:lnTo>
                  <a:pt x="82931" y="25400"/>
                </a:lnTo>
                <a:close/>
              </a:path>
              <a:path w="125094" h="330200">
                <a:moveTo>
                  <a:pt x="82575" y="25908"/>
                </a:moveTo>
                <a:lnTo>
                  <a:pt x="81661" y="26670"/>
                </a:lnTo>
                <a:lnTo>
                  <a:pt x="82041" y="26670"/>
                </a:lnTo>
                <a:lnTo>
                  <a:pt x="82575" y="25908"/>
                </a:lnTo>
                <a:close/>
              </a:path>
              <a:path w="125094" h="330200">
                <a:moveTo>
                  <a:pt x="83185" y="25400"/>
                </a:moveTo>
                <a:lnTo>
                  <a:pt x="82931" y="25400"/>
                </a:lnTo>
                <a:lnTo>
                  <a:pt x="82575" y="25908"/>
                </a:lnTo>
                <a:lnTo>
                  <a:pt x="83185" y="25400"/>
                </a:lnTo>
                <a:close/>
              </a:path>
              <a:path w="125094" h="330200">
                <a:moveTo>
                  <a:pt x="88519" y="21589"/>
                </a:moveTo>
                <a:lnTo>
                  <a:pt x="87926" y="22013"/>
                </a:lnTo>
                <a:lnTo>
                  <a:pt x="86868" y="22860"/>
                </a:lnTo>
                <a:lnTo>
                  <a:pt x="88519" y="21589"/>
                </a:lnTo>
                <a:close/>
              </a:path>
              <a:path w="125094" h="330200">
                <a:moveTo>
                  <a:pt x="90043" y="20320"/>
                </a:moveTo>
                <a:lnTo>
                  <a:pt x="86106" y="21589"/>
                </a:lnTo>
                <a:lnTo>
                  <a:pt x="88455" y="21589"/>
                </a:lnTo>
                <a:lnTo>
                  <a:pt x="90043" y="20320"/>
                </a:lnTo>
                <a:close/>
              </a:path>
              <a:path w="125094" h="330200">
                <a:moveTo>
                  <a:pt x="94932" y="20320"/>
                </a:moveTo>
                <a:lnTo>
                  <a:pt x="90043" y="20320"/>
                </a:lnTo>
                <a:lnTo>
                  <a:pt x="88455" y="21589"/>
                </a:lnTo>
                <a:lnTo>
                  <a:pt x="92583" y="21589"/>
                </a:lnTo>
                <a:lnTo>
                  <a:pt x="94932" y="20320"/>
                </a:lnTo>
                <a:close/>
              </a:path>
              <a:path w="125094" h="330200">
                <a:moveTo>
                  <a:pt x="88646" y="2539"/>
                </a:moveTo>
                <a:lnTo>
                  <a:pt x="82169" y="2539"/>
                </a:lnTo>
                <a:lnTo>
                  <a:pt x="80391" y="3810"/>
                </a:lnTo>
                <a:lnTo>
                  <a:pt x="76073" y="6350"/>
                </a:lnTo>
                <a:lnTo>
                  <a:pt x="74295" y="7620"/>
                </a:lnTo>
                <a:lnTo>
                  <a:pt x="74041" y="7620"/>
                </a:lnTo>
                <a:lnTo>
                  <a:pt x="69342" y="11429"/>
                </a:lnTo>
                <a:lnTo>
                  <a:pt x="68580" y="11429"/>
                </a:lnTo>
                <a:lnTo>
                  <a:pt x="66675" y="12700"/>
                </a:lnTo>
                <a:lnTo>
                  <a:pt x="60960" y="19050"/>
                </a:lnTo>
                <a:lnTo>
                  <a:pt x="98044" y="19050"/>
                </a:lnTo>
                <a:lnTo>
                  <a:pt x="100838" y="16510"/>
                </a:lnTo>
                <a:lnTo>
                  <a:pt x="102362" y="13970"/>
                </a:lnTo>
                <a:lnTo>
                  <a:pt x="104775" y="10160"/>
                </a:lnTo>
                <a:lnTo>
                  <a:pt x="104140" y="5079"/>
                </a:lnTo>
                <a:lnTo>
                  <a:pt x="86614" y="5079"/>
                </a:lnTo>
                <a:lnTo>
                  <a:pt x="88646" y="2539"/>
                </a:lnTo>
                <a:close/>
              </a:path>
              <a:path w="125094" h="330200">
                <a:moveTo>
                  <a:pt x="97028" y="0"/>
                </a:moveTo>
                <a:lnTo>
                  <a:pt x="91948" y="0"/>
                </a:lnTo>
                <a:lnTo>
                  <a:pt x="88646" y="2539"/>
                </a:lnTo>
                <a:lnTo>
                  <a:pt x="86614" y="5079"/>
                </a:lnTo>
                <a:lnTo>
                  <a:pt x="89789" y="2539"/>
                </a:lnTo>
                <a:lnTo>
                  <a:pt x="100584" y="2539"/>
                </a:lnTo>
                <a:lnTo>
                  <a:pt x="97028" y="0"/>
                </a:lnTo>
                <a:close/>
              </a:path>
              <a:path w="125094" h="330200">
                <a:moveTo>
                  <a:pt x="100584" y="2539"/>
                </a:moveTo>
                <a:lnTo>
                  <a:pt x="89789" y="2539"/>
                </a:lnTo>
                <a:lnTo>
                  <a:pt x="86614" y="5079"/>
                </a:lnTo>
                <a:lnTo>
                  <a:pt x="104140" y="5079"/>
                </a:lnTo>
                <a:lnTo>
                  <a:pt x="100584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15007" y="841502"/>
            <a:ext cx="276098" cy="28130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3949065" y="2400871"/>
            <a:ext cx="1511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618479" y="2383091"/>
            <a:ext cx="1511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314" y="314388"/>
            <a:ext cx="43668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Demand</a:t>
            </a:r>
            <a:r>
              <a:rPr spc="-65" dirty="0"/>
              <a:t> </a:t>
            </a:r>
            <a:r>
              <a:rPr spc="-1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6215" y="2521838"/>
            <a:ext cx="2232025" cy="6921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2150" dirty="0">
                <a:solidFill>
                  <a:srgbClr val="FF40FF"/>
                </a:solidFill>
                <a:latin typeface="Century Schoolbook"/>
                <a:cs typeface="Century Schoolbook"/>
              </a:rPr>
              <a:t>probability</a:t>
            </a:r>
            <a:r>
              <a:rPr sz="2150" spc="135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2150" spc="-25" dirty="0">
                <a:solidFill>
                  <a:srgbClr val="FF40FF"/>
                </a:solidFill>
                <a:latin typeface="Century Schoolbook"/>
                <a:cs typeface="Century Schoolbook"/>
              </a:rPr>
              <a:t>of </a:t>
            </a:r>
            <a:r>
              <a:rPr sz="2150" dirty="0">
                <a:solidFill>
                  <a:srgbClr val="FF40FF"/>
                </a:solidFill>
                <a:latin typeface="Century Schoolbook"/>
                <a:cs typeface="Century Schoolbook"/>
              </a:rPr>
              <a:t>being</a:t>
            </a:r>
            <a:r>
              <a:rPr sz="2150" spc="60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2150" dirty="0">
                <a:solidFill>
                  <a:srgbClr val="FF40FF"/>
                </a:solidFill>
                <a:latin typeface="Century Schoolbook"/>
                <a:cs typeface="Century Schoolbook"/>
              </a:rPr>
              <a:t>a</a:t>
            </a:r>
            <a:r>
              <a:rPr sz="2150" spc="95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2150" dirty="0">
                <a:solidFill>
                  <a:srgbClr val="FF40FF"/>
                </a:solidFill>
                <a:latin typeface="Century Schoolbook"/>
                <a:cs typeface="Century Schoolbook"/>
              </a:rPr>
              <a:t>top</a:t>
            </a:r>
            <a:r>
              <a:rPr sz="2150" spc="70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2150" spc="-10" dirty="0">
                <a:solidFill>
                  <a:srgbClr val="FF40FF"/>
                </a:solidFill>
                <a:latin typeface="Century Schoolbook"/>
                <a:cs typeface="Century Schoolbook"/>
              </a:rPr>
              <a:t>seller</a:t>
            </a:r>
            <a:endParaRPr sz="2150">
              <a:latin typeface="Century Schoolbook"/>
              <a:cs typeface="Century Schoolboo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01976" y="827277"/>
            <a:ext cx="2949575" cy="3048000"/>
            <a:chOff x="2601976" y="827277"/>
            <a:chExt cx="2949575" cy="3048000"/>
          </a:xfrm>
        </p:grpSpPr>
        <p:sp>
          <p:nvSpPr>
            <p:cNvPr id="5" name="object 5"/>
            <p:cNvSpPr/>
            <p:nvPr/>
          </p:nvSpPr>
          <p:spPr>
            <a:xfrm>
              <a:off x="4534789" y="1662683"/>
              <a:ext cx="38735" cy="179070"/>
            </a:xfrm>
            <a:custGeom>
              <a:avLst/>
              <a:gdLst/>
              <a:ahLst/>
              <a:cxnLst/>
              <a:rect l="l" t="t" r="r" b="b"/>
              <a:pathLst>
                <a:path w="38735" h="179069">
                  <a:moveTo>
                    <a:pt x="24003" y="7366"/>
                  </a:moveTo>
                  <a:lnTo>
                    <a:pt x="21209" y="3683"/>
                  </a:lnTo>
                  <a:lnTo>
                    <a:pt x="16002" y="2032"/>
                  </a:lnTo>
                  <a:lnTo>
                    <a:pt x="16891" y="2286"/>
                  </a:lnTo>
                  <a:lnTo>
                    <a:pt x="15621" y="1778"/>
                  </a:lnTo>
                  <a:lnTo>
                    <a:pt x="14605" y="1524"/>
                  </a:lnTo>
                  <a:lnTo>
                    <a:pt x="10287" y="0"/>
                  </a:lnTo>
                  <a:lnTo>
                    <a:pt x="5461" y="1524"/>
                  </a:lnTo>
                  <a:lnTo>
                    <a:pt x="2794" y="5207"/>
                  </a:lnTo>
                  <a:lnTo>
                    <a:pt x="0" y="8890"/>
                  </a:lnTo>
                  <a:lnTo>
                    <a:pt x="0" y="13970"/>
                  </a:lnTo>
                  <a:lnTo>
                    <a:pt x="2794" y="17653"/>
                  </a:lnTo>
                  <a:lnTo>
                    <a:pt x="5461" y="21336"/>
                  </a:lnTo>
                  <a:lnTo>
                    <a:pt x="10287" y="22860"/>
                  </a:lnTo>
                  <a:lnTo>
                    <a:pt x="14605" y="21463"/>
                  </a:lnTo>
                  <a:lnTo>
                    <a:pt x="16891" y="20574"/>
                  </a:lnTo>
                  <a:lnTo>
                    <a:pt x="16002" y="20955"/>
                  </a:lnTo>
                  <a:lnTo>
                    <a:pt x="17272" y="20447"/>
                  </a:lnTo>
                  <a:lnTo>
                    <a:pt x="21209" y="19304"/>
                  </a:lnTo>
                  <a:lnTo>
                    <a:pt x="24003" y="15621"/>
                  </a:lnTo>
                  <a:lnTo>
                    <a:pt x="24003" y="7366"/>
                  </a:lnTo>
                  <a:close/>
                </a:path>
                <a:path w="38735" h="179069">
                  <a:moveTo>
                    <a:pt x="38227" y="90678"/>
                  </a:moveTo>
                  <a:lnTo>
                    <a:pt x="36195" y="88138"/>
                  </a:lnTo>
                  <a:lnTo>
                    <a:pt x="34163" y="85725"/>
                  </a:lnTo>
                  <a:lnTo>
                    <a:pt x="32004" y="83058"/>
                  </a:lnTo>
                  <a:lnTo>
                    <a:pt x="28702" y="81661"/>
                  </a:lnTo>
                  <a:lnTo>
                    <a:pt x="21971" y="81915"/>
                  </a:lnTo>
                  <a:lnTo>
                    <a:pt x="18796" y="83693"/>
                  </a:lnTo>
                  <a:lnTo>
                    <a:pt x="16891" y="86487"/>
                  </a:lnTo>
                  <a:lnTo>
                    <a:pt x="15748" y="88265"/>
                  </a:lnTo>
                  <a:lnTo>
                    <a:pt x="14478" y="91059"/>
                  </a:lnTo>
                  <a:lnTo>
                    <a:pt x="14376" y="91338"/>
                  </a:lnTo>
                  <a:lnTo>
                    <a:pt x="12192" y="95377"/>
                  </a:lnTo>
                  <a:lnTo>
                    <a:pt x="11938" y="96901"/>
                  </a:lnTo>
                  <a:lnTo>
                    <a:pt x="11887" y="98323"/>
                  </a:lnTo>
                  <a:lnTo>
                    <a:pt x="12115" y="100457"/>
                  </a:lnTo>
                  <a:lnTo>
                    <a:pt x="12319" y="102616"/>
                  </a:lnTo>
                  <a:lnTo>
                    <a:pt x="12573" y="106045"/>
                  </a:lnTo>
                  <a:lnTo>
                    <a:pt x="12954" y="109982"/>
                  </a:lnTo>
                  <a:lnTo>
                    <a:pt x="12827" y="109474"/>
                  </a:lnTo>
                  <a:lnTo>
                    <a:pt x="12839" y="109982"/>
                  </a:lnTo>
                  <a:lnTo>
                    <a:pt x="13208" y="119507"/>
                  </a:lnTo>
                  <a:lnTo>
                    <a:pt x="13208" y="126238"/>
                  </a:lnTo>
                  <a:lnTo>
                    <a:pt x="13970" y="140970"/>
                  </a:lnTo>
                  <a:lnTo>
                    <a:pt x="14986" y="148082"/>
                  </a:lnTo>
                  <a:lnTo>
                    <a:pt x="14859" y="147447"/>
                  </a:lnTo>
                  <a:lnTo>
                    <a:pt x="14897" y="148082"/>
                  </a:lnTo>
                  <a:lnTo>
                    <a:pt x="15748" y="158877"/>
                  </a:lnTo>
                  <a:lnTo>
                    <a:pt x="15875" y="159893"/>
                  </a:lnTo>
                  <a:lnTo>
                    <a:pt x="16764" y="164465"/>
                  </a:lnTo>
                  <a:lnTo>
                    <a:pt x="16637" y="164223"/>
                  </a:lnTo>
                  <a:lnTo>
                    <a:pt x="16662" y="164465"/>
                  </a:lnTo>
                  <a:lnTo>
                    <a:pt x="17399" y="169545"/>
                  </a:lnTo>
                  <a:lnTo>
                    <a:pt x="18161" y="174637"/>
                  </a:lnTo>
                  <a:lnTo>
                    <a:pt x="22733" y="178447"/>
                  </a:lnTo>
                  <a:lnTo>
                    <a:pt x="33147" y="177685"/>
                  </a:lnTo>
                  <a:lnTo>
                    <a:pt x="37211" y="173355"/>
                  </a:lnTo>
                  <a:lnTo>
                    <a:pt x="37211" y="162941"/>
                  </a:lnTo>
                  <a:lnTo>
                    <a:pt x="37211" y="162814"/>
                  </a:lnTo>
                  <a:lnTo>
                    <a:pt x="37338" y="157607"/>
                  </a:lnTo>
                  <a:lnTo>
                    <a:pt x="36918" y="148082"/>
                  </a:lnTo>
                  <a:lnTo>
                    <a:pt x="36830" y="145415"/>
                  </a:lnTo>
                  <a:lnTo>
                    <a:pt x="36245" y="139827"/>
                  </a:lnTo>
                  <a:lnTo>
                    <a:pt x="36195" y="139319"/>
                  </a:lnTo>
                  <a:lnTo>
                    <a:pt x="36195" y="139827"/>
                  </a:lnTo>
                  <a:lnTo>
                    <a:pt x="35598" y="126238"/>
                  </a:lnTo>
                  <a:lnTo>
                    <a:pt x="35560" y="125730"/>
                  </a:lnTo>
                  <a:lnTo>
                    <a:pt x="35560" y="125095"/>
                  </a:lnTo>
                  <a:lnTo>
                    <a:pt x="35560" y="119253"/>
                  </a:lnTo>
                  <a:lnTo>
                    <a:pt x="35560" y="118745"/>
                  </a:lnTo>
                  <a:lnTo>
                    <a:pt x="35217" y="109982"/>
                  </a:lnTo>
                  <a:lnTo>
                    <a:pt x="35179" y="107950"/>
                  </a:lnTo>
                  <a:lnTo>
                    <a:pt x="34912" y="105918"/>
                  </a:lnTo>
                  <a:lnTo>
                    <a:pt x="34671" y="104013"/>
                  </a:lnTo>
                  <a:lnTo>
                    <a:pt x="34607" y="103378"/>
                  </a:lnTo>
                  <a:lnTo>
                    <a:pt x="34290" y="100457"/>
                  </a:lnTo>
                  <a:lnTo>
                    <a:pt x="34163" y="99314"/>
                  </a:lnTo>
                  <a:lnTo>
                    <a:pt x="33782" y="97028"/>
                  </a:lnTo>
                  <a:lnTo>
                    <a:pt x="34175" y="99301"/>
                  </a:lnTo>
                  <a:lnTo>
                    <a:pt x="34201" y="99441"/>
                  </a:lnTo>
                  <a:lnTo>
                    <a:pt x="34290" y="100431"/>
                  </a:lnTo>
                  <a:lnTo>
                    <a:pt x="35001" y="98323"/>
                  </a:lnTo>
                  <a:lnTo>
                    <a:pt x="35166" y="97790"/>
                  </a:lnTo>
                  <a:lnTo>
                    <a:pt x="35204" y="97586"/>
                  </a:lnTo>
                  <a:lnTo>
                    <a:pt x="35179" y="97726"/>
                  </a:lnTo>
                  <a:lnTo>
                    <a:pt x="35306" y="97536"/>
                  </a:lnTo>
                  <a:lnTo>
                    <a:pt x="35179" y="97777"/>
                  </a:lnTo>
                  <a:lnTo>
                    <a:pt x="35001" y="98323"/>
                  </a:lnTo>
                  <a:lnTo>
                    <a:pt x="35648" y="97536"/>
                  </a:lnTo>
                  <a:lnTo>
                    <a:pt x="36703" y="96266"/>
                  </a:lnTo>
                  <a:lnTo>
                    <a:pt x="38227" y="94361"/>
                  </a:lnTo>
                  <a:lnTo>
                    <a:pt x="38227" y="92456"/>
                  </a:lnTo>
                  <a:lnTo>
                    <a:pt x="38227" y="9067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4676" y="1576451"/>
              <a:ext cx="552450" cy="2286000"/>
            </a:xfrm>
            <a:custGeom>
              <a:avLst/>
              <a:gdLst/>
              <a:ahLst/>
              <a:cxnLst/>
              <a:rect l="l" t="t" r="r" b="b"/>
              <a:pathLst>
                <a:path w="552450" h="228600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2193798"/>
                  </a:lnTo>
                  <a:lnTo>
                    <a:pt x="545205" y="2229689"/>
                  </a:lnTo>
                  <a:lnTo>
                    <a:pt x="525446" y="2258996"/>
                  </a:lnTo>
                  <a:lnTo>
                    <a:pt x="496139" y="2278755"/>
                  </a:lnTo>
                  <a:lnTo>
                    <a:pt x="460248" y="2286000"/>
                  </a:lnTo>
                  <a:lnTo>
                    <a:pt x="92075" y="2286000"/>
                  </a:lnTo>
                  <a:lnTo>
                    <a:pt x="56203" y="2278755"/>
                  </a:lnTo>
                  <a:lnTo>
                    <a:pt x="26939" y="2258996"/>
                  </a:lnTo>
                  <a:lnTo>
                    <a:pt x="7225" y="2229689"/>
                  </a:lnTo>
                  <a:lnTo>
                    <a:pt x="0" y="2193798"/>
                  </a:lnTo>
                  <a:lnTo>
                    <a:pt x="0" y="92075"/>
                  </a:lnTo>
                  <a:close/>
                </a:path>
              </a:pathLst>
            </a:custGeom>
            <a:ln w="254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00401" y="1652650"/>
              <a:ext cx="371475" cy="2066925"/>
            </a:xfrm>
            <a:custGeom>
              <a:avLst/>
              <a:gdLst/>
              <a:ahLst/>
              <a:cxnLst/>
              <a:rect l="l" t="t" r="r" b="b"/>
              <a:pathLst>
                <a:path w="371475" h="2066925">
                  <a:moveTo>
                    <a:pt x="0" y="185674"/>
                  </a:moveTo>
                  <a:lnTo>
                    <a:pt x="6627" y="136289"/>
                  </a:lnTo>
                  <a:lnTo>
                    <a:pt x="25334" y="91929"/>
                  </a:lnTo>
                  <a:lnTo>
                    <a:pt x="54356" y="54355"/>
                  </a:lnTo>
                  <a:lnTo>
                    <a:pt x="91929" y="25334"/>
                  </a:lnTo>
                  <a:lnTo>
                    <a:pt x="136289" y="6627"/>
                  </a:lnTo>
                  <a:lnTo>
                    <a:pt x="185674" y="0"/>
                  </a:lnTo>
                  <a:lnTo>
                    <a:pt x="235067" y="6627"/>
                  </a:lnTo>
                  <a:lnTo>
                    <a:pt x="279451" y="25334"/>
                  </a:lnTo>
                  <a:lnTo>
                    <a:pt x="317055" y="54356"/>
                  </a:lnTo>
                  <a:lnTo>
                    <a:pt x="346107" y="91929"/>
                  </a:lnTo>
                  <a:lnTo>
                    <a:pt x="364838" y="136289"/>
                  </a:lnTo>
                  <a:lnTo>
                    <a:pt x="371475" y="185674"/>
                  </a:lnTo>
                  <a:lnTo>
                    <a:pt x="364838" y="235067"/>
                  </a:lnTo>
                  <a:lnTo>
                    <a:pt x="346107" y="279451"/>
                  </a:lnTo>
                  <a:lnTo>
                    <a:pt x="317055" y="317055"/>
                  </a:lnTo>
                  <a:lnTo>
                    <a:pt x="279451" y="346107"/>
                  </a:lnTo>
                  <a:lnTo>
                    <a:pt x="235067" y="364838"/>
                  </a:lnTo>
                  <a:lnTo>
                    <a:pt x="185674" y="371475"/>
                  </a:lnTo>
                  <a:lnTo>
                    <a:pt x="136289" y="364838"/>
                  </a:lnTo>
                  <a:lnTo>
                    <a:pt x="91929" y="346107"/>
                  </a:lnTo>
                  <a:lnTo>
                    <a:pt x="54356" y="317055"/>
                  </a:lnTo>
                  <a:lnTo>
                    <a:pt x="25334" y="279451"/>
                  </a:lnTo>
                  <a:lnTo>
                    <a:pt x="6627" y="235067"/>
                  </a:lnTo>
                  <a:lnTo>
                    <a:pt x="0" y="185674"/>
                  </a:lnTo>
                  <a:close/>
                </a:path>
                <a:path w="371475" h="2066925">
                  <a:moveTo>
                    <a:pt x="0" y="1033399"/>
                  </a:moveTo>
                  <a:lnTo>
                    <a:pt x="6455" y="984014"/>
                  </a:lnTo>
                  <a:lnTo>
                    <a:pt x="24680" y="939654"/>
                  </a:lnTo>
                  <a:lnTo>
                    <a:pt x="52958" y="902081"/>
                  </a:lnTo>
                  <a:lnTo>
                    <a:pt x="89577" y="873059"/>
                  </a:lnTo>
                  <a:lnTo>
                    <a:pt x="132820" y="854352"/>
                  </a:lnTo>
                  <a:lnTo>
                    <a:pt x="180975" y="847725"/>
                  </a:lnTo>
                  <a:lnTo>
                    <a:pt x="229085" y="854352"/>
                  </a:lnTo>
                  <a:lnTo>
                    <a:pt x="272316" y="873059"/>
                  </a:lnTo>
                  <a:lnTo>
                    <a:pt x="308943" y="902081"/>
                  </a:lnTo>
                  <a:lnTo>
                    <a:pt x="337241" y="939654"/>
                  </a:lnTo>
                  <a:lnTo>
                    <a:pt x="355485" y="984014"/>
                  </a:lnTo>
                  <a:lnTo>
                    <a:pt x="361950" y="1033399"/>
                  </a:lnTo>
                  <a:lnTo>
                    <a:pt x="355485" y="1082792"/>
                  </a:lnTo>
                  <a:lnTo>
                    <a:pt x="337241" y="1127176"/>
                  </a:lnTo>
                  <a:lnTo>
                    <a:pt x="308943" y="1164780"/>
                  </a:lnTo>
                  <a:lnTo>
                    <a:pt x="272316" y="1193832"/>
                  </a:lnTo>
                  <a:lnTo>
                    <a:pt x="229085" y="1212563"/>
                  </a:lnTo>
                  <a:lnTo>
                    <a:pt x="180975" y="1219200"/>
                  </a:lnTo>
                  <a:lnTo>
                    <a:pt x="132820" y="1212563"/>
                  </a:lnTo>
                  <a:lnTo>
                    <a:pt x="89577" y="1193832"/>
                  </a:lnTo>
                  <a:lnTo>
                    <a:pt x="52959" y="1164780"/>
                  </a:lnTo>
                  <a:lnTo>
                    <a:pt x="24680" y="1127176"/>
                  </a:lnTo>
                  <a:lnTo>
                    <a:pt x="6455" y="1082792"/>
                  </a:lnTo>
                  <a:lnTo>
                    <a:pt x="0" y="1033399"/>
                  </a:lnTo>
                  <a:close/>
                </a:path>
                <a:path w="371475" h="2066925">
                  <a:moveTo>
                    <a:pt x="0" y="1881124"/>
                  </a:moveTo>
                  <a:lnTo>
                    <a:pt x="6627" y="1831739"/>
                  </a:lnTo>
                  <a:lnTo>
                    <a:pt x="25334" y="1787379"/>
                  </a:lnTo>
                  <a:lnTo>
                    <a:pt x="54356" y="1749806"/>
                  </a:lnTo>
                  <a:lnTo>
                    <a:pt x="91929" y="1720784"/>
                  </a:lnTo>
                  <a:lnTo>
                    <a:pt x="136289" y="1702077"/>
                  </a:lnTo>
                  <a:lnTo>
                    <a:pt x="185674" y="1695450"/>
                  </a:lnTo>
                  <a:lnTo>
                    <a:pt x="235067" y="1702077"/>
                  </a:lnTo>
                  <a:lnTo>
                    <a:pt x="279451" y="1720784"/>
                  </a:lnTo>
                  <a:lnTo>
                    <a:pt x="317055" y="1749806"/>
                  </a:lnTo>
                  <a:lnTo>
                    <a:pt x="346107" y="1787379"/>
                  </a:lnTo>
                  <a:lnTo>
                    <a:pt x="364838" y="1831739"/>
                  </a:lnTo>
                  <a:lnTo>
                    <a:pt x="371475" y="1881124"/>
                  </a:lnTo>
                  <a:lnTo>
                    <a:pt x="364838" y="1930517"/>
                  </a:lnTo>
                  <a:lnTo>
                    <a:pt x="346107" y="1974901"/>
                  </a:lnTo>
                  <a:lnTo>
                    <a:pt x="317055" y="2012505"/>
                  </a:lnTo>
                  <a:lnTo>
                    <a:pt x="279451" y="2041557"/>
                  </a:lnTo>
                  <a:lnTo>
                    <a:pt x="235067" y="2060288"/>
                  </a:lnTo>
                  <a:lnTo>
                    <a:pt x="185674" y="2066925"/>
                  </a:lnTo>
                  <a:lnTo>
                    <a:pt x="136289" y="2060288"/>
                  </a:lnTo>
                  <a:lnTo>
                    <a:pt x="91929" y="2041557"/>
                  </a:lnTo>
                  <a:lnTo>
                    <a:pt x="54356" y="2012505"/>
                  </a:lnTo>
                  <a:lnTo>
                    <a:pt x="25334" y="1974901"/>
                  </a:lnTo>
                  <a:lnTo>
                    <a:pt x="6627" y="1930517"/>
                  </a:lnTo>
                  <a:lnTo>
                    <a:pt x="0" y="1881124"/>
                  </a:lnTo>
                  <a:close/>
                </a:path>
              </a:pathLst>
            </a:custGeom>
            <a:ln w="25400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5057" y="827277"/>
              <a:ext cx="2936494" cy="123710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467229" y="1052830"/>
            <a:ext cx="71564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0" dirty="0">
                <a:latin typeface="Verdana"/>
                <a:cs typeface="Verdana"/>
              </a:rPr>
              <a:t>layer</a:t>
            </a:r>
            <a:endParaRPr sz="215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43409" y="1016127"/>
            <a:ext cx="5688965" cy="3501390"/>
            <a:chOff x="943409" y="1016127"/>
            <a:chExt cx="5688965" cy="350139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0655" y="4261396"/>
              <a:ext cx="919797" cy="2558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1615" y="4222813"/>
              <a:ext cx="142013" cy="2225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3282" y="4244771"/>
              <a:ext cx="996569" cy="21579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1231" y="4225988"/>
              <a:ext cx="163515" cy="2298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3282" y="4232478"/>
              <a:ext cx="870088" cy="240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3409" y="4204551"/>
              <a:ext cx="142364" cy="27320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90951" y="3408553"/>
              <a:ext cx="1633727" cy="72423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07025" y="2468626"/>
              <a:ext cx="978560" cy="5683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211572" y="1016127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4" h="8255">
                  <a:moveTo>
                    <a:pt x="6095" y="0"/>
                  </a:moveTo>
                  <a:lnTo>
                    <a:pt x="1650" y="0"/>
                  </a:lnTo>
                  <a:lnTo>
                    <a:pt x="0" y="1650"/>
                  </a:lnTo>
                  <a:lnTo>
                    <a:pt x="0" y="6096"/>
                  </a:lnTo>
                  <a:lnTo>
                    <a:pt x="1650" y="7874"/>
                  </a:lnTo>
                  <a:lnTo>
                    <a:pt x="6095" y="7874"/>
                  </a:lnTo>
                  <a:lnTo>
                    <a:pt x="7874" y="6096"/>
                  </a:lnTo>
                  <a:lnTo>
                    <a:pt x="7874" y="3937"/>
                  </a:lnTo>
                  <a:lnTo>
                    <a:pt x="7874" y="165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9538" y="1056386"/>
              <a:ext cx="922740" cy="1762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51326" y="2263775"/>
              <a:ext cx="1418717" cy="24028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887340" y="1974278"/>
            <a:ext cx="71501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10" dirty="0">
                <a:latin typeface="Verdana"/>
                <a:cs typeface="Verdana"/>
              </a:rPr>
              <a:t>layer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9575" y="1768545"/>
            <a:ext cx="1396365" cy="1932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9155">
              <a:lnSpc>
                <a:spcPts val="2140"/>
              </a:lnSpc>
            </a:pPr>
            <a:r>
              <a:rPr sz="1800" spc="-10" dirty="0">
                <a:solidFill>
                  <a:srgbClr val="FF9300"/>
                </a:solidFill>
                <a:latin typeface="Century Schoolbook"/>
                <a:cs typeface="Century Schoolbook"/>
              </a:rPr>
              <a:t>price</a:t>
            </a:r>
            <a:endParaRPr sz="1800">
              <a:latin typeface="Century Schoolbook"/>
              <a:cs typeface="Century Schoolbook"/>
            </a:endParaRPr>
          </a:p>
          <a:p>
            <a:pPr marL="283845" indent="-284480" algn="r">
              <a:lnSpc>
                <a:spcPct val="199000"/>
              </a:lnSpc>
              <a:spcBef>
                <a:spcPts val="150"/>
              </a:spcBef>
            </a:pPr>
            <a:r>
              <a:rPr sz="1800" dirty="0">
                <a:solidFill>
                  <a:srgbClr val="FF9300"/>
                </a:solidFill>
                <a:latin typeface="Century Schoolbook"/>
                <a:cs typeface="Century Schoolbook"/>
              </a:rPr>
              <a:t>shipping</a:t>
            </a:r>
            <a:r>
              <a:rPr sz="1800" spc="-20" dirty="0">
                <a:solidFill>
                  <a:srgbClr val="FF9300"/>
                </a:solidFill>
                <a:latin typeface="Century Schoolbook"/>
                <a:cs typeface="Century Schoolbook"/>
              </a:rPr>
              <a:t> cost </a:t>
            </a:r>
            <a:r>
              <a:rPr sz="1800" spc="-10" dirty="0">
                <a:solidFill>
                  <a:srgbClr val="FF9300"/>
                </a:solidFill>
                <a:latin typeface="Century Schoolbook"/>
                <a:cs typeface="Century Schoolbook"/>
              </a:rPr>
              <a:t>marketing material</a:t>
            </a:r>
            <a:endParaRPr sz="1800">
              <a:latin typeface="Century Schoolbook"/>
              <a:cs typeface="Century Schoolbook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919214" y="1917826"/>
            <a:ext cx="698130" cy="301879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0" y="209550"/>
            <a:ext cx="8886825" cy="4352925"/>
            <a:chOff x="0" y="209550"/>
            <a:chExt cx="8886825" cy="4352925"/>
          </a:xfrm>
        </p:grpSpPr>
        <p:sp>
          <p:nvSpPr>
            <p:cNvPr id="26" name="object 26"/>
            <p:cNvSpPr/>
            <p:nvPr/>
          </p:nvSpPr>
          <p:spPr>
            <a:xfrm>
              <a:off x="276136" y="1797685"/>
              <a:ext cx="219075" cy="1943100"/>
            </a:xfrm>
            <a:custGeom>
              <a:avLst/>
              <a:gdLst/>
              <a:ahLst/>
              <a:cxnLst/>
              <a:rect l="l" t="t" r="r" b="b"/>
              <a:pathLst>
                <a:path w="219075" h="1943100">
                  <a:moveTo>
                    <a:pt x="218935" y="1930400"/>
                  </a:moveTo>
                  <a:lnTo>
                    <a:pt x="155092" y="1930400"/>
                  </a:lnTo>
                  <a:lnTo>
                    <a:pt x="169849" y="1943100"/>
                  </a:lnTo>
                  <a:lnTo>
                    <a:pt x="217373" y="1943100"/>
                  </a:lnTo>
                  <a:lnTo>
                    <a:pt x="218935" y="1930400"/>
                  </a:lnTo>
                  <a:close/>
                </a:path>
                <a:path w="219075" h="1943100">
                  <a:moveTo>
                    <a:pt x="183934" y="1917700"/>
                  </a:moveTo>
                  <a:lnTo>
                    <a:pt x="131940" y="1917700"/>
                  </a:lnTo>
                  <a:lnTo>
                    <a:pt x="147916" y="1930400"/>
                  </a:lnTo>
                  <a:lnTo>
                    <a:pt x="196519" y="1930400"/>
                  </a:lnTo>
                  <a:lnTo>
                    <a:pt x="183934" y="1917700"/>
                  </a:lnTo>
                  <a:close/>
                </a:path>
                <a:path w="219075" h="1943100">
                  <a:moveTo>
                    <a:pt x="217792" y="1917700"/>
                  </a:moveTo>
                  <a:lnTo>
                    <a:pt x="195986" y="1917700"/>
                  </a:lnTo>
                  <a:lnTo>
                    <a:pt x="198208" y="1930400"/>
                  </a:lnTo>
                  <a:lnTo>
                    <a:pt x="218871" y="1930400"/>
                  </a:lnTo>
                  <a:lnTo>
                    <a:pt x="217792" y="1917700"/>
                  </a:lnTo>
                  <a:close/>
                </a:path>
                <a:path w="219075" h="1943100">
                  <a:moveTo>
                    <a:pt x="160083" y="1905000"/>
                  </a:moveTo>
                  <a:lnTo>
                    <a:pt x="110807" y="1905000"/>
                  </a:lnTo>
                  <a:lnTo>
                    <a:pt x="125564" y="1917700"/>
                  </a:lnTo>
                  <a:lnTo>
                    <a:pt x="166204" y="1917700"/>
                  </a:lnTo>
                  <a:lnTo>
                    <a:pt x="160083" y="1905000"/>
                  </a:lnTo>
                  <a:close/>
                </a:path>
                <a:path w="219075" h="1943100">
                  <a:moveTo>
                    <a:pt x="117411" y="1879600"/>
                  </a:moveTo>
                  <a:lnTo>
                    <a:pt x="88163" y="1879600"/>
                  </a:lnTo>
                  <a:lnTo>
                    <a:pt x="102908" y="1905000"/>
                  </a:lnTo>
                  <a:lnTo>
                    <a:pt x="145440" y="1905000"/>
                  </a:lnTo>
                  <a:lnTo>
                    <a:pt x="138950" y="1892300"/>
                  </a:lnTo>
                  <a:lnTo>
                    <a:pt x="124269" y="1892300"/>
                  </a:lnTo>
                  <a:lnTo>
                    <a:pt x="117411" y="1879600"/>
                  </a:lnTo>
                  <a:close/>
                </a:path>
                <a:path w="219075" h="1943100">
                  <a:moveTo>
                    <a:pt x="103543" y="1866900"/>
                  </a:moveTo>
                  <a:lnTo>
                    <a:pt x="68427" y="1866900"/>
                  </a:lnTo>
                  <a:lnTo>
                    <a:pt x="80670" y="1879600"/>
                  </a:lnTo>
                  <a:lnTo>
                    <a:pt x="118313" y="1879600"/>
                  </a:lnTo>
                  <a:lnTo>
                    <a:pt x="103543" y="1866900"/>
                  </a:lnTo>
                  <a:close/>
                </a:path>
                <a:path w="219075" h="1943100">
                  <a:moveTo>
                    <a:pt x="86563" y="1841500"/>
                  </a:moveTo>
                  <a:lnTo>
                    <a:pt x="86880" y="1854200"/>
                  </a:lnTo>
                  <a:lnTo>
                    <a:pt x="63068" y="1854200"/>
                  </a:lnTo>
                  <a:lnTo>
                    <a:pt x="68097" y="1866900"/>
                  </a:lnTo>
                  <a:lnTo>
                    <a:pt x="98806" y="1866900"/>
                  </a:lnTo>
                  <a:lnTo>
                    <a:pt x="86563" y="1841500"/>
                  </a:lnTo>
                  <a:close/>
                </a:path>
                <a:path w="219075" h="1943100">
                  <a:moveTo>
                    <a:pt x="58851" y="1790700"/>
                  </a:moveTo>
                  <a:lnTo>
                    <a:pt x="31140" y="1790700"/>
                  </a:lnTo>
                  <a:lnTo>
                    <a:pt x="37820" y="1803400"/>
                  </a:lnTo>
                  <a:lnTo>
                    <a:pt x="41173" y="1816100"/>
                  </a:lnTo>
                  <a:lnTo>
                    <a:pt x="49263" y="1828800"/>
                  </a:lnTo>
                  <a:lnTo>
                    <a:pt x="53136" y="1841500"/>
                  </a:lnTo>
                  <a:lnTo>
                    <a:pt x="62496" y="1854200"/>
                  </a:lnTo>
                  <a:lnTo>
                    <a:pt x="86880" y="1854200"/>
                  </a:lnTo>
                  <a:lnTo>
                    <a:pt x="81826" y="1841500"/>
                  </a:lnTo>
                  <a:lnTo>
                    <a:pt x="82423" y="1841500"/>
                  </a:lnTo>
                  <a:lnTo>
                    <a:pt x="73063" y="1828800"/>
                  </a:lnTo>
                  <a:lnTo>
                    <a:pt x="73329" y="1828800"/>
                  </a:lnTo>
                  <a:lnTo>
                    <a:pt x="69735" y="1816100"/>
                  </a:lnTo>
                  <a:lnTo>
                    <a:pt x="69900" y="1816100"/>
                  </a:lnTo>
                  <a:lnTo>
                    <a:pt x="61988" y="1803400"/>
                  </a:lnTo>
                  <a:lnTo>
                    <a:pt x="58851" y="1790700"/>
                  </a:lnTo>
                  <a:close/>
                </a:path>
                <a:path w="219075" h="1943100">
                  <a:moveTo>
                    <a:pt x="52578" y="1778000"/>
                  </a:moveTo>
                  <a:lnTo>
                    <a:pt x="28282" y="1778000"/>
                  </a:lnTo>
                  <a:lnTo>
                    <a:pt x="31165" y="1790700"/>
                  </a:lnTo>
                  <a:lnTo>
                    <a:pt x="59055" y="1790700"/>
                  </a:lnTo>
                  <a:lnTo>
                    <a:pt x="52578" y="1778000"/>
                  </a:lnTo>
                  <a:close/>
                </a:path>
                <a:path w="219075" h="1943100">
                  <a:moveTo>
                    <a:pt x="49669" y="1765300"/>
                  </a:moveTo>
                  <a:lnTo>
                    <a:pt x="22618" y="1765300"/>
                  </a:lnTo>
                  <a:lnTo>
                    <a:pt x="28016" y="1778000"/>
                  </a:lnTo>
                  <a:lnTo>
                    <a:pt x="52552" y="1778000"/>
                  </a:lnTo>
                  <a:lnTo>
                    <a:pt x="49669" y="1765300"/>
                  </a:lnTo>
                  <a:close/>
                </a:path>
                <a:path w="219075" h="1943100">
                  <a:moveTo>
                    <a:pt x="44526" y="1752600"/>
                  </a:moveTo>
                  <a:lnTo>
                    <a:pt x="20078" y="1752600"/>
                  </a:lnTo>
                  <a:lnTo>
                    <a:pt x="22593" y="1765300"/>
                  </a:lnTo>
                  <a:lnTo>
                    <a:pt x="49936" y="1765300"/>
                  </a:lnTo>
                  <a:lnTo>
                    <a:pt x="44526" y="1752600"/>
                  </a:lnTo>
                  <a:close/>
                </a:path>
                <a:path w="219075" h="1943100">
                  <a:moveTo>
                    <a:pt x="40246" y="1320800"/>
                  </a:moveTo>
                  <a:lnTo>
                    <a:pt x="17208" y="1320800"/>
                  </a:lnTo>
                  <a:lnTo>
                    <a:pt x="15405" y="1346200"/>
                  </a:lnTo>
                  <a:lnTo>
                    <a:pt x="14681" y="1358900"/>
                  </a:lnTo>
                  <a:lnTo>
                    <a:pt x="12204" y="1371600"/>
                  </a:lnTo>
                  <a:lnTo>
                    <a:pt x="11112" y="1384300"/>
                  </a:lnTo>
                  <a:lnTo>
                    <a:pt x="7531" y="1409700"/>
                  </a:lnTo>
                  <a:lnTo>
                    <a:pt x="6083" y="1422400"/>
                  </a:lnTo>
                  <a:lnTo>
                    <a:pt x="2425" y="1447800"/>
                  </a:lnTo>
                  <a:lnTo>
                    <a:pt x="1676" y="1460500"/>
                  </a:lnTo>
                  <a:lnTo>
                    <a:pt x="584" y="1498600"/>
                  </a:lnTo>
                  <a:lnTo>
                    <a:pt x="584" y="1524000"/>
                  </a:lnTo>
                  <a:lnTo>
                    <a:pt x="215" y="1536700"/>
                  </a:lnTo>
                  <a:lnTo>
                    <a:pt x="203" y="1562100"/>
                  </a:lnTo>
                  <a:lnTo>
                    <a:pt x="558" y="1574800"/>
                  </a:lnTo>
                  <a:lnTo>
                    <a:pt x="914" y="1612900"/>
                  </a:lnTo>
                  <a:lnTo>
                    <a:pt x="1651" y="1625600"/>
                  </a:lnTo>
                  <a:lnTo>
                    <a:pt x="2768" y="1651000"/>
                  </a:lnTo>
                  <a:lnTo>
                    <a:pt x="3860" y="1663700"/>
                  </a:lnTo>
                  <a:lnTo>
                    <a:pt x="6426" y="1689100"/>
                  </a:lnTo>
                  <a:lnTo>
                    <a:pt x="7874" y="1701800"/>
                  </a:lnTo>
                  <a:lnTo>
                    <a:pt x="12280" y="1714500"/>
                  </a:lnTo>
                  <a:lnTo>
                    <a:pt x="14605" y="1727200"/>
                  </a:lnTo>
                  <a:lnTo>
                    <a:pt x="20002" y="1752600"/>
                  </a:lnTo>
                  <a:lnTo>
                    <a:pt x="44551" y="1752600"/>
                  </a:lnTo>
                  <a:lnTo>
                    <a:pt x="42037" y="1739900"/>
                  </a:lnTo>
                  <a:lnTo>
                    <a:pt x="36703" y="1727200"/>
                  </a:lnTo>
                  <a:lnTo>
                    <a:pt x="34620" y="1714500"/>
                  </a:lnTo>
                  <a:lnTo>
                    <a:pt x="30403" y="1689100"/>
                  </a:lnTo>
                  <a:lnTo>
                    <a:pt x="29108" y="1689100"/>
                  </a:lnTo>
                  <a:lnTo>
                    <a:pt x="26581" y="1663700"/>
                  </a:lnTo>
                  <a:lnTo>
                    <a:pt x="25501" y="1651000"/>
                  </a:lnTo>
                  <a:lnTo>
                    <a:pt x="24460" y="1625600"/>
                  </a:lnTo>
                  <a:lnTo>
                    <a:pt x="23736" y="1612900"/>
                  </a:lnTo>
                  <a:lnTo>
                    <a:pt x="23393" y="1574800"/>
                  </a:lnTo>
                  <a:lnTo>
                    <a:pt x="23025" y="1562100"/>
                  </a:lnTo>
                  <a:lnTo>
                    <a:pt x="23025" y="1536700"/>
                  </a:lnTo>
                  <a:lnTo>
                    <a:pt x="23380" y="1524000"/>
                  </a:lnTo>
                  <a:lnTo>
                    <a:pt x="23368" y="1498600"/>
                  </a:lnTo>
                  <a:lnTo>
                    <a:pt x="24447" y="1460500"/>
                  </a:lnTo>
                  <a:lnTo>
                    <a:pt x="25133" y="1447800"/>
                  </a:lnTo>
                  <a:lnTo>
                    <a:pt x="28676" y="1422400"/>
                  </a:lnTo>
                  <a:lnTo>
                    <a:pt x="30111" y="1409700"/>
                  </a:lnTo>
                  <a:lnTo>
                    <a:pt x="33680" y="1384300"/>
                  </a:lnTo>
                  <a:lnTo>
                    <a:pt x="34798" y="1371600"/>
                  </a:lnTo>
                  <a:lnTo>
                    <a:pt x="37274" y="1358900"/>
                  </a:lnTo>
                  <a:lnTo>
                    <a:pt x="38074" y="1346200"/>
                  </a:lnTo>
                  <a:lnTo>
                    <a:pt x="39903" y="1333500"/>
                  </a:lnTo>
                  <a:lnTo>
                    <a:pt x="40246" y="1320800"/>
                  </a:lnTo>
                  <a:close/>
                </a:path>
                <a:path w="219075" h="1943100">
                  <a:moveTo>
                    <a:pt x="42037" y="1295400"/>
                  </a:moveTo>
                  <a:lnTo>
                    <a:pt x="19024" y="1295400"/>
                  </a:lnTo>
                  <a:lnTo>
                    <a:pt x="17576" y="1320800"/>
                  </a:lnTo>
                  <a:lnTo>
                    <a:pt x="40220" y="1320800"/>
                  </a:lnTo>
                  <a:lnTo>
                    <a:pt x="41681" y="1308100"/>
                  </a:lnTo>
                  <a:lnTo>
                    <a:pt x="42037" y="1295400"/>
                  </a:lnTo>
                  <a:close/>
                </a:path>
                <a:path w="219075" h="1943100">
                  <a:moveTo>
                    <a:pt x="56781" y="1244600"/>
                  </a:moveTo>
                  <a:lnTo>
                    <a:pt x="30632" y="1244600"/>
                  </a:lnTo>
                  <a:lnTo>
                    <a:pt x="28371" y="1257300"/>
                  </a:lnTo>
                  <a:lnTo>
                    <a:pt x="23685" y="1270000"/>
                  </a:lnTo>
                  <a:lnTo>
                    <a:pt x="22085" y="1282700"/>
                  </a:lnTo>
                  <a:lnTo>
                    <a:pt x="19570" y="1295400"/>
                  </a:lnTo>
                  <a:lnTo>
                    <a:pt x="41833" y="1295400"/>
                  </a:lnTo>
                  <a:lnTo>
                    <a:pt x="44348" y="1282700"/>
                  </a:lnTo>
                  <a:lnTo>
                    <a:pt x="45631" y="1282700"/>
                  </a:lnTo>
                  <a:lnTo>
                    <a:pt x="50304" y="1257300"/>
                  </a:lnTo>
                  <a:lnTo>
                    <a:pt x="52463" y="1257300"/>
                  </a:lnTo>
                  <a:lnTo>
                    <a:pt x="56781" y="1244600"/>
                  </a:lnTo>
                  <a:close/>
                </a:path>
                <a:path w="219075" h="1943100">
                  <a:moveTo>
                    <a:pt x="50761" y="1157422"/>
                  </a:moveTo>
                  <a:lnTo>
                    <a:pt x="50114" y="1168400"/>
                  </a:lnTo>
                  <a:lnTo>
                    <a:pt x="47955" y="1181100"/>
                  </a:lnTo>
                  <a:lnTo>
                    <a:pt x="46583" y="1193800"/>
                  </a:lnTo>
                  <a:lnTo>
                    <a:pt x="42341" y="1206500"/>
                  </a:lnTo>
                  <a:lnTo>
                    <a:pt x="42532" y="1206500"/>
                  </a:lnTo>
                  <a:lnTo>
                    <a:pt x="40246" y="1219200"/>
                  </a:lnTo>
                  <a:lnTo>
                    <a:pt x="36652" y="1231900"/>
                  </a:lnTo>
                  <a:lnTo>
                    <a:pt x="34861" y="1231900"/>
                  </a:lnTo>
                  <a:lnTo>
                    <a:pt x="30530" y="1244600"/>
                  </a:lnTo>
                  <a:lnTo>
                    <a:pt x="56756" y="1244600"/>
                  </a:lnTo>
                  <a:lnTo>
                    <a:pt x="58585" y="1231900"/>
                  </a:lnTo>
                  <a:lnTo>
                    <a:pt x="62191" y="1219200"/>
                  </a:lnTo>
                  <a:lnTo>
                    <a:pt x="64427" y="1206500"/>
                  </a:lnTo>
                  <a:lnTo>
                    <a:pt x="68821" y="1193800"/>
                  </a:lnTo>
                  <a:lnTo>
                    <a:pt x="70332" y="1181100"/>
                  </a:lnTo>
                  <a:lnTo>
                    <a:pt x="72504" y="1168400"/>
                  </a:lnTo>
                  <a:lnTo>
                    <a:pt x="50761" y="1168400"/>
                  </a:lnTo>
                  <a:lnTo>
                    <a:pt x="50761" y="1157422"/>
                  </a:lnTo>
                  <a:close/>
                </a:path>
                <a:path w="219075" h="1943100">
                  <a:moveTo>
                    <a:pt x="73266" y="1155700"/>
                  </a:moveTo>
                  <a:lnTo>
                    <a:pt x="50863" y="1155700"/>
                  </a:lnTo>
                  <a:lnTo>
                    <a:pt x="50761" y="1168400"/>
                  </a:lnTo>
                  <a:lnTo>
                    <a:pt x="73279" y="1168400"/>
                  </a:lnTo>
                  <a:lnTo>
                    <a:pt x="73266" y="1155700"/>
                  </a:lnTo>
                  <a:close/>
                </a:path>
                <a:path w="219075" h="1943100">
                  <a:moveTo>
                    <a:pt x="72491" y="1130300"/>
                  </a:moveTo>
                  <a:lnTo>
                    <a:pt x="50088" y="1130300"/>
                  </a:lnTo>
                  <a:lnTo>
                    <a:pt x="50800" y="1143000"/>
                  </a:lnTo>
                  <a:lnTo>
                    <a:pt x="50761" y="1157422"/>
                  </a:lnTo>
                  <a:lnTo>
                    <a:pt x="50863" y="1155700"/>
                  </a:lnTo>
                  <a:lnTo>
                    <a:pt x="73266" y="1155700"/>
                  </a:lnTo>
                  <a:lnTo>
                    <a:pt x="73228" y="1143000"/>
                  </a:lnTo>
                  <a:lnTo>
                    <a:pt x="72491" y="1130300"/>
                  </a:lnTo>
                  <a:close/>
                </a:path>
                <a:path w="219075" h="1943100">
                  <a:moveTo>
                    <a:pt x="48742" y="1117600"/>
                  </a:moveTo>
                  <a:lnTo>
                    <a:pt x="47993" y="1117600"/>
                  </a:lnTo>
                  <a:lnTo>
                    <a:pt x="49022" y="1130300"/>
                  </a:lnTo>
                  <a:lnTo>
                    <a:pt x="48742" y="1117600"/>
                  </a:lnTo>
                  <a:close/>
                </a:path>
                <a:path w="219075" h="1943100">
                  <a:moveTo>
                    <a:pt x="70980" y="1117600"/>
                  </a:moveTo>
                  <a:lnTo>
                    <a:pt x="48742" y="1117600"/>
                  </a:lnTo>
                  <a:lnTo>
                    <a:pt x="49809" y="1130300"/>
                  </a:lnTo>
                  <a:lnTo>
                    <a:pt x="72110" y="1130300"/>
                  </a:lnTo>
                  <a:lnTo>
                    <a:pt x="70980" y="1117600"/>
                  </a:lnTo>
                  <a:close/>
                </a:path>
                <a:path w="219075" h="1943100">
                  <a:moveTo>
                    <a:pt x="67779" y="1104900"/>
                  </a:moveTo>
                  <a:lnTo>
                    <a:pt x="45072" y="1104900"/>
                  </a:lnTo>
                  <a:lnTo>
                    <a:pt x="46494" y="1117600"/>
                  </a:lnTo>
                  <a:lnTo>
                    <a:pt x="69583" y="1117600"/>
                  </a:lnTo>
                  <a:lnTo>
                    <a:pt x="67779" y="1104900"/>
                  </a:lnTo>
                  <a:close/>
                </a:path>
                <a:path w="219075" h="1943100">
                  <a:moveTo>
                    <a:pt x="39662" y="1092200"/>
                  </a:moveTo>
                  <a:lnTo>
                    <a:pt x="35394" y="1092200"/>
                  </a:lnTo>
                  <a:lnTo>
                    <a:pt x="39700" y="1104900"/>
                  </a:lnTo>
                  <a:lnTo>
                    <a:pt x="39662" y="1092200"/>
                  </a:lnTo>
                  <a:close/>
                </a:path>
                <a:path w="219075" h="1943100">
                  <a:moveTo>
                    <a:pt x="61849" y="1092200"/>
                  </a:moveTo>
                  <a:lnTo>
                    <a:pt x="39662" y="1092200"/>
                  </a:lnTo>
                  <a:lnTo>
                    <a:pt x="41795" y="1104900"/>
                  </a:lnTo>
                  <a:lnTo>
                    <a:pt x="65824" y="1104900"/>
                  </a:lnTo>
                  <a:lnTo>
                    <a:pt x="61849" y="1092200"/>
                  </a:lnTo>
                  <a:close/>
                </a:path>
                <a:path w="219075" h="1943100">
                  <a:moveTo>
                    <a:pt x="54787" y="1079500"/>
                  </a:moveTo>
                  <a:lnTo>
                    <a:pt x="30187" y="1079500"/>
                  </a:lnTo>
                  <a:lnTo>
                    <a:pt x="34861" y="1092200"/>
                  </a:lnTo>
                  <a:lnTo>
                    <a:pt x="59118" y="1092200"/>
                  </a:lnTo>
                  <a:lnTo>
                    <a:pt x="54787" y="1079500"/>
                  </a:lnTo>
                  <a:close/>
                </a:path>
                <a:path w="219075" h="1943100">
                  <a:moveTo>
                    <a:pt x="46316" y="1066800"/>
                  </a:moveTo>
                  <a:lnTo>
                    <a:pt x="13042" y="1066800"/>
                  </a:lnTo>
                  <a:lnTo>
                    <a:pt x="18808" y="1079500"/>
                  </a:lnTo>
                  <a:lnTo>
                    <a:pt x="50990" y="1079500"/>
                  </a:lnTo>
                  <a:lnTo>
                    <a:pt x="46316" y="1066800"/>
                  </a:lnTo>
                  <a:close/>
                </a:path>
                <a:path w="219075" h="1943100">
                  <a:moveTo>
                    <a:pt x="33172" y="1054100"/>
                  </a:moveTo>
                  <a:lnTo>
                    <a:pt x="5435" y="1054100"/>
                  </a:lnTo>
                  <a:lnTo>
                    <a:pt x="9029" y="1066800"/>
                  </a:lnTo>
                  <a:lnTo>
                    <a:pt x="36068" y="1066800"/>
                  </a:lnTo>
                  <a:lnTo>
                    <a:pt x="33172" y="1054100"/>
                  </a:lnTo>
                  <a:close/>
                </a:path>
                <a:path w="219075" h="1943100">
                  <a:moveTo>
                    <a:pt x="21818" y="1041400"/>
                  </a:moveTo>
                  <a:lnTo>
                    <a:pt x="685" y="1041400"/>
                  </a:lnTo>
                  <a:lnTo>
                    <a:pt x="3187" y="1054100"/>
                  </a:lnTo>
                  <a:lnTo>
                    <a:pt x="24371" y="1054100"/>
                  </a:lnTo>
                  <a:lnTo>
                    <a:pt x="21818" y="1041400"/>
                  </a:lnTo>
                  <a:close/>
                </a:path>
                <a:path w="219075" h="1943100">
                  <a:moveTo>
                    <a:pt x="23977" y="1041400"/>
                  </a:moveTo>
                  <a:lnTo>
                    <a:pt x="24371" y="1054100"/>
                  </a:lnTo>
                  <a:lnTo>
                    <a:pt x="25069" y="1054100"/>
                  </a:lnTo>
                  <a:lnTo>
                    <a:pt x="23977" y="1041400"/>
                  </a:lnTo>
                  <a:close/>
                </a:path>
                <a:path w="219075" h="1943100">
                  <a:moveTo>
                    <a:pt x="21780" y="1028700"/>
                  </a:moveTo>
                  <a:lnTo>
                    <a:pt x="0" y="1028700"/>
                  </a:lnTo>
                  <a:lnTo>
                    <a:pt x="12" y="1041400"/>
                  </a:lnTo>
                  <a:lnTo>
                    <a:pt x="22136" y="1041400"/>
                  </a:lnTo>
                  <a:lnTo>
                    <a:pt x="21780" y="1028700"/>
                  </a:lnTo>
                  <a:close/>
                </a:path>
                <a:path w="219075" h="1943100">
                  <a:moveTo>
                    <a:pt x="22098" y="1016000"/>
                  </a:moveTo>
                  <a:lnTo>
                    <a:pt x="419" y="1016000"/>
                  </a:lnTo>
                  <a:lnTo>
                    <a:pt x="63" y="1028700"/>
                  </a:lnTo>
                  <a:lnTo>
                    <a:pt x="21742" y="1028700"/>
                  </a:lnTo>
                  <a:lnTo>
                    <a:pt x="22098" y="1016000"/>
                  </a:lnTo>
                  <a:close/>
                </a:path>
                <a:path w="219075" h="1943100">
                  <a:moveTo>
                    <a:pt x="22377" y="1016000"/>
                  </a:moveTo>
                  <a:lnTo>
                    <a:pt x="22098" y="1016000"/>
                  </a:lnTo>
                  <a:lnTo>
                    <a:pt x="22009" y="1028700"/>
                  </a:lnTo>
                  <a:lnTo>
                    <a:pt x="22377" y="1016000"/>
                  </a:lnTo>
                  <a:close/>
                </a:path>
                <a:path w="219075" h="1943100">
                  <a:moveTo>
                    <a:pt x="27698" y="1003300"/>
                  </a:moveTo>
                  <a:lnTo>
                    <a:pt x="3111" y="1003300"/>
                  </a:lnTo>
                  <a:lnTo>
                    <a:pt x="1308" y="1016000"/>
                  </a:lnTo>
                  <a:lnTo>
                    <a:pt x="26619" y="1016000"/>
                  </a:lnTo>
                  <a:lnTo>
                    <a:pt x="27698" y="1003300"/>
                  </a:lnTo>
                  <a:close/>
                </a:path>
                <a:path w="219075" h="1943100">
                  <a:moveTo>
                    <a:pt x="35699" y="990600"/>
                  </a:moveTo>
                  <a:lnTo>
                    <a:pt x="10439" y="990600"/>
                  </a:lnTo>
                  <a:lnTo>
                    <a:pt x="7912" y="1003300"/>
                  </a:lnTo>
                  <a:lnTo>
                    <a:pt x="31394" y="1003300"/>
                  </a:lnTo>
                  <a:lnTo>
                    <a:pt x="35699" y="990600"/>
                  </a:lnTo>
                  <a:close/>
                </a:path>
                <a:path w="219075" h="1943100">
                  <a:moveTo>
                    <a:pt x="41706" y="977900"/>
                  </a:moveTo>
                  <a:lnTo>
                    <a:pt x="16344" y="977900"/>
                  </a:lnTo>
                  <a:lnTo>
                    <a:pt x="11811" y="990600"/>
                  </a:lnTo>
                  <a:lnTo>
                    <a:pt x="37757" y="990600"/>
                  </a:lnTo>
                  <a:lnTo>
                    <a:pt x="41706" y="977900"/>
                  </a:lnTo>
                  <a:close/>
                </a:path>
                <a:path w="219075" h="1943100">
                  <a:moveTo>
                    <a:pt x="47612" y="965200"/>
                  </a:moveTo>
                  <a:lnTo>
                    <a:pt x="22567" y="965200"/>
                  </a:lnTo>
                  <a:lnTo>
                    <a:pt x="18605" y="977900"/>
                  </a:lnTo>
                  <a:lnTo>
                    <a:pt x="43967" y="977900"/>
                  </a:lnTo>
                  <a:lnTo>
                    <a:pt x="47612" y="965200"/>
                  </a:lnTo>
                  <a:close/>
                </a:path>
                <a:path w="219075" h="1943100">
                  <a:moveTo>
                    <a:pt x="53251" y="952500"/>
                  </a:moveTo>
                  <a:lnTo>
                    <a:pt x="27520" y="952500"/>
                  </a:lnTo>
                  <a:lnTo>
                    <a:pt x="23914" y="965200"/>
                  </a:lnTo>
                  <a:lnTo>
                    <a:pt x="49657" y="965200"/>
                  </a:lnTo>
                  <a:lnTo>
                    <a:pt x="53251" y="952500"/>
                  </a:lnTo>
                  <a:close/>
                </a:path>
                <a:path w="219075" h="1943100">
                  <a:moveTo>
                    <a:pt x="55448" y="927100"/>
                  </a:moveTo>
                  <a:lnTo>
                    <a:pt x="34036" y="927100"/>
                  </a:lnTo>
                  <a:lnTo>
                    <a:pt x="32943" y="939800"/>
                  </a:lnTo>
                  <a:lnTo>
                    <a:pt x="32626" y="939800"/>
                  </a:lnTo>
                  <a:lnTo>
                    <a:pt x="29019" y="952500"/>
                  </a:lnTo>
                  <a:lnTo>
                    <a:pt x="53594" y="952500"/>
                  </a:lnTo>
                  <a:lnTo>
                    <a:pt x="54368" y="939800"/>
                  </a:lnTo>
                  <a:lnTo>
                    <a:pt x="55448" y="927100"/>
                  </a:lnTo>
                  <a:close/>
                </a:path>
                <a:path w="219075" h="1943100">
                  <a:moveTo>
                    <a:pt x="55473" y="901700"/>
                  </a:moveTo>
                  <a:lnTo>
                    <a:pt x="33997" y="901700"/>
                  </a:lnTo>
                  <a:lnTo>
                    <a:pt x="33997" y="927100"/>
                  </a:lnTo>
                  <a:lnTo>
                    <a:pt x="55499" y="927100"/>
                  </a:lnTo>
                  <a:lnTo>
                    <a:pt x="55473" y="901700"/>
                  </a:lnTo>
                  <a:close/>
                </a:path>
                <a:path w="219075" h="1943100">
                  <a:moveTo>
                    <a:pt x="53517" y="863600"/>
                  </a:moveTo>
                  <a:lnTo>
                    <a:pt x="32334" y="863600"/>
                  </a:lnTo>
                  <a:lnTo>
                    <a:pt x="32956" y="876300"/>
                  </a:lnTo>
                  <a:lnTo>
                    <a:pt x="33655" y="901700"/>
                  </a:lnTo>
                  <a:lnTo>
                    <a:pt x="55105" y="901700"/>
                  </a:lnTo>
                  <a:lnTo>
                    <a:pt x="54343" y="876300"/>
                  </a:lnTo>
                  <a:lnTo>
                    <a:pt x="53517" y="863600"/>
                  </a:lnTo>
                  <a:close/>
                </a:path>
                <a:path w="219075" h="1943100">
                  <a:moveTo>
                    <a:pt x="51803" y="838200"/>
                  </a:moveTo>
                  <a:lnTo>
                    <a:pt x="31000" y="838200"/>
                  </a:lnTo>
                  <a:lnTo>
                    <a:pt x="30886" y="850900"/>
                  </a:lnTo>
                  <a:lnTo>
                    <a:pt x="32346" y="863600"/>
                  </a:lnTo>
                  <a:lnTo>
                    <a:pt x="53530" y="863600"/>
                  </a:lnTo>
                  <a:lnTo>
                    <a:pt x="52082" y="850900"/>
                  </a:lnTo>
                  <a:lnTo>
                    <a:pt x="51803" y="838200"/>
                  </a:lnTo>
                  <a:close/>
                </a:path>
                <a:path w="219075" h="1943100">
                  <a:moveTo>
                    <a:pt x="29425" y="596900"/>
                  </a:moveTo>
                  <a:lnTo>
                    <a:pt x="11087" y="596900"/>
                  </a:lnTo>
                  <a:lnTo>
                    <a:pt x="12890" y="622300"/>
                  </a:lnTo>
                  <a:lnTo>
                    <a:pt x="13982" y="635000"/>
                  </a:lnTo>
                  <a:lnTo>
                    <a:pt x="16129" y="660400"/>
                  </a:lnTo>
                  <a:lnTo>
                    <a:pt x="17170" y="673100"/>
                  </a:lnTo>
                  <a:lnTo>
                    <a:pt x="18948" y="698500"/>
                  </a:lnTo>
                  <a:lnTo>
                    <a:pt x="20002" y="711200"/>
                  </a:lnTo>
                  <a:lnTo>
                    <a:pt x="21780" y="723900"/>
                  </a:lnTo>
                  <a:lnTo>
                    <a:pt x="22466" y="736600"/>
                  </a:lnTo>
                  <a:lnTo>
                    <a:pt x="24257" y="762000"/>
                  </a:lnTo>
                  <a:lnTo>
                    <a:pt x="24968" y="774700"/>
                  </a:lnTo>
                  <a:lnTo>
                    <a:pt x="27825" y="800100"/>
                  </a:lnTo>
                  <a:lnTo>
                    <a:pt x="28498" y="812800"/>
                  </a:lnTo>
                  <a:lnTo>
                    <a:pt x="31051" y="838200"/>
                  </a:lnTo>
                  <a:lnTo>
                    <a:pt x="49796" y="838200"/>
                  </a:lnTo>
                  <a:lnTo>
                    <a:pt x="47256" y="812800"/>
                  </a:lnTo>
                  <a:lnTo>
                    <a:pt x="46532" y="800100"/>
                  </a:lnTo>
                  <a:lnTo>
                    <a:pt x="43637" y="774700"/>
                  </a:lnTo>
                  <a:lnTo>
                    <a:pt x="42900" y="762000"/>
                  </a:lnTo>
                  <a:lnTo>
                    <a:pt x="41097" y="736600"/>
                  </a:lnTo>
                  <a:lnTo>
                    <a:pt x="40335" y="723900"/>
                  </a:lnTo>
                  <a:lnTo>
                    <a:pt x="38506" y="711200"/>
                  </a:lnTo>
                  <a:lnTo>
                    <a:pt x="37401" y="698500"/>
                  </a:lnTo>
                  <a:lnTo>
                    <a:pt x="35585" y="673100"/>
                  </a:lnTo>
                  <a:lnTo>
                    <a:pt x="34455" y="660400"/>
                  </a:lnTo>
                  <a:lnTo>
                    <a:pt x="32296" y="635000"/>
                  </a:lnTo>
                  <a:lnTo>
                    <a:pt x="31229" y="622300"/>
                  </a:lnTo>
                  <a:lnTo>
                    <a:pt x="29425" y="596900"/>
                  </a:lnTo>
                  <a:close/>
                </a:path>
                <a:path w="219075" h="1943100">
                  <a:moveTo>
                    <a:pt x="11087" y="596900"/>
                  </a:moveTo>
                  <a:lnTo>
                    <a:pt x="9359" y="596900"/>
                  </a:lnTo>
                  <a:lnTo>
                    <a:pt x="11226" y="609600"/>
                  </a:lnTo>
                  <a:lnTo>
                    <a:pt x="11087" y="596900"/>
                  </a:lnTo>
                  <a:close/>
                </a:path>
                <a:path w="219075" h="1943100">
                  <a:moveTo>
                    <a:pt x="25488" y="533400"/>
                  </a:moveTo>
                  <a:lnTo>
                    <a:pt x="3873" y="533400"/>
                  </a:lnTo>
                  <a:lnTo>
                    <a:pt x="4953" y="546100"/>
                  </a:lnTo>
                  <a:lnTo>
                    <a:pt x="6743" y="558800"/>
                  </a:lnTo>
                  <a:lnTo>
                    <a:pt x="7416" y="571500"/>
                  </a:lnTo>
                  <a:lnTo>
                    <a:pt x="9220" y="596900"/>
                  </a:lnTo>
                  <a:lnTo>
                    <a:pt x="29857" y="596900"/>
                  </a:lnTo>
                  <a:lnTo>
                    <a:pt x="28054" y="571500"/>
                  </a:lnTo>
                  <a:lnTo>
                    <a:pt x="27292" y="558800"/>
                  </a:lnTo>
                  <a:lnTo>
                    <a:pt x="25476" y="546100"/>
                  </a:lnTo>
                  <a:lnTo>
                    <a:pt x="25488" y="533400"/>
                  </a:lnTo>
                  <a:close/>
                </a:path>
                <a:path w="219075" h="1943100">
                  <a:moveTo>
                    <a:pt x="26822" y="330200"/>
                  </a:moveTo>
                  <a:lnTo>
                    <a:pt x="6489" y="330200"/>
                  </a:lnTo>
                  <a:lnTo>
                    <a:pt x="6489" y="355600"/>
                  </a:lnTo>
                  <a:lnTo>
                    <a:pt x="6108" y="368300"/>
                  </a:lnTo>
                  <a:lnTo>
                    <a:pt x="5740" y="393700"/>
                  </a:lnTo>
                  <a:lnTo>
                    <a:pt x="4622" y="419100"/>
                  </a:lnTo>
                  <a:lnTo>
                    <a:pt x="4254" y="444500"/>
                  </a:lnTo>
                  <a:lnTo>
                    <a:pt x="3860" y="457200"/>
                  </a:lnTo>
                  <a:lnTo>
                    <a:pt x="3492" y="482600"/>
                  </a:lnTo>
                  <a:lnTo>
                    <a:pt x="3492" y="495300"/>
                  </a:lnTo>
                  <a:lnTo>
                    <a:pt x="3848" y="520700"/>
                  </a:lnTo>
                  <a:lnTo>
                    <a:pt x="3835" y="533400"/>
                  </a:lnTo>
                  <a:lnTo>
                    <a:pt x="24447" y="533400"/>
                  </a:lnTo>
                  <a:lnTo>
                    <a:pt x="24434" y="520700"/>
                  </a:lnTo>
                  <a:lnTo>
                    <a:pt x="24066" y="495300"/>
                  </a:lnTo>
                  <a:lnTo>
                    <a:pt x="24053" y="482600"/>
                  </a:lnTo>
                  <a:lnTo>
                    <a:pt x="24409" y="457200"/>
                  </a:lnTo>
                  <a:lnTo>
                    <a:pt x="25438" y="419100"/>
                  </a:lnTo>
                  <a:lnTo>
                    <a:pt x="26149" y="393700"/>
                  </a:lnTo>
                  <a:lnTo>
                    <a:pt x="26492" y="368300"/>
                  </a:lnTo>
                  <a:lnTo>
                    <a:pt x="26835" y="355600"/>
                  </a:lnTo>
                  <a:lnTo>
                    <a:pt x="26822" y="330200"/>
                  </a:lnTo>
                  <a:close/>
                </a:path>
                <a:path w="219075" h="1943100">
                  <a:moveTo>
                    <a:pt x="28562" y="292100"/>
                  </a:moveTo>
                  <a:lnTo>
                    <a:pt x="8356" y="292100"/>
                  </a:lnTo>
                  <a:lnTo>
                    <a:pt x="7277" y="317500"/>
                  </a:lnTo>
                  <a:lnTo>
                    <a:pt x="6515" y="330200"/>
                  </a:lnTo>
                  <a:lnTo>
                    <a:pt x="26809" y="330200"/>
                  </a:lnTo>
                  <a:lnTo>
                    <a:pt x="27482" y="317500"/>
                  </a:lnTo>
                  <a:lnTo>
                    <a:pt x="28562" y="292100"/>
                  </a:lnTo>
                  <a:close/>
                </a:path>
                <a:path w="219075" h="1943100">
                  <a:moveTo>
                    <a:pt x="29210" y="292100"/>
                  </a:moveTo>
                  <a:lnTo>
                    <a:pt x="28562" y="292100"/>
                  </a:lnTo>
                  <a:lnTo>
                    <a:pt x="28549" y="304800"/>
                  </a:lnTo>
                  <a:lnTo>
                    <a:pt x="29210" y="292100"/>
                  </a:lnTo>
                  <a:close/>
                </a:path>
                <a:path w="219075" h="1943100">
                  <a:moveTo>
                    <a:pt x="32715" y="254000"/>
                  </a:moveTo>
                  <a:lnTo>
                    <a:pt x="12852" y="254000"/>
                  </a:lnTo>
                  <a:lnTo>
                    <a:pt x="12065" y="266700"/>
                  </a:lnTo>
                  <a:lnTo>
                    <a:pt x="9194" y="292100"/>
                  </a:lnTo>
                  <a:lnTo>
                    <a:pt x="29159" y="292100"/>
                  </a:lnTo>
                  <a:lnTo>
                    <a:pt x="32067" y="266700"/>
                  </a:lnTo>
                  <a:lnTo>
                    <a:pt x="32715" y="254000"/>
                  </a:lnTo>
                  <a:close/>
                </a:path>
                <a:path w="219075" h="1943100">
                  <a:moveTo>
                    <a:pt x="35941" y="228600"/>
                  </a:moveTo>
                  <a:lnTo>
                    <a:pt x="16192" y="228600"/>
                  </a:lnTo>
                  <a:lnTo>
                    <a:pt x="12928" y="254000"/>
                  </a:lnTo>
                  <a:lnTo>
                    <a:pt x="32626" y="254000"/>
                  </a:lnTo>
                  <a:lnTo>
                    <a:pt x="35852" y="241300"/>
                  </a:lnTo>
                  <a:lnTo>
                    <a:pt x="35941" y="228600"/>
                  </a:lnTo>
                  <a:close/>
                </a:path>
                <a:path w="219075" h="1943100">
                  <a:moveTo>
                    <a:pt x="43561" y="177800"/>
                  </a:moveTo>
                  <a:lnTo>
                    <a:pt x="24320" y="177800"/>
                  </a:lnTo>
                  <a:lnTo>
                    <a:pt x="21412" y="190500"/>
                  </a:lnTo>
                  <a:lnTo>
                    <a:pt x="19888" y="203200"/>
                  </a:lnTo>
                  <a:lnTo>
                    <a:pt x="16979" y="228600"/>
                  </a:lnTo>
                  <a:lnTo>
                    <a:pt x="36499" y="228600"/>
                  </a:lnTo>
                  <a:lnTo>
                    <a:pt x="39357" y="203200"/>
                  </a:lnTo>
                  <a:lnTo>
                    <a:pt x="40703" y="190500"/>
                  </a:lnTo>
                  <a:lnTo>
                    <a:pt x="43561" y="177800"/>
                  </a:lnTo>
                  <a:close/>
                </a:path>
                <a:path w="219075" h="1943100">
                  <a:moveTo>
                    <a:pt x="67360" y="88900"/>
                  </a:moveTo>
                  <a:lnTo>
                    <a:pt x="45275" y="88900"/>
                  </a:lnTo>
                  <a:lnTo>
                    <a:pt x="42773" y="101600"/>
                  </a:lnTo>
                  <a:lnTo>
                    <a:pt x="38773" y="114300"/>
                  </a:lnTo>
                  <a:lnTo>
                    <a:pt x="38925" y="114300"/>
                  </a:lnTo>
                  <a:lnTo>
                    <a:pt x="36550" y="127000"/>
                  </a:lnTo>
                  <a:lnTo>
                    <a:pt x="32181" y="139700"/>
                  </a:lnTo>
                  <a:lnTo>
                    <a:pt x="30289" y="152400"/>
                  </a:lnTo>
                  <a:lnTo>
                    <a:pt x="26314" y="165100"/>
                  </a:lnTo>
                  <a:lnTo>
                    <a:pt x="24447" y="177800"/>
                  </a:lnTo>
                  <a:lnTo>
                    <a:pt x="43459" y="177800"/>
                  </a:lnTo>
                  <a:lnTo>
                    <a:pt x="45199" y="165100"/>
                  </a:lnTo>
                  <a:lnTo>
                    <a:pt x="49110" y="152400"/>
                  </a:lnTo>
                  <a:lnTo>
                    <a:pt x="50850" y="139700"/>
                  </a:lnTo>
                  <a:lnTo>
                    <a:pt x="55092" y="127000"/>
                  </a:lnTo>
                  <a:lnTo>
                    <a:pt x="57200" y="114300"/>
                  </a:lnTo>
                  <a:lnTo>
                    <a:pt x="61112" y="101600"/>
                  </a:lnTo>
                  <a:lnTo>
                    <a:pt x="63068" y="101600"/>
                  </a:lnTo>
                  <a:lnTo>
                    <a:pt x="67360" y="88900"/>
                  </a:lnTo>
                  <a:close/>
                </a:path>
                <a:path w="219075" h="1943100">
                  <a:moveTo>
                    <a:pt x="74282" y="63500"/>
                  </a:moveTo>
                  <a:lnTo>
                    <a:pt x="56972" y="63500"/>
                  </a:lnTo>
                  <a:lnTo>
                    <a:pt x="52260" y="76200"/>
                  </a:lnTo>
                  <a:lnTo>
                    <a:pt x="49491" y="76200"/>
                  </a:lnTo>
                  <a:lnTo>
                    <a:pt x="45135" y="88900"/>
                  </a:lnTo>
                  <a:lnTo>
                    <a:pt x="67005" y="88900"/>
                  </a:lnTo>
                  <a:lnTo>
                    <a:pt x="69634" y="76200"/>
                  </a:lnTo>
                  <a:lnTo>
                    <a:pt x="74282" y="63500"/>
                  </a:lnTo>
                  <a:close/>
                </a:path>
                <a:path w="219075" h="1943100">
                  <a:moveTo>
                    <a:pt x="84150" y="38100"/>
                  </a:moveTo>
                  <a:lnTo>
                    <a:pt x="65760" y="38100"/>
                  </a:lnTo>
                  <a:lnTo>
                    <a:pt x="57365" y="63500"/>
                  </a:lnTo>
                  <a:lnTo>
                    <a:pt x="76327" y="63500"/>
                  </a:lnTo>
                  <a:lnTo>
                    <a:pt x="82054" y="50800"/>
                  </a:lnTo>
                  <a:lnTo>
                    <a:pt x="84150" y="38100"/>
                  </a:lnTo>
                  <a:close/>
                </a:path>
                <a:path w="219075" h="1943100">
                  <a:moveTo>
                    <a:pt x="90068" y="38100"/>
                  </a:moveTo>
                  <a:lnTo>
                    <a:pt x="84150" y="38100"/>
                  </a:lnTo>
                  <a:lnTo>
                    <a:pt x="83616" y="50800"/>
                  </a:lnTo>
                  <a:lnTo>
                    <a:pt x="90068" y="38100"/>
                  </a:lnTo>
                  <a:close/>
                </a:path>
                <a:path w="219075" h="1943100">
                  <a:moveTo>
                    <a:pt x="92608" y="25400"/>
                  </a:moveTo>
                  <a:lnTo>
                    <a:pt x="75031" y="25400"/>
                  </a:lnTo>
                  <a:lnTo>
                    <a:pt x="68529" y="38100"/>
                  </a:lnTo>
                  <a:lnTo>
                    <a:pt x="90182" y="38100"/>
                  </a:lnTo>
                  <a:lnTo>
                    <a:pt x="92608" y="25400"/>
                  </a:lnTo>
                  <a:close/>
                </a:path>
                <a:path w="219075" h="1943100">
                  <a:moveTo>
                    <a:pt x="102425" y="12700"/>
                  </a:moveTo>
                  <a:lnTo>
                    <a:pt x="83731" y="12700"/>
                  </a:lnTo>
                  <a:lnTo>
                    <a:pt x="77939" y="25400"/>
                  </a:lnTo>
                  <a:lnTo>
                    <a:pt x="98488" y="25400"/>
                  </a:lnTo>
                  <a:lnTo>
                    <a:pt x="102425" y="12700"/>
                  </a:lnTo>
                  <a:close/>
                </a:path>
                <a:path w="219075" h="1943100">
                  <a:moveTo>
                    <a:pt x="124104" y="12700"/>
                  </a:moveTo>
                  <a:lnTo>
                    <a:pt x="112750" y="12700"/>
                  </a:lnTo>
                  <a:lnTo>
                    <a:pt x="116636" y="25400"/>
                  </a:lnTo>
                  <a:lnTo>
                    <a:pt x="119799" y="25400"/>
                  </a:lnTo>
                  <a:lnTo>
                    <a:pt x="124104" y="12700"/>
                  </a:lnTo>
                  <a:close/>
                </a:path>
                <a:path w="219075" h="1943100">
                  <a:moveTo>
                    <a:pt x="90393" y="1310"/>
                  </a:moveTo>
                  <a:lnTo>
                    <a:pt x="86817" y="12700"/>
                  </a:lnTo>
                  <a:lnTo>
                    <a:pt x="89687" y="12700"/>
                  </a:lnTo>
                  <a:lnTo>
                    <a:pt x="90393" y="1310"/>
                  </a:lnTo>
                  <a:close/>
                </a:path>
                <a:path w="219075" h="1943100">
                  <a:moveTo>
                    <a:pt x="90805" y="0"/>
                  </a:moveTo>
                  <a:lnTo>
                    <a:pt x="90393" y="1310"/>
                  </a:lnTo>
                  <a:lnTo>
                    <a:pt x="89687" y="12700"/>
                  </a:lnTo>
                  <a:lnTo>
                    <a:pt x="90805" y="0"/>
                  </a:lnTo>
                  <a:close/>
                </a:path>
                <a:path w="219075" h="1943100">
                  <a:moveTo>
                    <a:pt x="120269" y="0"/>
                  </a:moveTo>
                  <a:lnTo>
                    <a:pt x="90805" y="0"/>
                  </a:lnTo>
                  <a:lnTo>
                    <a:pt x="89687" y="12700"/>
                  </a:lnTo>
                  <a:lnTo>
                    <a:pt x="121399" y="12700"/>
                  </a:lnTo>
                  <a:lnTo>
                    <a:pt x="120269" y="0"/>
                  </a:lnTo>
                  <a:close/>
                </a:path>
                <a:path w="219075" h="1943100">
                  <a:moveTo>
                    <a:pt x="90805" y="0"/>
                  </a:moveTo>
                  <a:lnTo>
                    <a:pt x="90474" y="0"/>
                  </a:lnTo>
                  <a:lnTo>
                    <a:pt x="90393" y="1310"/>
                  </a:lnTo>
                  <a:lnTo>
                    <a:pt x="90805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2165" y="1311528"/>
              <a:ext cx="568071" cy="26047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1569" y="1301369"/>
              <a:ext cx="641261" cy="25869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133600" y="2705100"/>
              <a:ext cx="403860" cy="114300"/>
            </a:xfrm>
            <a:custGeom>
              <a:avLst/>
              <a:gdLst/>
              <a:ahLst/>
              <a:cxnLst/>
              <a:rect l="l" t="t" r="r" b="b"/>
              <a:pathLst>
                <a:path w="403860" h="114300">
                  <a:moveTo>
                    <a:pt x="289051" y="0"/>
                  </a:moveTo>
                  <a:lnTo>
                    <a:pt x="289051" y="114300"/>
                  </a:lnTo>
                  <a:lnTo>
                    <a:pt x="365251" y="76200"/>
                  </a:lnTo>
                  <a:lnTo>
                    <a:pt x="308101" y="76200"/>
                  </a:lnTo>
                  <a:lnTo>
                    <a:pt x="308101" y="38100"/>
                  </a:lnTo>
                  <a:lnTo>
                    <a:pt x="365251" y="38100"/>
                  </a:lnTo>
                  <a:lnTo>
                    <a:pt x="289051" y="0"/>
                  </a:lnTo>
                  <a:close/>
                </a:path>
                <a:path w="403860" h="114300">
                  <a:moveTo>
                    <a:pt x="28905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89051" y="76200"/>
                  </a:lnTo>
                  <a:lnTo>
                    <a:pt x="289051" y="38100"/>
                  </a:lnTo>
                  <a:close/>
                </a:path>
                <a:path w="403860" h="114300">
                  <a:moveTo>
                    <a:pt x="365251" y="38100"/>
                  </a:moveTo>
                  <a:lnTo>
                    <a:pt x="308101" y="38100"/>
                  </a:lnTo>
                  <a:lnTo>
                    <a:pt x="308101" y="76200"/>
                  </a:lnTo>
                  <a:lnTo>
                    <a:pt x="365251" y="76200"/>
                  </a:lnTo>
                  <a:lnTo>
                    <a:pt x="403351" y="57150"/>
                  </a:lnTo>
                  <a:lnTo>
                    <a:pt x="365251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5491" y="849248"/>
              <a:ext cx="216027" cy="35432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501266" y="749173"/>
              <a:ext cx="125095" cy="330200"/>
            </a:xfrm>
            <a:custGeom>
              <a:avLst/>
              <a:gdLst/>
              <a:ahLst/>
              <a:cxnLst/>
              <a:rect l="l" t="t" r="r" b="b"/>
              <a:pathLst>
                <a:path w="125094" h="330200">
                  <a:moveTo>
                    <a:pt x="118999" y="308610"/>
                  </a:moveTo>
                  <a:lnTo>
                    <a:pt x="48768" y="308610"/>
                  </a:lnTo>
                  <a:lnTo>
                    <a:pt x="51943" y="311150"/>
                  </a:lnTo>
                  <a:lnTo>
                    <a:pt x="53975" y="312420"/>
                  </a:lnTo>
                  <a:lnTo>
                    <a:pt x="62611" y="316229"/>
                  </a:lnTo>
                  <a:lnTo>
                    <a:pt x="62992" y="316229"/>
                  </a:lnTo>
                  <a:lnTo>
                    <a:pt x="66929" y="318770"/>
                  </a:lnTo>
                  <a:lnTo>
                    <a:pt x="68580" y="318770"/>
                  </a:lnTo>
                  <a:lnTo>
                    <a:pt x="77597" y="321310"/>
                  </a:lnTo>
                  <a:lnTo>
                    <a:pt x="76708" y="321310"/>
                  </a:lnTo>
                  <a:lnTo>
                    <a:pt x="80645" y="322579"/>
                  </a:lnTo>
                  <a:lnTo>
                    <a:pt x="82677" y="322579"/>
                  </a:lnTo>
                  <a:lnTo>
                    <a:pt x="91059" y="325120"/>
                  </a:lnTo>
                  <a:lnTo>
                    <a:pt x="94107" y="325120"/>
                  </a:lnTo>
                  <a:lnTo>
                    <a:pt x="99822" y="326389"/>
                  </a:lnTo>
                  <a:lnTo>
                    <a:pt x="101092" y="326389"/>
                  </a:lnTo>
                  <a:lnTo>
                    <a:pt x="105029" y="327660"/>
                  </a:lnTo>
                  <a:lnTo>
                    <a:pt x="106553" y="328929"/>
                  </a:lnTo>
                  <a:lnTo>
                    <a:pt x="107823" y="328929"/>
                  </a:lnTo>
                  <a:lnTo>
                    <a:pt x="108585" y="330200"/>
                  </a:lnTo>
                  <a:lnTo>
                    <a:pt x="119253" y="330200"/>
                  </a:lnTo>
                  <a:lnTo>
                    <a:pt x="121539" y="327660"/>
                  </a:lnTo>
                  <a:lnTo>
                    <a:pt x="123952" y="325120"/>
                  </a:lnTo>
                  <a:lnTo>
                    <a:pt x="125095" y="321310"/>
                  </a:lnTo>
                  <a:lnTo>
                    <a:pt x="124840" y="318770"/>
                  </a:lnTo>
                  <a:lnTo>
                    <a:pt x="124756" y="316229"/>
                  </a:lnTo>
                  <a:lnTo>
                    <a:pt x="124587" y="313689"/>
                  </a:lnTo>
                  <a:lnTo>
                    <a:pt x="122428" y="311150"/>
                  </a:lnTo>
                  <a:lnTo>
                    <a:pt x="118999" y="308610"/>
                  </a:lnTo>
                  <a:close/>
                </a:path>
                <a:path w="125094" h="330200">
                  <a:moveTo>
                    <a:pt x="104267" y="327660"/>
                  </a:moveTo>
                  <a:lnTo>
                    <a:pt x="106426" y="328929"/>
                  </a:lnTo>
                  <a:lnTo>
                    <a:pt x="104267" y="327660"/>
                  </a:lnTo>
                  <a:close/>
                </a:path>
                <a:path w="125094" h="330200">
                  <a:moveTo>
                    <a:pt x="98425" y="302260"/>
                  </a:moveTo>
                  <a:lnTo>
                    <a:pt x="39496" y="302260"/>
                  </a:lnTo>
                  <a:lnTo>
                    <a:pt x="42418" y="303529"/>
                  </a:lnTo>
                  <a:lnTo>
                    <a:pt x="43053" y="304800"/>
                  </a:lnTo>
                  <a:lnTo>
                    <a:pt x="49530" y="308610"/>
                  </a:lnTo>
                  <a:lnTo>
                    <a:pt x="118745" y="308610"/>
                  </a:lnTo>
                  <a:lnTo>
                    <a:pt x="117094" y="307339"/>
                  </a:lnTo>
                  <a:lnTo>
                    <a:pt x="114935" y="306070"/>
                  </a:lnTo>
                  <a:lnTo>
                    <a:pt x="112395" y="306070"/>
                  </a:lnTo>
                  <a:lnTo>
                    <a:pt x="110871" y="304800"/>
                  </a:lnTo>
                  <a:lnTo>
                    <a:pt x="107950" y="304800"/>
                  </a:lnTo>
                  <a:lnTo>
                    <a:pt x="105791" y="303529"/>
                  </a:lnTo>
                  <a:lnTo>
                    <a:pt x="104140" y="303529"/>
                  </a:lnTo>
                  <a:lnTo>
                    <a:pt x="98425" y="302260"/>
                  </a:lnTo>
                  <a:close/>
                </a:path>
                <a:path w="125094" h="330200">
                  <a:moveTo>
                    <a:pt x="48641" y="280670"/>
                  </a:moveTo>
                  <a:lnTo>
                    <a:pt x="19431" y="280670"/>
                  </a:lnTo>
                  <a:lnTo>
                    <a:pt x="22987" y="285750"/>
                  </a:lnTo>
                  <a:lnTo>
                    <a:pt x="25527" y="289560"/>
                  </a:lnTo>
                  <a:lnTo>
                    <a:pt x="26543" y="290829"/>
                  </a:lnTo>
                  <a:lnTo>
                    <a:pt x="29083" y="293370"/>
                  </a:lnTo>
                  <a:lnTo>
                    <a:pt x="32258" y="295910"/>
                  </a:lnTo>
                  <a:lnTo>
                    <a:pt x="34671" y="298450"/>
                  </a:lnTo>
                  <a:lnTo>
                    <a:pt x="35814" y="299720"/>
                  </a:lnTo>
                  <a:lnTo>
                    <a:pt x="40132" y="302260"/>
                  </a:lnTo>
                  <a:lnTo>
                    <a:pt x="98679" y="302260"/>
                  </a:lnTo>
                  <a:lnTo>
                    <a:pt x="95504" y="300989"/>
                  </a:lnTo>
                  <a:lnTo>
                    <a:pt x="88646" y="300989"/>
                  </a:lnTo>
                  <a:lnTo>
                    <a:pt x="84709" y="299720"/>
                  </a:lnTo>
                  <a:lnTo>
                    <a:pt x="83947" y="298450"/>
                  </a:lnTo>
                  <a:lnTo>
                    <a:pt x="79438" y="297179"/>
                  </a:lnTo>
                  <a:lnTo>
                    <a:pt x="76581" y="297179"/>
                  </a:lnTo>
                  <a:lnTo>
                    <a:pt x="74612" y="295910"/>
                  </a:lnTo>
                  <a:lnTo>
                    <a:pt x="73025" y="295910"/>
                  </a:lnTo>
                  <a:lnTo>
                    <a:pt x="66548" y="292100"/>
                  </a:lnTo>
                  <a:lnTo>
                    <a:pt x="66294" y="292100"/>
                  </a:lnTo>
                  <a:lnTo>
                    <a:pt x="64389" y="290829"/>
                  </a:lnTo>
                  <a:lnTo>
                    <a:pt x="64642" y="290829"/>
                  </a:lnTo>
                  <a:lnTo>
                    <a:pt x="62992" y="289560"/>
                  </a:lnTo>
                  <a:lnTo>
                    <a:pt x="62357" y="289560"/>
                  </a:lnTo>
                  <a:lnTo>
                    <a:pt x="57499" y="285750"/>
                  </a:lnTo>
                  <a:lnTo>
                    <a:pt x="56388" y="285750"/>
                  </a:lnTo>
                  <a:lnTo>
                    <a:pt x="53467" y="283210"/>
                  </a:lnTo>
                  <a:lnTo>
                    <a:pt x="52959" y="283210"/>
                  </a:lnTo>
                  <a:lnTo>
                    <a:pt x="48641" y="280670"/>
                  </a:lnTo>
                  <a:close/>
                </a:path>
                <a:path w="125094" h="330200">
                  <a:moveTo>
                    <a:pt x="86741" y="299720"/>
                  </a:moveTo>
                  <a:lnTo>
                    <a:pt x="88646" y="300989"/>
                  </a:lnTo>
                  <a:lnTo>
                    <a:pt x="94996" y="300989"/>
                  </a:lnTo>
                  <a:lnTo>
                    <a:pt x="86741" y="299720"/>
                  </a:lnTo>
                  <a:close/>
                </a:path>
                <a:path w="125094" h="330200">
                  <a:moveTo>
                    <a:pt x="74930" y="295910"/>
                  </a:moveTo>
                  <a:lnTo>
                    <a:pt x="76581" y="297179"/>
                  </a:lnTo>
                  <a:lnTo>
                    <a:pt x="79438" y="297179"/>
                  </a:lnTo>
                  <a:lnTo>
                    <a:pt x="74930" y="295910"/>
                  </a:lnTo>
                  <a:close/>
                </a:path>
                <a:path w="125094" h="330200">
                  <a:moveTo>
                    <a:pt x="72644" y="294639"/>
                  </a:moveTo>
                  <a:lnTo>
                    <a:pt x="73025" y="295910"/>
                  </a:lnTo>
                  <a:lnTo>
                    <a:pt x="74612" y="295910"/>
                  </a:lnTo>
                  <a:lnTo>
                    <a:pt x="72644" y="294639"/>
                  </a:lnTo>
                  <a:close/>
                </a:path>
                <a:path w="125094" h="330200">
                  <a:moveTo>
                    <a:pt x="64389" y="290829"/>
                  </a:moveTo>
                  <a:lnTo>
                    <a:pt x="66294" y="292100"/>
                  </a:lnTo>
                  <a:lnTo>
                    <a:pt x="65468" y="291464"/>
                  </a:lnTo>
                  <a:lnTo>
                    <a:pt x="64389" y="290829"/>
                  </a:lnTo>
                  <a:close/>
                </a:path>
                <a:path w="125094" h="330200">
                  <a:moveTo>
                    <a:pt x="65468" y="291464"/>
                  </a:moveTo>
                  <a:lnTo>
                    <a:pt x="66294" y="292100"/>
                  </a:lnTo>
                  <a:lnTo>
                    <a:pt x="66548" y="292100"/>
                  </a:lnTo>
                  <a:lnTo>
                    <a:pt x="65468" y="291464"/>
                  </a:lnTo>
                  <a:close/>
                </a:path>
                <a:path w="125094" h="330200">
                  <a:moveTo>
                    <a:pt x="64642" y="290829"/>
                  </a:moveTo>
                  <a:lnTo>
                    <a:pt x="64389" y="290829"/>
                  </a:lnTo>
                  <a:lnTo>
                    <a:pt x="65468" y="291464"/>
                  </a:lnTo>
                  <a:lnTo>
                    <a:pt x="64642" y="290829"/>
                  </a:lnTo>
                  <a:close/>
                </a:path>
                <a:path w="125094" h="330200">
                  <a:moveTo>
                    <a:pt x="55880" y="284479"/>
                  </a:moveTo>
                  <a:lnTo>
                    <a:pt x="56388" y="285750"/>
                  </a:lnTo>
                  <a:lnTo>
                    <a:pt x="57499" y="285750"/>
                  </a:lnTo>
                  <a:lnTo>
                    <a:pt x="55880" y="284479"/>
                  </a:lnTo>
                  <a:close/>
                </a:path>
                <a:path w="125094" h="330200">
                  <a:moveTo>
                    <a:pt x="3810" y="160020"/>
                  </a:moveTo>
                  <a:lnTo>
                    <a:pt x="1651" y="175260"/>
                  </a:lnTo>
                  <a:lnTo>
                    <a:pt x="1524" y="176529"/>
                  </a:lnTo>
                  <a:lnTo>
                    <a:pt x="1079" y="184150"/>
                  </a:lnTo>
                  <a:lnTo>
                    <a:pt x="508" y="195579"/>
                  </a:lnTo>
                  <a:lnTo>
                    <a:pt x="381" y="196850"/>
                  </a:lnTo>
                  <a:lnTo>
                    <a:pt x="381" y="201929"/>
                  </a:lnTo>
                  <a:lnTo>
                    <a:pt x="0" y="214629"/>
                  </a:lnTo>
                  <a:lnTo>
                    <a:pt x="0" y="220979"/>
                  </a:lnTo>
                  <a:lnTo>
                    <a:pt x="1143" y="231139"/>
                  </a:lnTo>
                  <a:lnTo>
                    <a:pt x="1143" y="232410"/>
                  </a:lnTo>
                  <a:lnTo>
                    <a:pt x="1905" y="236220"/>
                  </a:lnTo>
                  <a:lnTo>
                    <a:pt x="2032" y="237489"/>
                  </a:lnTo>
                  <a:lnTo>
                    <a:pt x="4571" y="247650"/>
                  </a:lnTo>
                  <a:lnTo>
                    <a:pt x="4953" y="248920"/>
                  </a:lnTo>
                  <a:lnTo>
                    <a:pt x="6450" y="253012"/>
                  </a:lnTo>
                  <a:lnTo>
                    <a:pt x="9525" y="261620"/>
                  </a:lnTo>
                  <a:lnTo>
                    <a:pt x="11684" y="266700"/>
                  </a:lnTo>
                  <a:lnTo>
                    <a:pt x="11811" y="266700"/>
                  </a:lnTo>
                  <a:lnTo>
                    <a:pt x="16129" y="275589"/>
                  </a:lnTo>
                  <a:lnTo>
                    <a:pt x="17018" y="276860"/>
                  </a:lnTo>
                  <a:lnTo>
                    <a:pt x="19558" y="280670"/>
                  </a:lnTo>
                  <a:lnTo>
                    <a:pt x="49784" y="280670"/>
                  </a:lnTo>
                  <a:lnTo>
                    <a:pt x="48514" y="279400"/>
                  </a:lnTo>
                  <a:lnTo>
                    <a:pt x="47879" y="279400"/>
                  </a:lnTo>
                  <a:lnTo>
                    <a:pt x="44068" y="275589"/>
                  </a:lnTo>
                  <a:lnTo>
                    <a:pt x="42799" y="274320"/>
                  </a:lnTo>
                  <a:lnTo>
                    <a:pt x="41783" y="273050"/>
                  </a:lnTo>
                  <a:lnTo>
                    <a:pt x="42037" y="273050"/>
                  </a:lnTo>
                  <a:lnTo>
                    <a:pt x="38481" y="267970"/>
                  </a:lnTo>
                  <a:lnTo>
                    <a:pt x="35814" y="264160"/>
                  </a:lnTo>
                  <a:lnTo>
                    <a:pt x="36086" y="264160"/>
                  </a:lnTo>
                  <a:lnTo>
                    <a:pt x="32385" y="256539"/>
                  </a:lnTo>
                  <a:lnTo>
                    <a:pt x="31242" y="254000"/>
                  </a:lnTo>
                  <a:lnTo>
                    <a:pt x="31115" y="254000"/>
                  </a:lnTo>
                  <a:lnTo>
                    <a:pt x="30719" y="253012"/>
                  </a:lnTo>
                  <a:lnTo>
                    <a:pt x="30643" y="252729"/>
                  </a:lnTo>
                  <a:lnTo>
                    <a:pt x="27813" y="245110"/>
                  </a:lnTo>
                  <a:lnTo>
                    <a:pt x="26289" y="241300"/>
                  </a:lnTo>
                  <a:lnTo>
                    <a:pt x="26670" y="241300"/>
                  </a:lnTo>
                  <a:lnTo>
                    <a:pt x="24130" y="232410"/>
                  </a:lnTo>
                  <a:lnTo>
                    <a:pt x="24257" y="232410"/>
                  </a:lnTo>
                  <a:lnTo>
                    <a:pt x="23621" y="228600"/>
                  </a:lnTo>
                  <a:lnTo>
                    <a:pt x="22733" y="219710"/>
                  </a:lnTo>
                  <a:lnTo>
                    <a:pt x="22606" y="219710"/>
                  </a:lnTo>
                  <a:lnTo>
                    <a:pt x="22606" y="214629"/>
                  </a:lnTo>
                  <a:lnTo>
                    <a:pt x="22987" y="201929"/>
                  </a:lnTo>
                  <a:lnTo>
                    <a:pt x="22936" y="195579"/>
                  </a:lnTo>
                  <a:lnTo>
                    <a:pt x="23621" y="184150"/>
                  </a:lnTo>
                  <a:lnTo>
                    <a:pt x="23876" y="177800"/>
                  </a:lnTo>
                  <a:lnTo>
                    <a:pt x="24055" y="177800"/>
                  </a:lnTo>
                  <a:lnTo>
                    <a:pt x="26035" y="163829"/>
                  </a:lnTo>
                  <a:lnTo>
                    <a:pt x="26289" y="161289"/>
                  </a:lnTo>
                  <a:lnTo>
                    <a:pt x="3810" y="161289"/>
                  </a:lnTo>
                  <a:lnTo>
                    <a:pt x="3810" y="160020"/>
                  </a:lnTo>
                  <a:close/>
                </a:path>
                <a:path w="125094" h="330200">
                  <a:moveTo>
                    <a:pt x="47244" y="278129"/>
                  </a:moveTo>
                  <a:lnTo>
                    <a:pt x="47879" y="279400"/>
                  </a:lnTo>
                  <a:lnTo>
                    <a:pt x="48514" y="279400"/>
                  </a:lnTo>
                  <a:lnTo>
                    <a:pt x="47244" y="278129"/>
                  </a:lnTo>
                  <a:close/>
                </a:path>
                <a:path w="125094" h="330200">
                  <a:moveTo>
                    <a:pt x="42799" y="274320"/>
                  </a:moveTo>
                  <a:lnTo>
                    <a:pt x="43942" y="275589"/>
                  </a:lnTo>
                  <a:lnTo>
                    <a:pt x="43222" y="274743"/>
                  </a:lnTo>
                  <a:lnTo>
                    <a:pt x="42799" y="274320"/>
                  </a:lnTo>
                  <a:close/>
                </a:path>
                <a:path w="125094" h="330200">
                  <a:moveTo>
                    <a:pt x="43222" y="274743"/>
                  </a:moveTo>
                  <a:lnTo>
                    <a:pt x="43942" y="275589"/>
                  </a:lnTo>
                  <a:lnTo>
                    <a:pt x="43222" y="274743"/>
                  </a:lnTo>
                  <a:close/>
                </a:path>
                <a:path w="125094" h="330200">
                  <a:moveTo>
                    <a:pt x="42862" y="274320"/>
                  </a:moveTo>
                  <a:lnTo>
                    <a:pt x="43222" y="274743"/>
                  </a:lnTo>
                  <a:lnTo>
                    <a:pt x="42862" y="274320"/>
                  </a:lnTo>
                  <a:close/>
                </a:path>
                <a:path w="125094" h="330200">
                  <a:moveTo>
                    <a:pt x="36086" y="264160"/>
                  </a:moveTo>
                  <a:lnTo>
                    <a:pt x="35814" y="264160"/>
                  </a:lnTo>
                  <a:lnTo>
                    <a:pt x="36703" y="265429"/>
                  </a:lnTo>
                  <a:lnTo>
                    <a:pt x="36086" y="264160"/>
                  </a:lnTo>
                  <a:close/>
                </a:path>
                <a:path w="125094" h="330200">
                  <a:moveTo>
                    <a:pt x="30607" y="252729"/>
                  </a:moveTo>
                  <a:lnTo>
                    <a:pt x="31115" y="254000"/>
                  </a:lnTo>
                  <a:lnTo>
                    <a:pt x="30748" y="253012"/>
                  </a:lnTo>
                  <a:lnTo>
                    <a:pt x="30607" y="252729"/>
                  </a:lnTo>
                  <a:close/>
                </a:path>
                <a:path w="125094" h="330200">
                  <a:moveTo>
                    <a:pt x="30748" y="253012"/>
                  </a:moveTo>
                  <a:lnTo>
                    <a:pt x="31115" y="254000"/>
                  </a:lnTo>
                  <a:lnTo>
                    <a:pt x="31242" y="254000"/>
                  </a:lnTo>
                  <a:lnTo>
                    <a:pt x="30748" y="253012"/>
                  </a:lnTo>
                  <a:close/>
                </a:path>
                <a:path w="125094" h="330200">
                  <a:moveTo>
                    <a:pt x="30643" y="252729"/>
                  </a:moveTo>
                  <a:lnTo>
                    <a:pt x="30748" y="253012"/>
                  </a:lnTo>
                  <a:lnTo>
                    <a:pt x="30643" y="252729"/>
                  </a:lnTo>
                  <a:close/>
                </a:path>
                <a:path w="125094" h="330200">
                  <a:moveTo>
                    <a:pt x="22606" y="218439"/>
                  </a:moveTo>
                  <a:lnTo>
                    <a:pt x="22606" y="219710"/>
                  </a:lnTo>
                  <a:lnTo>
                    <a:pt x="22733" y="219710"/>
                  </a:lnTo>
                  <a:lnTo>
                    <a:pt x="22606" y="218439"/>
                  </a:lnTo>
                  <a:close/>
                </a:path>
                <a:path w="125094" h="330200">
                  <a:moveTo>
                    <a:pt x="24055" y="177800"/>
                  </a:moveTo>
                  <a:lnTo>
                    <a:pt x="23876" y="177800"/>
                  </a:lnTo>
                  <a:lnTo>
                    <a:pt x="23876" y="179070"/>
                  </a:lnTo>
                  <a:lnTo>
                    <a:pt x="24055" y="177800"/>
                  </a:lnTo>
                  <a:close/>
                </a:path>
                <a:path w="125094" h="330200">
                  <a:moveTo>
                    <a:pt x="97282" y="19050"/>
                  </a:moveTo>
                  <a:lnTo>
                    <a:pt x="61214" y="19050"/>
                  </a:lnTo>
                  <a:lnTo>
                    <a:pt x="58546" y="21589"/>
                  </a:lnTo>
                  <a:lnTo>
                    <a:pt x="52451" y="29210"/>
                  </a:lnTo>
                  <a:lnTo>
                    <a:pt x="52070" y="29210"/>
                  </a:lnTo>
                  <a:lnTo>
                    <a:pt x="49911" y="31750"/>
                  </a:lnTo>
                  <a:lnTo>
                    <a:pt x="45085" y="40639"/>
                  </a:lnTo>
                  <a:lnTo>
                    <a:pt x="43180" y="43179"/>
                  </a:lnTo>
                  <a:lnTo>
                    <a:pt x="38862" y="50800"/>
                  </a:lnTo>
                  <a:lnTo>
                    <a:pt x="38100" y="52070"/>
                  </a:lnTo>
                  <a:lnTo>
                    <a:pt x="36576" y="55879"/>
                  </a:lnTo>
                  <a:lnTo>
                    <a:pt x="36957" y="55879"/>
                  </a:lnTo>
                  <a:lnTo>
                    <a:pt x="32131" y="66039"/>
                  </a:lnTo>
                  <a:lnTo>
                    <a:pt x="29845" y="71120"/>
                  </a:lnTo>
                  <a:lnTo>
                    <a:pt x="29591" y="71120"/>
                  </a:lnTo>
                  <a:lnTo>
                    <a:pt x="24511" y="85089"/>
                  </a:lnTo>
                  <a:lnTo>
                    <a:pt x="24638" y="85089"/>
                  </a:lnTo>
                  <a:lnTo>
                    <a:pt x="22479" y="90170"/>
                  </a:lnTo>
                  <a:lnTo>
                    <a:pt x="22225" y="90170"/>
                  </a:lnTo>
                  <a:lnTo>
                    <a:pt x="17526" y="104139"/>
                  </a:lnTo>
                  <a:lnTo>
                    <a:pt x="15621" y="109220"/>
                  </a:lnTo>
                  <a:lnTo>
                    <a:pt x="11938" y="120650"/>
                  </a:lnTo>
                  <a:lnTo>
                    <a:pt x="11811" y="120650"/>
                  </a:lnTo>
                  <a:lnTo>
                    <a:pt x="10414" y="125729"/>
                  </a:lnTo>
                  <a:lnTo>
                    <a:pt x="10287" y="125729"/>
                  </a:lnTo>
                  <a:lnTo>
                    <a:pt x="7493" y="137160"/>
                  </a:lnTo>
                  <a:lnTo>
                    <a:pt x="6731" y="142239"/>
                  </a:lnTo>
                  <a:lnTo>
                    <a:pt x="6858" y="142239"/>
                  </a:lnTo>
                  <a:lnTo>
                    <a:pt x="4699" y="153670"/>
                  </a:lnTo>
                  <a:lnTo>
                    <a:pt x="4571" y="154939"/>
                  </a:lnTo>
                  <a:lnTo>
                    <a:pt x="3810" y="161289"/>
                  </a:lnTo>
                  <a:lnTo>
                    <a:pt x="26289" y="161289"/>
                  </a:lnTo>
                  <a:lnTo>
                    <a:pt x="26670" y="157479"/>
                  </a:lnTo>
                  <a:lnTo>
                    <a:pt x="28829" y="146050"/>
                  </a:lnTo>
                  <a:lnTo>
                    <a:pt x="28829" y="144779"/>
                  </a:lnTo>
                  <a:lnTo>
                    <a:pt x="29464" y="139700"/>
                  </a:lnTo>
                  <a:lnTo>
                    <a:pt x="29683" y="139700"/>
                  </a:lnTo>
                  <a:lnTo>
                    <a:pt x="33146" y="127000"/>
                  </a:lnTo>
                  <a:lnTo>
                    <a:pt x="36576" y="115570"/>
                  </a:lnTo>
                  <a:lnTo>
                    <a:pt x="36449" y="115570"/>
                  </a:lnTo>
                  <a:lnTo>
                    <a:pt x="38227" y="110489"/>
                  </a:lnTo>
                  <a:lnTo>
                    <a:pt x="38654" y="110489"/>
                  </a:lnTo>
                  <a:lnTo>
                    <a:pt x="42926" y="97789"/>
                  </a:lnTo>
                  <a:lnTo>
                    <a:pt x="42799" y="97789"/>
                  </a:lnTo>
                  <a:lnTo>
                    <a:pt x="44831" y="92710"/>
                  </a:lnTo>
                  <a:lnTo>
                    <a:pt x="44958" y="92710"/>
                  </a:lnTo>
                  <a:lnTo>
                    <a:pt x="49911" y="78739"/>
                  </a:lnTo>
                  <a:lnTo>
                    <a:pt x="49784" y="78739"/>
                  </a:lnTo>
                  <a:lnTo>
                    <a:pt x="51943" y="73660"/>
                  </a:lnTo>
                  <a:lnTo>
                    <a:pt x="52149" y="73660"/>
                  </a:lnTo>
                  <a:lnTo>
                    <a:pt x="56261" y="64770"/>
                  </a:lnTo>
                  <a:lnTo>
                    <a:pt x="56769" y="63500"/>
                  </a:lnTo>
                  <a:lnTo>
                    <a:pt x="58166" y="59689"/>
                  </a:lnTo>
                  <a:lnTo>
                    <a:pt x="58716" y="59689"/>
                  </a:lnTo>
                  <a:lnTo>
                    <a:pt x="61595" y="54610"/>
                  </a:lnTo>
                  <a:lnTo>
                    <a:pt x="63500" y="50800"/>
                  </a:lnTo>
                  <a:lnTo>
                    <a:pt x="63246" y="50800"/>
                  </a:lnTo>
                  <a:lnTo>
                    <a:pt x="67564" y="43179"/>
                  </a:lnTo>
                  <a:lnTo>
                    <a:pt x="68029" y="43179"/>
                  </a:lnTo>
                  <a:lnTo>
                    <a:pt x="69469" y="40639"/>
                  </a:lnTo>
                  <a:lnTo>
                    <a:pt x="69850" y="40639"/>
                  </a:lnTo>
                  <a:lnTo>
                    <a:pt x="73914" y="35560"/>
                  </a:lnTo>
                  <a:lnTo>
                    <a:pt x="73279" y="35560"/>
                  </a:lnTo>
                  <a:lnTo>
                    <a:pt x="75692" y="33020"/>
                  </a:lnTo>
                  <a:lnTo>
                    <a:pt x="75565" y="33020"/>
                  </a:lnTo>
                  <a:lnTo>
                    <a:pt x="80899" y="27939"/>
                  </a:lnTo>
                  <a:lnTo>
                    <a:pt x="81153" y="27939"/>
                  </a:lnTo>
                  <a:lnTo>
                    <a:pt x="82041" y="26670"/>
                  </a:lnTo>
                  <a:lnTo>
                    <a:pt x="81661" y="26670"/>
                  </a:lnTo>
                  <a:lnTo>
                    <a:pt x="82931" y="25400"/>
                  </a:lnTo>
                  <a:lnTo>
                    <a:pt x="83185" y="25400"/>
                  </a:lnTo>
                  <a:lnTo>
                    <a:pt x="86233" y="22860"/>
                  </a:lnTo>
                  <a:lnTo>
                    <a:pt x="86741" y="22860"/>
                  </a:lnTo>
                  <a:lnTo>
                    <a:pt x="87926" y="22013"/>
                  </a:lnTo>
                  <a:lnTo>
                    <a:pt x="88455" y="21589"/>
                  </a:lnTo>
                  <a:lnTo>
                    <a:pt x="86106" y="21589"/>
                  </a:lnTo>
                  <a:lnTo>
                    <a:pt x="90043" y="20320"/>
                  </a:lnTo>
                  <a:lnTo>
                    <a:pt x="94932" y="20320"/>
                  </a:lnTo>
                  <a:lnTo>
                    <a:pt x="97282" y="19050"/>
                  </a:lnTo>
                  <a:close/>
                </a:path>
                <a:path w="125094" h="330200">
                  <a:moveTo>
                    <a:pt x="29683" y="139700"/>
                  </a:moveTo>
                  <a:lnTo>
                    <a:pt x="29464" y="139700"/>
                  </a:lnTo>
                  <a:lnTo>
                    <a:pt x="29337" y="140970"/>
                  </a:lnTo>
                  <a:lnTo>
                    <a:pt x="29683" y="139700"/>
                  </a:lnTo>
                  <a:close/>
                </a:path>
                <a:path w="125094" h="330200">
                  <a:moveTo>
                    <a:pt x="38654" y="110489"/>
                  </a:moveTo>
                  <a:lnTo>
                    <a:pt x="38227" y="110489"/>
                  </a:lnTo>
                  <a:lnTo>
                    <a:pt x="38227" y="111760"/>
                  </a:lnTo>
                  <a:lnTo>
                    <a:pt x="38654" y="110489"/>
                  </a:lnTo>
                  <a:close/>
                </a:path>
                <a:path w="125094" h="330200">
                  <a:moveTo>
                    <a:pt x="52149" y="73660"/>
                  </a:moveTo>
                  <a:lnTo>
                    <a:pt x="51943" y="73660"/>
                  </a:lnTo>
                  <a:lnTo>
                    <a:pt x="51562" y="74929"/>
                  </a:lnTo>
                  <a:lnTo>
                    <a:pt x="52149" y="73660"/>
                  </a:lnTo>
                  <a:close/>
                </a:path>
                <a:path w="125094" h="330200">
                  <a:moveTo>
                    <a:pt x="58716" y="59689"/>
                  </a:moveTo>
                  <a:lnTo>
                    <a:pt x="58166" y="59689"/>
                  </a:lnTo>
                  <a:lnTo>
                    <a:pt x="57277" y="62229"/>
                  </a:lnTo>
                  <a:lnTo>
                    <a:pt x="58716" y="59689"/>
                  </a:lnTo>
                  <a:close/>
                </a:path>
                <a:path w="125094" h="330200">
                  <a:moveTo>
                    <a:pt x="68029" y="43179"/>
                  </a:moveTo>
                  <a:lnTo>
                    <a:pt x="67564" y="43179"/>
                  </a:lnTo>
                  <a:lnTo>
                    <a:pt x="67310" y="44450"/>
                  </a:lnTo>
                  <a:lnTo>
                    <a:pt x="68029" y="43179"/>
                  </a:lnTo>
                  <a:close/>
                </a:path>
                <a:path w="125094" h="330200">
                  <a:moveTo>
                    <a:pt x="69850" y="40639"/>
                  </a:moveTo>
                  <a:lnTo>
                    <a:pt x="69469" y="40639"/>
                  </a:lnTo>
                  <a:lnTo>
                    <a:pt x="68834" y="41910"/>
                  </a:lnTo>
                  <a:lnTo>
                    <a:pt x="69850" y="40639"/>
                  </a:lnTo>
                  <a:close/>
                </a:path>
                <a:path w="125094" h="330200">
                  <a:moveTo>
                    <a:pt x="82931" y="25400"/>
                  </a:moveTo>
                  <a:lnTo>
                    <a:pt x="81661" y="26670"/>
                  </a:lnTo>
                  <a:lnTo>
                    <a:pt x="82575" y="25908"/>
                  </a:lnTo>
                  <a:lnTo>
                    <a:pt x="82931" y="25400"/>
                  </a:lnTo>
                  <a:close/>
                </a:path>
                <a:path w="125094" h="330200">
                  <a:moveTo>
                    <a:pt x="82575" y="25908"/>
                  </a:moveTo>
                  <a:lnTo>
                    <a:pt x="81661" y="26670"/>
                  </a:lnTo>
                  <a:lnTo>
                    <a:pt x="82041" y="26670"/>
                  </a:lnTo>
                  <a:lnTo>
                    <a:pt x="82575" y="25908"/>
                  </a:lnTo>
                  <a:close/>
                </a:path>
                <a:path w="125094" h="330200">
                  <a:moveTo>
                    <a:pt x="83185" y="25400"/>
                  </a:moveTo>
                  <a:lnTo>
                    <a:pt x="82931" y="25400"/>
                  </a:lnTo>
                  <a:lnTo>
                    <a:pt x="82575" y="25908"/>
                  </a:lnTo>
                  <a:lnTo>
                    <a:pt x="83185" y="25400"/>
                  </a:lnTo>
                  <a:close/>
                </a:path>
                <a:path w="125094" h="330200">
                  <a:moveTo>
                    <a:pt x="88519" y="21589"/>
                  </a:moveTo>
                  <a:lnTo>
                    <a:pt x="87926" y="22013"/>
                  </a:lnTo>
                  <a:lnTo>
                    <a:pt x="86868" y="22860"/>
                  </a:lnTo>
                  <a:lnTo>
                    <a:pt x="88519" y="21589"/>
                  </a:lnTo>
                  <a:close/>
                </a:path>
                <a:path w="125094" h="330200">
                  <a:moveTo>
                    <a:pt x="90043" y="20320"/>
                  </a:moveTo>
                  <a:lnTo>
                    <a:pt x="86106" y="21589"/>
                  </a:lnTo>
                  <a:lnTo>
                    <a:pt x="88455" y="21589"/>
                  </a:lnTo>
                  <a:lnTo>
                    <a:pt x="90043" y="20320"/>
                  </a:lnTo>
                  <a:close/>
                </a:path>
                <a:path w="125094" h="330200">
                  <a:moveTo>
                    <a:pt x="94932" y="20320"/>
                  </a:moveTo>
                  <a:lnTo>
                    <a:pt x="90043" y="20320"/>
                  </a:lnTo>
                  <a:lnTo>
                    <a:pt x="88455" y="21589"/>
                  </a:lnTo>
                  <a:lnTo>
                    <a:pt x="92583" y="21589"/>
                  </a:lnTo>
                  <a:lnTo>
                    <a:pt x="94932" y="20320"/>
                  </a:lnTo>
                  <a:close/>
                </a:path>
                <a:path w="125094" h="330200">
                  <a:moveTo>
                    <a:pt x="88646" y="2539"/>
                  </a:moveTo>
                  <a:lnTo>
                    <a:pt x="82169" y="2539"/>
                  </a:lnTo>
                  <a:lnTo>
                    <a:pt x="80391" y="3810"/>
                  </a:lnTo>
                  <a:lnTo>
                    <a:pt x="76073" y="6350"/>
                  </a:lnTo>
                  <a:lnTo>
                    <a:pt x="74295" y="7620"/>
                  </a:lnTo>
                  <a:lnTo>
                    <a:pt x="74041" y="7620"/>
                  </a:lnTo>
                  <a:lnTo>
                    <a:pt x="69342" y="11429"/>
                  </a:lnTo>
                  <a:lnTo>
                    <a:pt x="68580" y="11429"/>
                  </a:lnTo>
                  <a:lnTo>
                    <a:pt x="66675" y="12700"/>
                  </a:lnTo>
                  <a:lnTo>
                    <a:pt x="60960" y="19050"/>
                  </a:lnTo>
                  <a:lnTo>
                    <a:pt x="98044" y="19050"/>
                  </a:lnTo>
                  <a:lnTo>
                    <a:pt x="100838" y="16510"/>
                  </a:lnTo>
                  <a:lnTo>
                    <a:pt x="102362" y="13970"/>
                  </a:lnTo>
                  <a:lnTo>
                    <a:pt x="104775" y="10160"/>
                  </a:lnTo>
                  <a:lnTo>
                    <a:pt x="104140" y="5079"/>
                  </a:lnTo>
                  <a:lnTo>
                    <a:pt x="86614" y="5079"/>
                  </a:lnTo>
                  <a:lnTo>
                    <a:pt x="88646" y="2539"/>
                  </a:lnTo>
                  <a:close/>
                </a:path>
                <a:path w="125094" h="330200">
                  <a:moveTo>
                    <a:pt x="97028" y="0"/>
                  </a:moveTo>
                  <a:lnTo>
                    <a:pt x="91948" y="0"/>
                  </a:lnTo>
                  <a:lnTo>
                    <a:pt x="88646" y="2539"/>
                  </a:lnTo>
                  <a:lnTo>
                    <a:pt x="86614" y="5079"/>
                  </a:lnTo>
                  <a:lnTo>
                    <a:pt x="89789" y="2539"/>
                  </a:lnTo>
                  <a:lnTo>
                    <a:pt x="100584" y="2539"/>
                  </a:lnTo>
                  <a:lnTo>
                    <a:pt x="97028" y="0"/>
                  </a:lnTo>
                  <a:close/>
                </a:path>
                <a:path w="125094" h="330200">
                  <a:moveTo>
                    <a:pt x="100584" y="2539"/>
                  </a:moveTo>
                  <a:lnTo>
                    <a:pt x="89789" y="2539"/>
                  </a:lnTo>
                  <a:lnTo>
                    <a:pt x="86614" y="5079"/>
                  </a:lnTo>
                  <a:lnTo>
                    <a:pt x="104140" y="5079"/>
                  </a:lnTo>
                  <a:lnTo>
                    <a:pt x="100584" y="2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15007" y="841501"/>
              <a:ext cx="276098" cy="28130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77372" y="762508"/>
              <a:ext cx="314672" cy="4064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0" y="704850"/>
              <a:ext cx="2438400" cy="3857625"/>
            </a:xfrm>
            <a:custGeom>
              <a:avLst/>
              <a:gdLst/>
              <a:ahLst/>
              <a:cxnLst/>
              <a:rect l="l" t="t" r="r" b="b"/>
              <a:pathLst>
                <a:path w="2438400" h="3857625">
                  <a:moveTo>
                    <a:pt x="2438400" y="0"/>
                  </a:moveTo>
                  <a:lnTo>
                    <a:pt x="0" y="0"/>
                  </a:lnTo>
                  <a:lnTo>
                    <a:pt x="0" y="3857625"/>
                  </a:lnTo>
                  <a:lnTo>
                    <a:pt x="2438400" y="3857625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26176" y="1932939"/>
              <a:ext cx="1079753" cy="2498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90846" y="3849370"/>
              <a:ext cx="688501" cy="19603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67832" y="3806697"/>
              <a:ext cx="723010" cy="21181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371850" y="2695575"/>
              <a:ext cx="1322070" cy="114300"/>
            </a:xfrm>
            <a:custGeom>
              <a:avLst/>
              <a:gdLst/>
              <a:ahLst/>
              <a:cxnLst/>
              <a:rect l="l" t="t" r="r" b="b"/>
              <a:pathLst>
                <a:path w="1322070" h="114300">
                  <a:moveTo>
                    <a:pt x="1207515" y="0"/>
                  </a:moveTo>
                  <a:lnTo>
                    <a:pt x="1207515" y="114300"/>
                  </a:lnTo>
                  <a:lnTo>
                    <a:pt x="1283715" y="76200"/>
                  </a:lnTo>
                  <a:lnTo>
                    <a:pt x="1226565" y="76200"/>
                  </a:lnTo>
                  <a:lnTo>
                    <a:pt x="1226565" y="38100"/>
                  </a:lnTo>
                  <a:lnTo>
                    <a:pt x="1283715" y="38100"/>
                  </a:lnTo>
                  <a:lnTo>
                    <a:pt x="1207515" y="0"/>
                  </a:lnTo>
                  <a:close/>
                </a:path>
                <a:path w="1322070" h="114300">
                  <a:moveTo>
                    <a:pt x="1207515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207515" y="76200"/>
                  </a:lnTo>
                  <a:lnTo>
                    <a:pt x="1207515" y="38100"/>
                  </a:lnTo>
                  <a:close/>
                </a:path>
                <a:path w="1322070" h="114300">
                  <a:moveTo>
                    <a:pt x="1283715" y="38100"/>
                  </a:moveTo>
                  <a:lnTo>
                    <a:pt x="1226565" y="38100"/>
                  </a:lnTo>
                  <a:lnTo>
                    <a:pt x="1226565" y="76200"/>
                  </a:lnTo>
                  <a:lnTo>
                    <a:pt x="1283715" y="76200"/>
                  </a:lnTo>
                  <a:lnTo>
                    <a:pt x="1321815" y="57150"/>
                  </a:lnTo>
                  <a:lnTo>
                    <a:pt x="1283715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14675" y="1581150"/>
              <a:ext cx="180975" cy="1809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29475" y="209550"/>
              <a:ext cx="1657350" cy="120015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90791" y="1490980"/>
              <a:ext cx="1704085" cy="3045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186419" y="1868297"/>
              <a:ext cx="165399" cy="17919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422385" y="1859152"/>
              <a:ext cx="250571" cy="2286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957573" y="2463800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693" y="0"/>
                  </a:moveTo>
                  <a:lnTo>
                    <a:pt x="85089" y="7493"/>
                  </a:lnTo>
                  <a:lnTo>
                    <a:pt x="105155" y="24892"/>
                  </a:lnTo>
                  <a:lnTo>
                    <a:pt x="0" y="24892"/>
                  </a:lnTo>
                  <a:lnTo>
                    <a:pt x="0" y="36702"/>
                  </a:lnTo>
                  <a:lnTo>
                    <a:pt x="105155" y="36702"/>
                  </a:lnTo>
                  <a:lnTo>
                    <a:pt x="85089" y="54229"/>
                  </a:lnTo>
                  <a:lnTo>
                    <a:pt x="91693" y="61722"/>
                  </a:lnTo>
                  <a:lnTo>
                    <a:pt x="123316" y="34417"/>
                  </a:lnTo>
                  <a:lnTo>
                    <a:pt x="123316" y="27177"/>
                  </a:lnTo>
                  <a:lnTo>
                    <a:pt x="9169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949065" y="2400871"/>
            <a:ext cx="1511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18479" y="2383091"/>
            <a:ext cx="1511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00100" y="704850"/>
            <a:ext cx="4772025" cy="1924050"/>
            <a:chOff x="800100" y="704850"/>
            <a:chExt cx="4772025" cy="1924050"/>
          </a:xfrm>
        </p:grpSpPr>
        <p:pic>
          <p:nvPicPr>
            <p:cNvPr id="48" name="object 4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0100" y="704850"/>
              <a:ext cx="171450" cy="17145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86100" y="1628775"/>
              <a:ext cx="171450" cy="1809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05225" y="2447925"/>
              <a:ext cx="180975" cy="18097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00675" y="2381250"/>
              <a:ext cx="171450" cy="180975"/>
            </a:xfrm>
            <a:prstGeom prst="rect">
              <a:avLst/>
            </a:prstGeom>
          </p:spPr>
        </p:pic>
      </p:grp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160" y="248221"/>
            <a:ext cx="50482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Multiple</a:t>
            </a:r>
            <a:r>
              <a:rPr spc="-65" dirty="0"/>
              <a:t> </a:t>
            </a:r>
            <a:r>
              <a:rPr dirty="0"/>
              <a:t>hidden</a:t>
            </a:r>
            <a:r>
              <a:rPr spc="-95" dirty="0"/>
              <a:t> </a:t>
            </a:r>
            <a:r>
              <a:rPr spc="-10" dirty="0"/>
              <a:t>layers</a:t>
            </a:r>
          </a:p>
        </p:txBody>
      </p:sp>
      <p:sp>
        <p:nvSpPr>
          <p:cNvPr id="3" name="object 3"/>
          <p:cNvSpPr/>
          <p:nvPr/>
        </p:nvSpPr>
        <p:spPr>
          <a:xfrm>
            <a:off x="196265" y="1770633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44" y="0"/>
                </a:moveTo>
                <a:lnTo>
                  <a:pt x="85089" y="7492"/>
                </a:lnTo>
                <a:lnTo>
                  <a:pt x="105181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181" y="36829"/>
                </a:lnTo>
                <a:lnTo>
                  <a:pt x="85089" y="54228"/>
                </a:lnTo>
                <a:lnTo>
                  <a:pt x="91744" y="61721"/>
                </a:lnTo>
                <a:lnTo>
                  <a:pt x="123266" y="34543"/>
                </a:lnTo>
                <a:lnTo>
                  <a:pt x="123266" y="27304"/>
                </a:lnTo>
                <a:lnTo>
                  <a:pt x="9174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57250" y="1247838"/>
            <a:ext cx="2591435" cy="1428750"/>
            <a:chOff x="857250" y="1247838"/>
            <a:chExt cx="2591435" cy="1428750"/>
          </a:xfrm>
        </p:grpSpPr>
        <p:sp>
          <p:nvSpPr>
            <p:cNvPr id="5" name="object 5"/>
            <p:cNvSpPr/>
            <p:nvPr/>
          </p:nvSpPr>
          <p:spPr>
            <a:xfrm>
              <a:off x="871537" y="1262125"/>
              <a:ext cx="553085" cy="1400175"/>
            </a:xfrm>
            <a:custGeom>
              <a:avLst/>
              <a:gdLst/>
              <a:ahLst/>
              <a:cxnLst/>
              <a:rect l="l" t="t" r="r" b="b"/>
              <a:pathLst>
                <a:path w="553085" h="1400175">
                  <a:moveTo>
                    <a:pt x="0" y="92075"/>
                  </a:moveTo>
                  <a:lnTo>
                    <a:pt x="7235" y="56203"/>
                  </a:lnTo>
                  <a:lnTo>
                    <a:pt x="26968" y="26939"/>
                  </a:lnTo>
                  <a:lnTo>
                    <a:pt x="56235" y="7225"/>
                  </a:lnTo>
                  <a:lnTo>
                    <a:pt x="92075" y="0"/>
                  </a:lnTo>
                  <a:lnTo>
                    <a:pt x="460311" y="0"/>
                  </a:lnTo>
                  <a:lnTo>
                    <a:pt x="496202" y="7225"/>
                  </a:lnTo>
                  <a:lnTo>
                    <a:pt x="525510" y="26939"/>
                  </a:lnTo>
                  <a:lnTo>
                    <a:pt x="545268" y="56203"/>
                  </a:lnTo>
                  <a:lnTo>
                    <a:pt x="552513" y="92075"/>
                  </a:lnTo>
                  <a:lnTo>
                    <a:pt x="552513" y="1307973"/>
                  </a:lnTo>
                  <a:lnTo>
                    <a:pt x="545268" y="1343864"/>
                  </a:lnTo>
                  <a:lnTo>
                    <a:pt x="525510" y="1373171"/>
                  </a:lnTo>
                  <a:lnTo>
                    <a:pt x="496202" y="1392930"/>
                  </a:lnTo>
                  <a:lnTo>
                    <a:pt x="460311" y="1400175"/>
                  </a:lnTo>
                  <a:lnTo>
                    <a:pt x="92075" y="1400175"/>
                  </a:lnTo>
                  <a:lnTo>
                    <a:pt x="56235" y="1392930"/>
                  </a:lnTo>
                  <a:lnTo>
                    <a:pt x="26968" y="1373171"/>
                  </a:lnTo>
                  <a:lnTo>
                    <a:pt x="7235" y="1343864"/>
                  </a:lnTo>
                  <a:lnTo>
                    <a:pt x="0" y="130797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7262" y="1347850"/>
              <a:ext cx="372110" cy="1228725"/>
            </a:xfrm>
            <a:custGeom>
              <a:avLst/>
              <a:gdLst/>
              <a:ahLst/>
              <a:cxnLst/>
              <a:rect l="l" t="t" r="r" b="b"/>
              <a:pathLst>
                <a:path w="372109" h="1228725">
                  <a:moveTo>
                    <a:pt x="0" y="185674"/>
                  </a:moveTo>
                  <a:lnTo>
                    <a:pt x="6634" y="136289"/>
                  </a:lnTo>
                  <a:lnTo>
                    <a:pt x="25359" y="91929"/>
                  </a:lnTo>
                  <a:lnTo>
                    <a:pt x="54402" y="54355"/>
                  </a:lnTo>
                  <a:lnTo>
                    <a:pt x="91993" y="25334"/>
                  </a:lnTo>
                  <a:lnTo>
                    <a:pt x="136361" y="6627"/>
                  </a:lnTo>
                  <a:lnTo>
                    <a:pt x="185737" y="0"/>
                  </a:lnTo>
                  <a:lnTo>
                    <a:pt x="235117" y="6627"/>
                  </a:lnTo>
                  <a:lnTo>
                    <a:pt x="279498" y="25334"/>
                  </a:lnTo>
                  <a:lnTo>
                    <a:pt x="317104" y="54356"/>
                  </a:lnTo>
                  <a:lnTo>
                    <a:pt x="346162" y="91929"/>
                  </a:lnTo>
                  <a:lnTo>
                    <a:pt x="364898" y="136289"/>
                  </a:lnTo>
                  <a:lnTo>
                    <a:pt x="371538" y="185674"/>
                  </a:lnTo>
                  <a:lnTo>
                    <a:pt x="364898" y="235067"/>
                  </a:lnTo>
                  <a:lnTo>
                    <a:pt x="346162" y="279451"/>
                  </a:lnTo>
                  <a:lnTo>
                    <a:pt x="317104" y="317055"/>
                  </a:lnTo>
                  <a:lnTo>
                    <a:pt x="279498" y="346107"/>
                  </a:lnTo>
                  <a:lnTo>
                    <a:pt x="235117" y="364838"/>
                  </a:lnTo>
                  <a:lnTo>
                    <a:pt x="185737" y="371475"/>
                  </a:lnTo>
                  <a:lnTo>
                    <a:pt x="136361" y="364838"/>
                  </a:lnTo>
                  <a:lnTo>
                    <a:pt x="91993" y="346107"/>
                  </a:lnTo>
                  <a:lnTo>
                    <a:pt x="54402" y="317055"/>
                  </a:lnTo>
                  <a:lnTo>
                    <a:pt x="25359" y="279451"/>
                  </a:lnTo>
                  <a:lnTo>
                    <a:pt x="6634" y="235067"/>
                  </a:lnTo>
                  <a:lnTo>
                    <a:pt x="0" y="185674"/>
                  </a:lnTo>
                  <a:close/>
                </a:path>
                <a:path w="372109" h="1228725">
                  <a:moveTo>
                    <a:pt x="0" y="623824"/>
                  </a:moveTo>
                  <a:lnTo>
                    <a:pt x="6634" y="574439"/>
                  </a:lnTo>
                  <a:lnTo>
                    <a:pt x="25359" y="530079"/>
                  </a:lnTo>
                  <a:lnTo>
                    <a:pt x="54402" y="492506"/>
                  </a:lnTo>
                  <a:lnTo>
                    <a:pt x="91993" y="463484"/>
                  </a:lnTo>
                  <a:lnTo>
                    <a:pt x="136361" y="444777"/>
                  </a:lnTo>
                  <a:lnTo>
                    <a:pt x="185737" y="438150"/>
                  </a:lnTo>
                  <a:lnTo>
                    <a:pt x="235117" y="444777"/>
                  </a:lnTo>
                  <a:lnTo>
                    <a:pt x="279498" y="463484"/>
                  </a:lnTo>
                  <a:lnTo>
                    <a:pt x="317104" y="492506"/>
                  </a:lnTo>
                  <a:lnTo>
                    <a:pt x="346162" y="530079"/>
                  </a:lnTo>
                  <a:lnTo>
                    <a:pt x="364898" y="574439"/>
                  </a:lnTo>
                  <a:lnTo>
                    <a:pt x="371538" y="623824"/>
                  </a:lnTo>
                  <a:lnTo>
                    <a:pt x="364898" y="673217"/>
                  </a:lnTo>
                  <a:lnTo>
                    <a:pt x="346162" y="717601"/>
                  </a:lnTo>
                  <a:lnTo>
                    <a:pt x="317104" y="755205"/>
                  </a:lnTo>
                  <a:lnTo>
                    <a:pt x="279498" y="784257"/>
                  </a:lnTo>
                  <a:lnTo>
                    <a:pt x="235117" y="802988"/>
                  </a:lnTo>
                  <a:lnTo>
                    <a:pt x="185737" y="809625"/>
                  </a:lnTo>
                  <a:lnTo>
                    <a:pt x="136361" y="802988"/>
                  </a:lnTo>
                  <a:lnTo>
                    <a:pt x="91993" y="784257"/>
                  </a:lnTo>
                  <a:lnTo>
                    <a:pt x="54402" y="755205"/>
                  </a:lnTo>
                  <a:lnTo>
                    <a:pt x="25359" y="717601"/>
                  </a:lnTo>
                  <a:lnTo>
                    <a:pt x="6634" y="673217"/>
                  </a:lnTo>
                  <a:lnTo>
                    <a:pt x="0" y="623824"/>
                  </a:lnTo>
                  <a:close/>
                </a:path>
                <a:path w="372109" h="1228725">
                  <a:moveTo>
                    <a:pt x="9525" y="1047750"/>
                  </a:moveTo>
                  <a:lnTo>
                    <a:pt x="15989" y="999595"/>
                  </a:lnTo>
                  <a:lnTo>
                    <a:pt x="34233" y="956352"/>
                  </a:lnTo>
                  <a:lnTo>
                    <a:pt x="62531" y="919734"/>
                  </a:lnTo>
                  <a:lnTo>
                    <a:pt x="99158" y="891455"/>
                  </a:lnTo>
                  <a:lnTo>
                    <a:pt x="142389" y="873230"/>
                  </a:lnTo>
                  <a:lnTo>
                    <a:pt x="190500" y="866775"/>
                  </a:lnTo>
                  <a:lnTo>
                    <a:pt x="238614" y="873230"/>
                  </a:lnTo>
                  <a:lnTo>
                    <a:pt x="281857" y="891455"/>
                  </a:lnTo>
                  <a:lnTo>
                    <a:pt x="318500" y="919733"/>
                  </a:lnTo>
                  <a:lnTo>
                    <a:pt x="346813" y="956352"/>
                  </a:lnTo>
                  <a:lnTo>
                    <a:pt x="365069" y="999595"/>
                  </a:lnTo>
                  <a:lnTo>
                    <a:pt x="371538" y="1047750"/>
                  </a:lnTo>
                  <a:lnTo>
                    <a:pt x="365069" y="1095860"/>
                  </a:lnTo>
                  <a:lnTo>
                    <a:pt x="346813" y="1139091"/>
                  </a:lnTo>
                  <a:lnTo>
                    <a:pt x="318500" y="1175718"/>
                  </a:lnTo>
                  <a:lnTo>
                    <a:pt x="281857" y="1204016"/>
                  </a:lnTo>
                  <a:lnTo>
                    <a:pt x="238614" y="1222260"/>
                  </a:lnTo>
                  <a:lnTo>
                    <a:pt x="190500" y="1228725"/>
                  </a:lnTo>
                  <a:lnTo>
                    <a:pt x="142389" y="1222260"/>
                  </a:lnTo>
                  <a:lnTo>
                    <a:pt x="99158" y="1204016"/>
                  </a:lnTo>
                  <a:lnTo>
                    <a:pt x="62531" y="1175718"/>
                  </a:lnTo>
                  <a:lnTo>
                    <a:pt x="34233" y="1139091"/>
                  </a:lnTo>
                  <a:lnTo>
                    <a:pt x="15989" y="1095860"/>
                  </a:lnTo>
                  <a:lnTo>
                    <a:pt x="9525" y="1047750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71725" y="1443100"/>
              <a:ext cx="552450" cy="1000125"/>
            </a:xfrm>
            <a:custGeom>
              <a:avLst/>
              <a:gdLst/>
              <a:ahLst/>
              <a:cxnLst/>
              <a:rect l="l" t="t" r="r" b="b"/>
              <a:pathLst>
                <a:path w="552450" h="1000125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907923"/>
                  </a:lnTo>
                  <a:lnTo>
                    <a:pt x="545205" y="943814"/>
                  </a:lnTo>
                  <a:lnTo>
                    <a:pt x="525446" y="973121"/>
                  </a:lnTo>
                  <a:lnTo>
                    <a:pt x="496139" y="992880"/>
                  </a:lnTo>
                  <a:lnTo>
                    <a:pt x="460248" y="1000125"/>
                  </a:lnTo>
                  <a:lnTo>
                    <a:pt x="92075" y="1000125"/>
                  </a:lnTo>
                  <a:lnTo>
                    <a:pt x="56203" y="992880"/>
                  </a:lnTo>
                  <a:lnTo>
                    <a:pt x="26939" y="973121"/>
                  </a:lnTo>
                  <a:lnTo>
                    <a:pt x="7225" y="943814"/>
                  </a:lnTo>
                  <a:lnTo>
                    <a:pt x="0" y="90792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6975" y="1528825"/>
              <a:ext cx="371475" cy="771525"/>
            </a:xfrm>
            <a:custGeom>
              <a:avLst/>
              <a:gdLst/>
              <a:ahLst/>
              <a:cxnLst/>
              <a:rect l="l" t="t" r="r" b="b"/>
              <a:pathLst>
                <a:path w="371475" h="77152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8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  <a:path w="371475" h="771525">
                  <a:moveTo>
                    <a:pt x="0" y="590550"/>
                  </a:moveTo>
                  <a:lnTo>
                    <a:pt x="6627" y="542395"/>
                  </a:lnTo>
                  <a:lnTo>
                    <a:pt x="25334" y="499152"/>
                  </a:lnTo>
                  <a:lnTo>
                    <a:pt x="54356" y="462534"/>
                  </a:lnTo>
                  <a:lnTo>
                    <a:pt x="91929" y="434255"/>
                  </a:lnTo>
                  <a:lnTo>
                    <a:pt x="136289" y="416030"/>
                  </a:lnTo>
                  <a:lnTo>
                    <a:pt x="185674" y="409575"/>
                  </a:lnTo>
                  <a:lnTo>
                    <a:pt x="235067" y="416030"/>
                  </a:lnTo>
                  <a:lnTo>
                    <a:pt x="279451" y="434255"/>
                  </a:lnTo>
                  <a:lnTo>
                    <a:pt x="317055" y="462533"/>
                  </a:lnTo>
                  <a:lnTo>
                    <a:pt x="346107" y="499152"/>
                  </a:lnTo>
                  <a:lnTo>
                    <a:pt x="364838" y="542395"/>
                  </a:lnTo>
                  <a:lnTo>
                    <a:pt x="371475" y="590550"/>
                  </a:lnTo>
                  <a:lnTo>
                    <a:pt x="364838" y="638660"/>
                  </a:lnTo>
                  <a:lnTo>
                    <a:pt x="346107" y="681891"/>
                  </a:lnTo>
                  <a:lnTo>
                    <a:pt x="317055" y="718518"/>
                  </a:lnTo>
                  <a:lnTo>
                    <a:pt x="279451" y="746816"/>
                  </a:lnTo>
                  <a:lnTo>
                    <a:pt x="235067" y="765060"/>
                  </a:lnTo>
                  <a:lnTo>
                    <a:pt x="185674" y="771525"/>
                  </a:lnTo>
                  <a:lnTo>
                    <a:pt x="136289" y="765060"/>
                  </a:lnTo>
                  <a:lnTo>
                    <a:pt x="91929" y="746816"/>
                  </a:lnTo>
                  <a:lnTo>
                    <a:pt x="54356" y="718518"/>
                  </a:lnTo>
                  <a:lnTo>
                    <a:pt x="25334" y="681891"/>
                  </a:lnTo>
                  <a:lnTo>
                    <a:pt x="6627" y="638660"/>
                  </a:lnTo>
                  <a:lnTo>
                    <a:pt x="0" y="590550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6850" y="1866899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1376" y="1643125"/>
              <a:ext cx="552450" cy="542925"/>
            </a:xfrm>
            <a:custGeom>
              <a:avLst/>
              <a:gdLst/>
              <a:ahLst/>
              <a:cxnLst/>
              <a:rect l="l" t="t" r="r" b="b"/>
              <a:pathLst>
                <a:path w="552450" h="542925">
                  <a:moveTo>
                    <a:pt x="0" y="90424"/>
                  </a:moveTo>
                  <a:lnTo>
                    <a:pt x="7110" y="55239"/>
                  </a:lnTo>
                  <a:lnTo>
                    <a:pt x="26495" y="26495"/>
                  </a:lnTo>
                  <a:lnTo>
                    <a:pt x="55239" y="7110"/>
                  </a:lnTo>
                  <a:lnTo>
                    <a:pt x="90424" y="0"/>
                  </a:lnTo>
                  <a:lnTo>
                    <a:pt x="461899" y="0"/>
                  </a:lnTo>
                  <a:lnTo>
                    <a:pt x="497157" y="7110"/>
                  </a:lnTo>
                  <a:lnTo>
                    <a:pt x="525938" y="26495"/>
                  </a:lnTo>
                  <a:lnTo>
                    <a:pt x="545338" y="55239"/>
                  </a:lnTo>
                  <a:lnTo>
                    <a:pt x="552450" y="90424"/>
                  </a:lnTo>
                  <a:lnTo>
                    <a:pt x="552450" y="452374"/>
                  </a:lnTo>
                  <a:lnTo>
                    <a:pt x="545338" y="487578"/>
                  </a:lnTo>
                  <a:lnTo>
                    <a:pt x="525938" y="516366"/>
                  </a:lnTo>
                  <a:lnTo>
                    <a:pt x="497157" y="535795"/>
                  </a:lnTo>
                  <a:lnTo>
                    <a:pt x="461899" y="542925"/>
                  </a:lnTo>
                  <a:lnTo>
                    <a:pt x="90424" y="542925"/>
                  </a:lnTo>
                  <a:lnTo>
                    <a:pt x="55239" y="535795"/>
                  </a:lnTo>
                  <a:lnTo>
                    <a:pt x="26495" y="516366"/>
                  </a:lnTo>
                  <a:lnTo>
                    <a:pt x="7110" y="487578"/>
                  </a:lnTo>
                  <a:lnTo>
                    <a:pt x="0" y="452374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6626" y="1719325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8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6975" y="1866899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9654" y="1637664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821" y="0"/>
                  </a:moveTo>
                  <a:lnTo>
                    <a:pt x="85090" y="7620"/>
                  </a:lnTo>
                  <a:lnTo>
                    <a:pt x="105156" y="25019"/>
                  </a:lnTo>
                  <a:lnTo>
                    <a:pt x="0" y="25019"/>
                  </a:lnTo>
                  <a:lnTo>
                    <a:pt x="0" y="36830"/>
                  </a:lnTo>
                  <a:lnTo>
                    <a:pt x="105156" y="36830"/>
                  </a:lnTo>
                  <a:lnTo>
                    <a:pt x="85090" y="54229"/>
                  </a:lnTo>
                  <a:lnTo>
                    <a:pt x="91821" y="61849"/>
                  </a:lnTo>
                  <a:lnTo>
                    <a:pt x="123316" y="34544"/>
                  </a:lnTo>
                  <a:lnTo>
                    <a:pt x="123316" y="27305"/>
                  </a:lnTo>
                  <a:lnTo>
                    <a:pt x="91821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495675" y="186690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525" y="186690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59" h="114300">
                <a:moveTo>
                  <a:pt x="251459" y="0"/>
                </a:moveTo>
                <a:lnTo>
                  <a:pt x="251459" y="114300"/>
                </a:lnTo>
                <a:lnTo>
                  <a:pt x="327659" y="76200"/>
                </a:lnTo>
                <a:lnTo>
                  <a:pt x="270509" y="76200"/>
                </a:lnTo>
                <a:lnTo>
                  <a:pt x="270509" y="38100"/>
                </a:lnTo>
                <a:lnTo>
                  <a:pt x="327659" y="38100"/>
                </a:lnTo>
                <a:lnTo>
                  <a:pt x="251459" y="0"/>
                </a:lnTo>
                <a:close/>
              </a:path>
              <a:path w="365759" h="114300">
                <a:moveTo>
                  <a:pt x="25145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59" y="76200"/>
                </a:lnTo>
                <a:lnTo>
                  <a:pt x="251459" y="38100"/>
                </a:lnTo>
                <a:close/>
              </a:path>
              <a:path w="365759" h="114300">
                <a:moveTo>
                  <a:pt x="327659" y="38100"/>
                </a:moveTo>
                <a:lnTo>
                  <a:pt x="270509" y="38100"/>
                </a:lnTo>
                <a:lnTo>
                  <a:pt x="270509" y="76200"/>
                </a:lnTo>
                <a:lnTo>
                  <a:pt x="327659" y="76200"/>
                </a:lnTo>
                <a:lnTo>
                  <a:pt x="365759" y="57150"/>
                </a:lnTo>
                <a:lnTo>
                  <a:pt x="327659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3037" y="1587568"/>
            <a:ext cx="532765" cy="78676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6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550" spc="-10" dirty="0">
                <a:solidFill>
                  <a:srgbClr val="FF9300"/>
                </a:solidFill>
                <a:latin typeface="Verdana"/>
                <a:cs typeface="Verdana"/>
              </a:rPr>
              <a:t>input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990" y="3138487"/>
            <a:ext cx="706755" cy="5143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30"/>
              </a:spcBef>
            </a:pPr>
            <a:r>
              <a:rPr sz="1550" spc="-10" dirty="0">
                <a:solidFill>
                  <a:srgbClr val="585858"/>
                </a:solidFill>
                <a:latin typeface="Verdana"/>
                <a:cs typeface="Verdana"/>
              </a:rPr>
              <a:t>hidden layer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13254" y="3138487"/>
            <a:ext cx="706755" cy="5143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30"/>
              </a:spcBef>
            </a:pPr>
            <a:r>
              <a:rPr sz="1550" spc="-10" dirty="0">
                <a:solidFill>
                  <a:srgbClr val="585858"/>
                </a:solidFill>
                <a:latin typeface="Verdana"/>
                <a:cs typeface="Verdana"/>
              </a:rPr>
              <a:t>hidden layer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70580" y="2307907"/>
            <a:ext cx="675640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35"/>
              </a:spcBef>
            </a:pPr>
            <a:r>
              <a:rPr sz="1550" spc="-10" dirty="0">
                <a:solidFill>
                  <a:srgbClr val="FF40FF"/>
                </a:solidFill>
                <a:latin typeface="Verdana"/>
                <a:cs typeface="Verdana"/>
              </a:rPr>
              <a:t>output layer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01946" y="3485578"/>
            <a:ext cx="704850" cy="5143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30"/>
              </a:spcBef>
            </a:pPr>
            <a:r>
              <a:rPr sz="1550" spc="-10" dirty="0">
                <a:solidFill>
                  <a:srgbClr val="585858"/>
                </a:solidFill>
                <a:latin typeface="Verdana"/>
                <a:cs typeface="Verdana"/>
              </a:rPr>
              <a:t>hidden layer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7729" y="3494976"/>
            <a:ext cx="704850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35"/>
              </a:spcBef>
            </a:pPr>
            <a:r>
              <a:rPr sz="1550" spc="-10" dirty="0">
                <a:solidFill>
                  <a:srgbClr val="585858"/>
                </a:solidFill>
                <a:latin typeface="Verdana"/>
                <a:cs typeface="Verdana"/>
              </a:rPr>
              <a:t>hidden layer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36993" y="3485578"/>
            <a:ext cx="706755" cy="5143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30"/>
              </a:spcBef>
            </a:pPr>
            <a:r>
              <a:rPr sz="1550" spc="-10" dirty="0">
                <a:solidFill>
                  <a:srgbClr val="585858"/>
                </a:solidFill>
                <a:latin typeface="Verdana"/>
                <a:cs typeface="Verdana"/>
              </a:rPr>
              <a:t>hidden layer</a:t>
            </a:r>
            <a:endParaRPr sz="1550">
              <a:latin typeface="Verdana"/>
              <a:cs typeface="Verdan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2442" y="2771520"/>
            <a:ext cx="399288" cy="31826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3132" y="3139313"/>
            <a:ext cx="345524" cy="2499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4465" y="3131057"/>
            <a:ext cx="418211" cy="30810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2408" y="3098419"/>
            <a:ext cx="423672" cy="3313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6074" y="2863088"/>
            <a:ext cx="344908" cy="28041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720720" y="4168457"/>
            <a:ext cx="358711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Verdana"/>
                <a:cs typeface="Verdana"/>
              </a:rPr>
              <a:t>neural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network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architecture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33850" y="885825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400"/>
                </a:lnTo>
              </a:path>
            </a:pathLst>
          </a:custGeom>
          <a:ln w="381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74184" y="1975739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820" y="0"/>
                </a:moveTo>
                <a:lnTo>
                  <a:pt x="85089" y="7493"/>
                </a:lnTo>
                <a:lnTo>
                  <a:pt x="105282" y="25018"/>
                </a:lnTo>
                <a:lnTo>
                  <a:pt x="0" y="25018"/>
                </a:lnTo>
                <a:lnTo>
                  <a:pt x="0" y="36830"/>
                </a:lnTo>
                <a:lnTo>
                  <a:pt x="105282" y="36830"/>
                </a:lnTo>
                <a:lnTo>
                  <a:pt x="85089" y="54229"/>
                </a:lnTo>
                <a:lnTo>
                  <a:pt x="91820" y="61722"/>
                </a:lnTo>
                <a:lnTo>
                  <a:pt x="123316" y="34543"/>
                </a:lnTo>
                <a:lnTo>
                  <a:pt x="123316" y="27305"/>
                </a:lnTo>
                <a:lnTo>
                  <a:pt x="9182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265929" y="1911730"/>
            <a:ext cx="1504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905438" y="885888"/>
            <a:ext cx="3600450" cy="2152650"/>
            <a:chOff x="4905438" y="885888"/>
            <a:chExt cx="3600450" cy="2152650"/>
          </a:xfrm>
        </p:grpSpPr>
        <p:sp>
          <p:nvSpPr>
            <p:cNvPr id="33" name="object 33"/>
            <p:cNvSpPr/>
            <p:nvPr/>
          </p:nvSpPr>
          <p:spPr>
            <a:xfrm>
              <a:off x="4919726" y="1224025"/>
              <a:ext cx="552450" cy="1781175"/>
            </a:xfrm>
            <a:custGeom>
              <a:avLst/>
              <a:gdLst/>
              <a:ahLst/>
              <a:cxnLst/>
              <a:rect l="l" t="t" r="r" b="b"/>
              <a:pathLst>
                <a:path w="552450" h="1781175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688973"/>
                  </a:lnTo>
                  <a:lnTo>
                    <a:pt x="545205" y="1724864"/>
                  </a:lnTo>
                  <a:lnTo>
                    <a:pt x="525446" y="1754171"/>
                  </a:lnTo>
                  <a:lnTo>
                    <a:pt x="496139" y="1773930"/>
                  </a:lnTo>
                  <a:lnTo>
                    <a:pt x="460248" y="1781175"/>
                  </a:lnTo>
                  <a:lnTo>
                    <a:pt x="92075" y="1781175"/>
                  </a:lnTo>
                  <a:lnTo>
                    <a:pt x="56203" y="1773930"/>
                  </a:lnTo>
                  <a:lnTo>
                    <a:pt x="26939" y="1754171"/>
                  </a:lnTo>
                  <a:lnTo>
                    <a:pt x="7225" y="1724864"/>
                  </a:lnTo>
                  <a:lnTo>
                    <a:pt x="0" y="168897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05451" y="1309750"/>
              <a:ext cx="371475" cy="1581150"/>
            </a:xfrm>
            <a:custGeom>
              <a:avLst/>
              <a:gdLst/>
              <a:ahLst/>
              <a:cxnLst/>
              <a:rect l="l" t="t" r="r" b="b"/>
              <a:pathLst>
                <a:path w="371475" h="1581150">
                  <a:moveTo>
                    <a:pt x="9525" y="180975"/>
                  </a:moveTo>
                  <a:lnTo>
                    <a:pt x="15980" y="132820"/>
                  </a:lnTo>
                  <a:lnTo>
                    <a:pt x="34205" y="89577"/>
                  </a:lnTo>
                  <a:lnTo>
                    <a:pt x="62484" y="52959"/>
                  </a:lnTo>
                  <a:lnTo>
                    <a:pt x="99102" y="24680"/>
                  </a:lnTo>
                  <a:lnTo>
                    <a:pt x="142345" y="6455"/>
                  </a:lnTo>
                  <a:lnTo>
                    <a:pt x="190500" y="0"/>
                  </a:lnTo>
                  <a:lnTo>
                    <a:pt x="238610" y="6455"/>
                  </a:lnTo>
                  <a:lnTo>
                    <a:pt x="281841" y="24680"/>
                  </a:lnTo>
                  <a:lnTo>
                    <a:pt x="318468" y="52959"/>
                  </a:lnTo>
                  <a:lnTo>
                    <a:pt x="346766" y="89577"/>
                  </a:lnTo>
                  <a:lnTo>
                    <a:pt x="365010" y="132820"/>
                  </a:lnTo>
                  <a:lnTo>
                    <a:pt x="371475" y="180975"/>
                  </a:lnTo>
                  <a:lnTo>
                    <a:pt x="365010" y="229085"/>
                  </a:lnTo>
                  <a:lnTo>
                    <a:pt x="346766" y="272316"/>
                  </a:lnTo>
                  <a:lnTo>
                    <a:pt x="318468" y="308943"/>
                  </a:lnTo>
                  <a:lnTo>
                    <a:pt x="281841" y="337241"/>
                  </a:lnTo>
                  <a:lnTo>
                    <a:pt x="238610" y="355485"/>
                  </a:lnTo>
                  <a:lnTo>
                    <a:pt x="190500" y="361950"/>
                  </a:lnTo>
                  <a:lnTo>
                    <a:pt x="142345" y="355485"/>
                  </a:lnTo>
                  <a:lnTo>
                    <a:pt x="99102" y="337241"/>
                  </a:lnTo>
                  <a:lnTo>
                    <a:pt x="62484" y="308943"/>
                  </a:lnTo>
                  <a:lnTo>
                    <a:pt x="34205" y="272316"/>
                  </a:lnTo>
                  <a:lnTo>
                    <a:pt x="15980" y="229085"/>
                  </a:lnTo>
                  <a:lnTo>
                    <a:pt x="9525" y="180975"/>
                  </a:lnTo>
                  <a:close/>
                </a:path>
                <a:path w="371475" h="1581150">
                  <a:moveTo>
                    <a:pt x="0" y="585724"/>
                  </a:moveTo>
                  <a:lnTo>
                    <a:pt x="6627" y="536339"/>
                  </a:lnTo>
                  <a:lnTo>
                    <a:pt x="25334" y="491979"/>
                  </a:lnTo>
                  <a:lnTo>
                    <a:pt x="54356" y="454405"/>
                  </a:lnTo>
                  <a:lnTo>
                    <a:pt x="91929" y="425384"/>
                  </a:lnTo>
                  <a:lnTo>
                    <a:pt x="136289" y="406677"/>
                  </a:lnTo>
                  <a:lnTo>
                    <a:pt x="185674" y="400050"/>
                  </a:lnTo>
                  <a:lnTo>
                    <a:pt x="235067" y="406677"/>
                  </a:lnTo>
                  <a:lnTo>
                    <a:pt x="279451" y="425384"/>
                  </a:lnTo>
                  <a:lnTo>
                    <a:pt x="317055" y="454406"/>
                  </a:lnTo>
                  <a:lnTo>
                    <a:pt x="346107" y="491979"/>
                  </a:lnTo>
                  <a:lnTo>
                    <a:pt x="364838" y="536339"/>
                  </a:lnTo>
                  <a:lnTo>
                    <a:pt x="371475" y="585724"/>
                  </a:lnTo>
                  <a:lnTo>
                    <a:pt x="364838" y="635117"/>
                  </a:lnTo>
                  <a:lnTo>
                    <a:pt x="346107" y="679501"/>
                  </a:lnTo>
                  <a:lnTo>
                    <a:pt x="317055" y="717105"/>
                  </a:lnTo>
                  <a:lnTo>
                    <a:pt x="279451" y="746157"/>
                  </a:lnTo>
                  <a:lnTo>
                    <a:pt x="235067" y="764888"/>
                  </a:lnTo>
                  <a:lnTo>
                    <a:pt x="185674" y="771525"/>
                  </a:lnTo>
                  <a:lnTo>
                    <a:pt x="136289" y="764888"/>
                  </a:lnTo>
                  <a:lnTo>
                    <a:pt x="91929" y="746157"/>
                  </a:lnTo>
                  <a:lnTo>
                    <a:pt x="54355" y="717105"/>
                  </a:lnTo>
                  <a:lnTo>
                    <a:pt x="25334" y="679501"/>
                  </a:lnTo>
                  <a:lnTo>
                    <a:pt x="6627" y="635117"/>
                  </a:lnTo>
                  <a:lnTo>
                    <a:pt x="0" y="585724"/>
                  </a:lnTo>
                  <a:close/>
                </a:path>
                <a:path w="371475" h="1581150">
                  <a:moveTo>
                    <a:pt x="0" y="1000125"/>
                  </a:moveTo>
                  <a:lnTo>
                    <a:pt x="6627" y="951970"/>
                  </a:lnTo>
                  <a:lnTo>
                    <a:pt x="25334" y="908727"/>
                  </a:lnTo>
                  <a:lnTo>
                    <a:pt x="54356" y="872109"/>
                  </a:lnTo>
                  <a:lnTo>
                    <a:pt x="91929" y="843830"/>
                  </a:lnTo>
                  <a:lnTo>
                    <a:pt x="136289" y="825605"/>
                  </a:lnTo>
                  <a:lnTo>
                    <a:pt x="185674" y="819150"/>
                  </a:lnTo>
                  <a:lnTo>
                    <a:pt x="235067" y="825605"/>
                  </a:lnTo>
                  <a:lnTo>
                    <a:pt x="279451" y="843830"/>
                  </a:lnTo>
                  <a:lnTo>
                    <a:pt x="317055" y="872108"/>
                  </a:lnTo>
                  <a:lnTo>
                    <a:pt x="346107" y="908727"/>
                  </a:lnTo>
                  <a:lnTo>
                    <a:pt x="364838" y="951970"/>
                  </a:lnTo>
                  <a:lnTo>
                    <a:pt x="371475" y="1000125"/>
                  </a:lnTo>
                  <a:lnTo>
                    <a:pt x="364838" y="1048235"/>
                  </a:lnTo>
                  <a:lnTo>
                    <a:pt x="346107" y="1091466"/>
                  </a:lnTo>
                  <a:lnTo>
                    <a:pt x="317055" y="1128093"/>
                  </a:lnTo>
                  <a:lnTo>
                    <a:pt x="279451" y="1156391"/>
                  </a:lnTo>
                  <a:lnTo>
                    <a:pt x="235067" y="1174635"/>
                  </a:lnTo>
                  <a:lnTo>
                    <a:pt x="185674" y="1181100"/>
                  </a:lnTo>
                  <a:lnTo>
                    <a:pt x="136289" y="1174635"/>
                  </a:lnTo>
                  <a:lnTo>
                    <a:pt x="91929" y="1156391"/>
                  </a:lnTo>
                  <a:lnTo>
                    <a:pt x="54355" y="1128093"/>
                  </a:lnTo>
                  <a:lnTo>
                    <a:pt x="25334" y="1091466"/>
                  </a:lnTo>
                  <a:lnTo>
                    <a:pt x="6627" y="1048235"/>
                  </a:lnTo>
                  <a:lnTo>
                    <a:pt x="0" y="1000125"/>
                  </a:lnTo>
                  <a:close/>
                </a:path>
                <a:path w="371475" h="1581150">
                  <a:moveTo>
                    <a:pt x="0" y="1400175"/>
                  </a:moveTo>
                  <a:lnTo>
                    <a:pt x="6627" y="1352020"/>
                  </a:lnTo>
                  <a:lnTo>
                    <a:pt x="25334" y="1308777"/>
                  </a:lnTo>
                  <a:lnTo>
                    <a:pt x="54356" y="1272159"/>
                  </a:lnTo>
                  <a:lnTo>
                    <a:pt x="91929" y="1243880"/>
                  </a:lnTo>
                  <a:lnTo>
                    <a:pt x="136289" y="1225655"/>
                  </a:lnTo>
                  <a:lnTo>
                    <a:pt x="185674" y="1219200"/>
                  </a:lnTo>
                  <a:lnTo>
                    <a:pt x="235067" y="1225655"/>
                  </a:lnTo>
                  <a:lnTo>
                    <a:pt x="279451" y="1243880"/>
                  </a:lnTo>
                  <a:lnTo>
                    <a:pt x="317055" y="1272158"/>
                  </a:lnTo>
                  <a:lnTo>
                    <a:pt x="346107" y="1308777"/>
                  </a:lnTo>
                  <a:lnTo>
                    <a:pt x="364838" y="1352020"/>
                  </a:lnTo>
                  <a:lnTo>
                    <a:pt x="371475" y="1400175"/>
                  </a:lnTo>
                  <a:lnTo>
                    <a:pt x="364838" y="1448285"/>
                  </a:lnTo>
                  <a:lnTo>
                    <a:pt x="346107" y="1491516"/>
                  </a:lnTo>
                  <a:lnTo>
                    <a:pt x="317055" y="1528143"/>
                  </a:lnTo>
                  <a:lnTo>
                    <a:pt x="279451" y="1556441"/>
                  </a:lnTo>
                  <a:lnTo>
                    <a:pt x="235067" y="1574685"/>
                  </a:lnTo>
                  <a:lnTo>
                    <a:pt x="185674" y="1581150"/>
                  </a:lnTo>
                  <a:lnTo>
                    <a:pt x="136289" y="1574685"/>
                  </a:lnTo>
                  <a:lnTo>
                    <a:pt x="91929" y="1556441"/>
                  </a:lnTo>
                  <a:lnTo>
                    <a:pt x="54355" y="1528143"/>
                  </a:lnTo>
                  <a:lnTo>
                    <a:pt x="25334" y="1491516"/>
                  </a:lnTo>
                  <a:lnTo>
                    <a:pt x="6627" y="1448285"/>
                  </a:lnTo>
                  <a:lnTo>
                    <a:pt x="0" y="14001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14975" y="206692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29376" y="900175"/>
              <a:ext cx="561975" cy="2124075"/>
            </a:xfrm>
            <a:custGeom>
              <a:avLst/>
              <a:gdLst/>
              <a:ahLst/>
              <a:cxnLst/>
              <a:rect l="l" t="t" r="r" b="b"/>
              <a:pathLst>
                <a:path w="561975" h="2124075">
                  <a:moveTo>
                    <a:pt x="0" y="93599"/>
                  </a:moveTo>
                  <a:lnTo>
                    <a:pt x="7356" y="57167"/>
                  </a:lnTo>
                  <a:lnTo>
                    <a:pt x="27416" y="27416"/>
                  </a:lnTo>
                  <a:lnTo>
                    <a:pt x="57167" y="7356"/>
                  </a:lnTo>
                  <a:lnTo>
                    <a:pt x="93599" y="0"/>
                  </a:lnTo>
                  <a:lnTo>
                    <a:pt x="468249" y="0"/>
                  </a:lnTo>
                  <a:lnTo>
                    <a:pt x="504699" y="7356"/>
                  </a:lnTo>
                  <a:lnTo>
                    <a:pt x="534495" y="27416"/>
                  </a:lnTo>
                  <a:lnTo>
                    <a:pt x="554599" y="57167"/>
                  </a:lnTo>
                  <a:lnTo>
                    <a:pt x="561975" y="93599"/>
                  </a:lnTo>
                  <a:lnTo>
                    <a:pt x="561975" y="2030349"/>
                  </a:lnTo>
                  <a:lnTo>
                    <a:pt x="554599" y="2066799"/>
                  </a:lnTo>
                  <a:lnTo>
                    <a:pt x="534495" y="2096595"/>
                  </a:lnTo>
                  <a:lnTo>
                    <a:pt x="504699" y="2116699"/>
                  </a:lnTo>
                  <a:lnTo>
                    <a:pt x="468249" y="2124075"/>
                  </a:lnTo>
                  <a:lnTo>
                    <a:pt x="93599" y="2124075"/>
                  </a:lnTo>
                  <a:lnTo>
                    <a:pt x="57167" y="2116699"/>
                  </a:lnTo>
                  <a:lnTo>
                    <a:pt x="27416" y="2096595"/>
                  </a:lnTo>
                  <a:lnTo>
                    <a:pt x="7356" y="2066799"/>
                  </a:lnTo>
                  <a:lnTo>
                    <a:pt x="0" y="2030349"/>
                  </a:lnTo>
                  <a:lnTo>
                    <a:pt x="0" y="93599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4151" y="957325"/>
              <a:ext cx="361950" cy="2000250"/>
            </a:xfrm>
            <a:custGeom>
              <a:avLst/>
              <a:gdLst/>
              <a:ahLst/>
              <a:cxnLst/>
              <a:rect l="l" t="t" r="r" b="b"/>
              <a:pathLst>
                <a:path w="361950" h="2000250">
                  <a:moveTo>
                    <a:pt x="0" y="585724"/>
                  </a:moveTo>
                  <a:lnTo>
                    <a:pt x="6455" y="536339"/>
                  </a:lnTo>
                  <a:lnTo>
                    <a:pt x="24680" y="491979"/>
                  </a:lnTo>
                  <a:lnTo>
                    <a:pt x="52959" y="454405"/>
                  </a:lnTo>
                  <a:lnTo>
                    <a:pt x="89577" y="425384"/>
                  </a:lnTo>
                  <a:lnTo>
                    <a:pt x="132820" y="406677"/>
                  </a:lnTo>
                  <a:lnTo>
                    <a:pt x="180975" y="400050"/>
                  </a:lnTo>
                  <a:lnTo>
                    <a:pt x="229085" y="406677"/>
                  </a:lnTo>
                  <a:lnTo>
                    <a:pt x="272316" y="425384"/>
                  </a:lnTo>
                  <a:lnTo>
                    <a:pt x="308943" y="454406"/>
                  </a:lnTo>
                  <a:lnTo>
                    <a:pt x="337241" y="491979"/>
                  </a:lnTo>
                  <a:lnTo>
                    <a:pt x="355485" y="536339"/>
                  </a:lnTo>
                  <a:lnTo>
                    <a:pt x="361950" y="585724"/>
                  </a:lnTo>
                  <a:lnTo>
                    <a:pt x="355485" y="635117"/>
                  </a:lnTo>
                  <a:lnTo>
                    <a:pt x="337241" y="679501"/>
                  </a:lnTo>
                  <a:lnTo>
                    <a:pt x="308943" y="717105"/>
                  </a:lnTo>
                  <a:lnTo>
                    <a:pt x="272316" y="746157"/>
                  </a:lnTo>
                  <a:lnTo>
                    <a:pt x="229085" y="764888"/>
                  </a:lnTo>
                  <a:lnTo>
                    <a:pt x="180975" y="771525"/>
                  </a:lnTo>
                  <a:lnTo>
                    <a:pt x="132820" y="764888"/>
                  </a:lnTo>
                  <a:lnTo>
                    <a:pt x="89577" y="746157"/>
                  </a:lnTo>
                  <a:lnTo>
                    <a:pt x="52959" y="717105"/>
                  </a:lnTo>
                  <a:lnTo>
                    <a:pt x="24680" y="679501"/>
                  </a:lnTo>
                  <a:lnTo>
                    <a:pt x="6455" y="635117"/>
                  </a:lnTo>
                  <a:lnTo>
                    <a:pt x="0" y="585724"/>
                  </a:lnTo>
                  <a:close/>
                </a:path>
                <a:path w="361950" h="2000250">
                  <a:moveTo>
                    <a:pt x="0" y="995299"/>
                  </a:moveTo>
                  <a:lnTo>
                    <a:pt x="6455" y="945914"/>
                  </a:lnTo>
                  <a:lnTo>
                    <a:pt x="24680" y="901554"/>
                  </a:lnTo>
                  <a:lnTo>
                    <a:pt x="52959" y="863981"/>
                  </a:lnTo>
                  <a:lnTo>
                    <a:pt x="89577" y="834959"/>
                  </a:lnTo>
                  <a:lnTo>
                    <a:pt x="132820" y="816252"/>
                  </a:lnTo>
                  <a:lnTo>
                    <a:pt x="180975" y="809625"/>
                  </a:lnTo>
                  <a:lnTo>
                    <a:pt x="229085" y="816252"/>
                  </a:lnTo>
                  <a:lnTo>
                    <a:pt x="272316" y="834959"/>
                  </a:lnTo>
                  <a:lnTo>
                    <a:pt x="308943" y="863981"/>
                  </a:lnTo>
                  <a:lnTo>
                    <a:pt x="337241" y="901554"/>
                  </a:lnTo>
                  <a:lnTo>
                    <a:pt x="355485" y="945914"/>
                  </a:lnTo>
                  <a:lnTo>
                    <a:pt x="361950" y="995299"/>
                  </a:lnTo>
                  <a:lnTo>
                    <a:pt x="355485" y="1044692"/>
                  </a:lnTo>
                  <a:lnTo>
                    <a:pt x="337241" y="1089076"/>
                  </a:lnTo>
                  <a:lnTo>
                    <a:pt x="308943" y="1126680"/>
                  </a:lnTo>
                  <a:lnTo>
                    <a:pt x="272316" y="1155732"/>
                  </a:lnTo>
                  <a:lnTo>
                    <a:pt x="229085" y="1174463"/>
                  </a:lnTo>
                  <a:lnTo>
                    <a:pt x="180975" y="1181100"/>
                  </a:lnTo>
                  <a:lnTo>
                    <a:pt x="132820" y="1174463"/>
                  </a:lnTo>
                  <a:lnTo>
                    <a:pt x="89577" y="1155732"/>
                  </a:lnTo>
                  <a:lnTo>
                    <a:pt x="52959" y="1126680"/>
                  </a:lnTo>
                  <a:lnTo>
                    <a:pt x="24680" y="1089076"/>
                  </a:lnTo>
                  <a:lnTo>
                    <a:pt x="6455" y="1044692"/>
                  </a:lnTo>
                  <a:lnTo>
                    <a:pt x="0" y="995299"/>
                  </a:lnTo>
                  <a:close/>
                </a:path>
                <a:path w="361950" h="2000250">
                  <a:moveTo>
                    <a:pt x="0" y="1404874"/>
                  </a:moveTo>
                  <a:lnTo>
                    <a:pt x="6455" y="1355489"/>
                  </a:lnTo>
                  <a:lnTo>
                    <a:pt x="24680" y="1311129"/>
                  </a:lnTo>
                  <a:lnTo>
                    <a:pt x="52959" y="1273556"/>
                  </a:lnTo>
                  <a:lnTo>
                    <a:pt x="89577" y="1244534"/>
                  </a:lnTo>
                  <a:lnTo>
                    <a:pt x="132820" y="1225827"/>
                  </a:lnTo>
                  <a:lnTo>
                    <a:pt x="180975" y="1219200"/>
                  </a:lnTo>
                  <a:lnTo>
                    <a:pt x="229085" y="1225827"/>
                  </a:lnTo>
                  <a:lnTo>
                    <a:pt x="272316" y="1244534"/>
                  </a:lnTo>
                  <a:lnTo>
                    <a:pt x="308943" y="1273556"/>
                  </a:lnTo>
                  <a:lnTo>
                    <a:pt x="337241" y="1311129"/>
                  </a:lnTo>
                  <a:lnTo>
                    <a:pt x="355485" y="1355489"/>
                  </a:lnTo>
                  <a:lnTo>
                    <a:pt x="361950" y="1404874"/>
                  </a:lnTo>
                  <a:lnTo>
                    <a:pt x="355485" y="1454267"/>
                  </a:lnTo>
                  <a:lnTo>
                    <a:pt x="337241" y="1498651"/>
                  </a:lnTo>
                  <a:lnTo>
                    <a:pt x="308943" y="1536255"/>
                  </a:lnTo>
                  <a:lnTo>
                    <a:pt x="272316" y="1565307"/>
                  </a:lnTo>
                  <a:lnTo>
                    <a:pt x="229085" y="1584038"/>
                  </a:lnTo>
                  <a:lnTo>
                    <a:pt x="180975" y="1590675"/>
                  </a:lnTo>
                  <a:lnTo>
                    <a:pt x="132820" y="1584038"/>
                  </a:lnTo>
                  <a:lnTo>
                    <a:pt x="89577" y="1565307"/>
                  </a:lnTo>
                  <a:lnTo>
                    <a:pt x="52959" y="1536255"/>
                  </a:lnTo>
                  <a:lnTo>
                    <a:pt x="24680" y="1498651"/>
                  </a:lnTo>
                  <a:lnTo>
                    <a:pt x="6455" y="1454267"/>
                  </a:lnTo>
                  <a:lnTo>
                    <a:pt x="0" y="1404874"/>
                  </a:lnTo>
                  <a:close/>
                </a:path>
                <a:path w="361950" h="2000250">
                  <a:moveTo>
                    <a:pt x="0" y="1814449"/>
                  </a:moveTo>
                  <a:lnTo>
                    <a:pt x="6455" y="1765064"/>
                  </a:lnTo>
                  <a:lnTo>
                    <a:pt x="24680" y="1720704"/>
                  </a:lnTo>
                  <a:lnTo>
                    <a:pt x="52959" y="1683131"/>
                  </a:lnTo>
                  <a:lnTo>
                    <a:pt x="89577" y="1654109"/>
                  </a:lnTo>
                  <a:lnTo>
                    <a:pt x="132820" y="1635402"/>
                  </a:lnTo>
                  <a:lnTo>
                    <a:pt x="180975" y="1628775"/>
                  </a:lnTo>
                  <a:lnTo>
                    <a:pt x="229085" y="1635402"/>
                  </a:lnTo>
                  <a:lnTo>
                    <a:pt x="272316" y="1654109"/>
                  </a:lnTo>
                  <a:lnTo>
                    <a:pt x="308943" y="1683131"/>
                  </a:lnTo>
                  <a:lnTo>
                    <a:pt x="337241" y="1720704"/>
                  </a:lnTo>
                  <a:lnTo>
                    <a:pt x="355485" y="1765064"/>
                  </a:lnTo>
                  <a:lnTo>
                    <a:pt x="361950" y="1814449"/>
                  </a:lnTo>
                  <a:lnTo>
                    <a:pt x="355485" y="1863842"/>
                  </a:lnTo>
                  <a:lnTo>
                    <a:pt x="337241" y="1908226"/>
                  </a:lnTo>
                  <a:lnTo>
                    <a:pt x="308943" y="1945830"/>
                  </a:lnTo>
                  <a:lnTo>
                    <a:pt x="272316" y="1974882"/>
                  </a:lnTo>
                  <a:lnTo>
                    <a:pt x="229085" y="1993613"/>
                  </a:lnTo>
                  <a:lnTo>
                    <a:pt x="180975" y="2000250"/>
                  </a:lnTo>
                  <a:lnTo>
                    <a:pt x="132820" y="1993613"/>
                  </a:lnTo>
                  <a:lnTo>
                    <a:pt x="89577" y="1974882"/>
                  </a:lnTo>
                  <a:lnTo>
                    <a:pt x="52959" y="1945830"/>
                  </a:lnTo>
                  <a:lnTo>
                    <a:pt x="24680" y="1908226"/>
                  </a:lnTo>
                  <a:lnTo>
                    <a:pt x="6455" y="1863842"/>
                  </a:lnTo>
                  <a:lnTo>
                    <a:pt x="0" y="1814449"/>
                  </a:lnTo>
                  <a:close/>
                </a:path>
                <a:path w="361950" h="20002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9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29501" y="1481200"/>
              <a:ext cx="542925" cy="1323975"/>
            </a:xfrm>
            <a:custGeom>
              <a:avLst/>
              <a:gdLst/>
              <a:ahLst/>
              <a:cxnLst/>
              <a:rect l="l" t="t" r="r" b="b"/>
              <a:pathLst>
                <a:path w="542925" h="1323975">
                  <a:moveTo>
                    <a:pt x="0" y="90424"/>
                  </a:moveTo>
                  <a:lnTo>
                    <a:pt x="7110" y="55239"/>
                  </a:lnTo>
                  <a:lnTo>
                    <a:pt x="26495" y="26495"/>
                  </a:lnTo>
                  <a:lnTo>
                    <a:pt x="55239" y="7110"/>
                  </a:lnTo>
                  <a:lnTo>
                    <a:pt x="90424" y="0"/>
                  </a:lnTo>
                  <a:lnTo>
                    <a:pt x="452374" y="0"/>
                  </a:lnTo>
                  <a:lnTo>
                    <a:pt x="487578" y="7110"/>
                  </a:lnTo>
                  <a:lnTo>
                    <a:pt x="516366" y="26495"/>
                  </a:lnTo>
                  <a:lnTo>
                    <a:pt x="535795" y="55239"/>
                  </a:lnTo>
                  <a:lnTo>
                    <a:pt x="542925" y="90424"/>
                  </a:lnTo>
                  <a:lnTo>
                    <a:pt x="542925" y="1233424"/>
                  </a:lnTo>
                  <a:lnTo>
                    <a:pt x="535795" y="1268628"/>
                  </a:lnTo>
                  <a:lnTo>
                    <a:pt x="516366" y="1297416"/>
                  </a:lnTo>
                  <a:lnTo>
                    <a:pt x="487578" y="1316845"/>
                  </a:lnTo>
                  <a:lnTo>
                    <a:pt x="452374" y="1323975"/>
                  </a:lnTo>
                  <a:lnTo>
                    <a:pt x="90424" y="1323975"/>
                  </a:lnTo>
                  <a:lnTo>
                    <a:pt x="55239" y="1316845"/>
                  </a:lnTo>
                  <a:lnTo>
                    <a:pt x="26495" y="1297416"/>
                  </a:lnTo>
                  <a:lnTo>
                    <a:pt x="7110" y="1268628"/>
                  </a:lnTo>
                  <a:lnTo>
                    <a:pt x="0" y="1233424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15226" y="1538350"/>
              <a:ext cx="371475" cy="762000"/>
            </a:xfrm>
            <a:custGeom>
              <a:avLst/>
              <a:gdLst/>
              <a:ahLst/>
              <a:cxnLst/>
              <a:rect l="l" t="t" r="r" b="b"/>
              <a:pathLst>
                <a:path w="371475" h="76200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  <a:path w="371475" h="762000">
                  <a:moveTo>
                    <a:pt x="0" y="581025"/>
                  </a:moveTo>
                  <a:lnTo>
                    <a:pt x="6627" y="532870"/>
                  </a:lnTo>
                  <a:lnTo>
                    <a:pt x="25334" y="489627"/>
                  </a:lnTo>
                  <a:lnTo>
                    <a:pt x="54355" y="453009"/>
                  </a:lnTo>
                  <a:lnTo>
                    <a:pt x="91929" y="424730"/>
                  </a:lnTo>
                  <a:lnTo>
                    <a:pt x="136289" y="406505"/>
                  </a:lnTo>
                  <a:lnTo>
                    <a:pt x="185674" y="400050"/>
                  </a:lnTo>
                  <a:lnTo>
                    <a:pt x="235067" y="406505"/>
                  </a:lnTo>
                  <a:lnTo>
                    <a:pt x="279451" y="424730"/>
                  </a:lnTo>
                  <a:lnTo>
                    <a:pt x="317055" y="453008"/>
                  </a:lnTo>
                  <a:lnTo>
                    <a:pt x="346107" y="489627"/>
                  </a:lnTo>
                  <a:lnTo>
                    <a:pt x="364838" y="532870"/>
                  </a:lnTo>
                  <a:lnTo>
                    <a:pt x="371475" y="581025"/>
                  </a:lnTo>
                  <a:lnTo>
                    <a:pt x="364838" y="629135"/>
                  </a:lnTo>
                  <a:lnTo>
                    <a:pt x="346107" y="672366"/>
                  </a:lnTo>
                  <a:lnTo>
                    <a:pt x="317055" y="708993"/>
                  </a:lnTo>
                  <a:lnTo>
                    <a:pt x="279451" y="737291"/>
                  </a:lnTo>
                  <a:lnTo>
                    <a:pt x="235067" y="755535"/>
                  </a:lnTo>
                  <a:lnTo>
                    <a:pt x="185674" y="762000"/>
                  </a:lnTo>
                  <a:lnTo>
                    <a:pt x="136289" y="755535"/>
                  </a:lnTo>
                  <a:lnTo>
                    <a:pt x="91929" y="737291"/>
                  </a:lnTo>
                  <a:lnTo>
                    <a:pt x="54355" y="708993"/>
                  </a:lnTo>
                  <a:lnTo>
                    <a:pt x="25334" y="672366"/>
                  </a:lnTo>
                  <a:lnTo>
                    <a:pt x="6627" y="629135"/>
                  </a:lnTo>
                  <a:lnTo>
                    <a:pt x="0" y="58102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939151" y="1862200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460248"/>
                  </a:lnTo>
                  <a:lnTo>
                    <a:pt x="545205" y="496139"/>
                  </a:lnTo>
                  <a:lnTo>
                    <a:pt x="525446" y="525446"/>
                  </a:lnTo>
                  <a:lnTo>
                    <a:pt x="496139" y="545205"/>
                  </a:lnTo>
                  <a:lnTo>
                    <a:pt x="460248" y="552450"/>
                  </a:lnTo>
                  <a:lnTo>
                    <a:pt x="92075" y="552450"/>
                  </a:lnTo>
                  <a:lnTo>
                    <a:pt x="56203" y="545205"/>
                  </a:lnTo>
                  <a:lnTo>
                    <a:pt x="26939" y="525446"/>
                  </a:lnTo>
                  <a:lnTo>
                    <a:pt x="7225" y="496139"/>
                  </a:lnTo>
                  <a:lnTo>
                    <a:pt x="0" y="46024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24876" y="1947925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0" y="180975"/>
                  </a:moveTo>
                  <a:lnTo>
                    <a:pt x="6627" y="132820"/>
                  </a:lnTo>
                  <a:lnTo>
                    <a:pt x="25334" y="89577"/>
                  </a:lnTo>
                  <a:lnTo>
                    <a:pt x="54355" y="52959"/>
                  </a:lnTo>
                  <a:lnTo>
                    <a:pt x="91929" y="24680"/>
                  </a:lnTo>
                  <a:lnTo>
                    <a:pt x="136289" y="6455"/>
                  </a:lnTo>
                  <a:lnTo>
                    <a:pt x="185674" y="0"/>
                  </a:lnTo>
                  <a:lnTo>
                    <a:pt x="235067" y="6455"/>
                  </a:lnTo>
                  <a:lnTo>
                    <a:pt x="279451" y="24680"/>
                  </a:lnTo>
                  <a:lnTo>
                    <a:pt x="317055" y="52958"/>
                  </a:lnTo>
                  <a:lnTo>
                    <a:pt x="346107" y="89577"/>
                  </a:lnTo>
                  <a:lnTo>
                    <a:pt x="364838" y="132820"/>
                  </a:lnTo>
                  <a:lnTo>
                    <a:pt x="371475" y="180975"/>
                  </a:lnTo>
                  <a:lnTo>
                    <a:pt x="364838" y="229085"/>
                  </a:lnTo>
                  <a:lnTo>
                    <a:pt x="346107" y="272316"/>
                  </a:lnTo>
                  <a:lnTo>
                    <a:pt x="317055" y="308943"/>
                  </a:lnTo>
                  <a:lnTo>
                    <a:pt x="279451" y="337241"/>
                  </a:lnTo>
                  <a:lnTo>
                    <a:pt x="235067" y="355485"/>
                  </a:lnTo>
                  <a:lnTo>
                    <a:pt x="185674" y="361950"/>
                  </a:lnTo>
                  <a:lnTo>
                    <a:pt x="136289" y="355485"/>
                  </a:lnTo>
                  <a:lnTo>
                    <a:pt x="91929" y="337241"/>
                  </a:lnTo>
                  <a:lnTo>
                    <a:pt x="54355" y="308943"/>
                  </a:lnTo>
                  <a:lnTo>
                    <a:pt x="25334" y="272316"/>
                  </a:lnTo>
                  <a:lnTo>
                    <a:pt x="6627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24750" y="208597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24625" y="206692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15226" y="2338450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185674"/>
                  </a:moveTo>
                  <a:lnTo>
                    <a:pt x="6627" y="136289"/>
                  </a:lnTo>
                  <a:lnTo>
                    <a:pt x="25334" y="91929"/>
                  </a:lnTo>
                  <a:lnTo>
                    <a:pt x="54355" y="54356"/>
                  </a:lnTo>
                  <a:lnTo>
                    <a:pt x="91929" y="25334"/>
                  </a:lnTo>
                  <a:lnTo>
                    <a:pt x="136289" y="6627"/>
                  </a:lnTo>
                  <a:lnTo>
                    <a:pt x="185674" y="0"/>
                  </a:lnTo>
                  <a:lnTo>
                    <a:pt x="235067" y="6627"/>
                  </a:lnTo>
                  <a:lnTo>
                    <a:pt x="279451" y="25334"/>
                  </a:lnTo>
                  <a:lnTo>
                    <a:pt x="317055" y="54356"/>
                  </a:lnTo>
                  <a:lnTo>
                    <a:pt x="346107" y="91929"/>
                  </a:lnTo>
                  <a:lnTo>
                    <a:pt x="364838" y="136289"/>
                  </a:lnTo>
                  <a:lnTo>
                    <a:pt x="371475" y="185674"/>
                  </a:lnTo>
                  <a:lnTo>
                    <a:pt x="364838" y="235067"/>
                  </a:lnTo>
                  <a:lnTo>
                    <a:pt x="346107" y="279451"/>
                  </a:lnTo>
                  <a:lnTo>
                    <a:pt x="317055" y="317055"/>
                  </a:lnTo>
                  <a:lnTo>
                    <a:pt x="279451" y="346107"/>
                  </a:lnTo>
                  <a:lnTo>
                    <a:pt x="235067" y="364838"/>
                  </a:lnTo>
                  <a:lnTo>
                    <a:pt x="185674" y="371475"/>
                  </a:lnTo>
                  <a:lnTo>
                    <a:pt x="136289" y="364838"/>
                  </a:lnTo>
                  <a:lnTo>
                    <a:pt x="91929" y="346107"/>
                  </a:lnTo>
                  <a:lnTo>
                    <a:pt x="54355" y="317055"/>
                  </a:lnTo>
                  <a:lnTo>
                    <a:pt x="25334" y="279451"/>
                  </a:lnTo>
                  <a:lnTo>
                    <a:pt x="6627" y="235067"/>
                  </a:lnTo>
                  <a:lnTo>
                    <a:pt x="0" y="185674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8553450" y="2085975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59" h="114300">
                <a:moveTo>
                  <a:pt x="251459" y="0"/>
                </a:moveTo>
                <a:lnTo>
                  <a:pt x="251459" y="114300"/>
                </a:lnTo>
                <a:lnTo>
                  <a:pt x="327659" y="76200"/>
                </a:lnTo>
                <a:lnTo>
                  <a:pt x="270509" y="76200"/>
                </a:lnTo>
                <a:lnTo>
                  <a:pt x="270509" y="38100"/>
                </a:lnTo>
                <a:lnTo>
                  <a:pt x="327659" y="38100"/>
                </a:lnTo>
                <a:lnTo>
                  <a:pt x="251459" y="0"/>
                </a:lnTo>
                <a:close/>
              </a:path>
              <a:path w="365759" h="114300">
                <a:moveTo>
                  <a:pt x="25145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59" y="76200"/>
                </a:lnTo>
                <a:lnTo>
                  <a:pt x="251459" y="38100"/>
                </a:lnTo>
                <a:close/>
              </a:path>
              <a:path w="365759" h="114300">
                <a:moveTo>
                  <a:pt x="327659" y="38100"/>
                </a:moveTo>
                <a:lnTo>
                  <a:pt x="270509" y="38100"/>
                </a:lnTo>
                <a:lnTo>
                  <a:pt x="270509" y="76200"/>
                </a:lnTo>
                <a:lnTo>
                  <a:pt x="327659" y="76200"/>
                </a:lnTo>
                <a:lnTo>
                  <a:pt x="365759" y="57150"/>
                </a:lnTo>
                <a:lnTo>
                  <a:pt x="327659" y="3810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48175" y="2066925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538605" y="1572894"/>
            <a:ext cx="1517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74544" y="1661541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820" y="0"/>
                </a:moveTo>
                <a:lnTo>
                  <a:pt x="85089" y="7620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56" y="36830"/>
                </a:lnTo>
                <a:lnTo>
                  <a:pt x="85089" y="54229"/>
                </a:lnTo>
                <a:lnTo>
                  <a:pt x="91820" y="61849"/>
                </a:lnTo>
                <a:lnTo>
                  <a:pt x="123317" y="34544"/>
                </a:lnTo>
                <a:lnTo>
                  <a:pt x="123317" y="27305"/>
                </a:lnTo>
                <a:lnTo>
                  <a:pt x="9182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564510" y="1597342"/>
            <a:ext cx="1511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50" name="object 5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9723" y="3879977"/>
            <a:ext cx="573888" cy="18903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2840" y="3899458"/>
            <a:ext cx="516432" cy="203276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0972" y="3874350"/>
            <a:ext cx="1300733" cy="246532"/>
          </a:xfrm>
          <a:prstGeom prst="rect">
            <a:avLst/>
          </a:prstGeom>
        </p:spPr>
      </p:pic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00526" y="1583435"/>
            <a:ext cx="434530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dirty="0">
                <a:latin typeface="Lucida Sans Unicode"/>
                <a:cs typeface="Lucida Sans Unicode"/>
              </a:rPr>
              <a:t>Neural</a:t>
            </a:r>
            <a:r>
              <a:rPr sz="2700" spc="8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Networks</a:t>
            </a:r>
            <a:r>
              <a:rPr sz="2700" spc="114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Intuition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9171" y="3134360"/>
            <a:ext cx="3277870" cy="7092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indent="895985">
              <a:lnSpc>
                <a:spcPts val="2400"/>
              </a:lnSpc>
              <a:spcBef>
                <a:spcPts val="660"/>
              </a:spcBef>
            </a:pPr>
            <a:r>
              <a:rPr sz="2450" spc="-10" dirty="0">
                <a:solidFill>
                  <a:srgbClr val="585858"/>
                </a:solidFill>
                <a:latin typeface="Arial Black"/>
                <a:cs typeface="Arial Black"/>
              </a:rPr>
              <a:t>Example: </a:t>
            </a:r>
            <a:r>
              <a:rPr sz="2450" spc="-100" dirty="0">
                <a:solidFill>
                  <a:srgbClr val="585858"/>
                </a:solidFill>
                <a:latin typeface="Arial Black"/>
                <a:cs typeface="Arial Black"/>
              </a:rPr>
              <a:t>Recognizing</a:t>
            </a:r>
            <a:r>
              <a:rPr sz="2450" spc="-30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2450" spc="-50" dirty="0">
                <a:solidFill>
                  <a:srgbClr val="585858"/>
                </a:solidFill>
                <a:latin typeface="Arial Black"/>
                <a:cs typeface="Arial Black"/>
              </a:rPr>
              <a:t>Images</a:t>
            </a:r>
            <a:endParaRPr sz="2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37947"/>
            <a:ext cx="9144000" cy="4805680"/>
            <a:chOff x="0" y="337947"/>
            <a:chExt cx="9144000" cy="4805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971550"/>
              <a:ext cx="1800225" cy="1752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23950" y="1504950"/>
              <a:ext cx="4686300" cy="3009900"/>
            </a:xfrm>
            <a:custGeom>
              <a:avLst/>
              <a:gdLst/>
              <a:ahLst/>
              <a:cxnLst/>
              <a:rect l="l" t="t" r="r" b="b"/>
              <a:pathLst>
                <a:path w="4686300" h="3009900">
                  <a:moveTo>
                    <a:pt x="0" y="0"/>
                  </a:moveTo>
                  <a:lnTo>
                    <a:pt x="1379220" y="3009900"/>
                  </a:lnTo>
                  <a:lnTo>
                    <a:pt x="4686300" y="3009900"/>
                  </a:lnTo>
                  <a:lnTo>
                    <a:pt x="4676648" y="614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2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7833" y="643636"/>
              <a:ext cx="623316" cy="2852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4169" y="1890013"/>
              <a:ext cx="487298" cy="1601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4916" y="1837944"/>
              <a:ext cx="553847" cy="1969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5748" y="1904364"/>
              <a:ext cx="250388" cy="1325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7857" y="1395983"/>
              <a:ext cx="1008380" cy="2160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0438" y="3528441"/>
              <a:ext cx="401660" cy="1678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68754" y="3527679"/>
              <a:ext cx="439800" cy="13601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20823" y="2191511"/>
              <a:ext cx="3241675" cy="2277745"/>
            </a:xfrm>
            <a:custGeom>
              <a:avLst/>
              <a:gdLst/>
              <a:ahLst/>
              <a:cxnLst/>
              <a:rect l="l" t="t" r="r" b="b"/>
              <a:pathLst>
                <a:path w="3241675" h="2277745">
                  <a:moveTo>
                    <a:pt x="652144" y="0"/>
                  </a:moveTo>
                  <a:lnTo>
                    <a:pt x="652144" y="2277427"/>
                  </a:lnTo>
                </a:path>
                <a:path w="3241675" h="2277745">
                  <a:moveTo>
                    <a:pt x="1297939" y="0"/>
                  </a:moveTo>
                  <a:lnTo>
                    <a:pt x="1297939" y="2277427"/>
                  </a:lnTo>
                </a:path>
                <a:path w="3241675" h="2277745">
                  <a:moveTo>
                    <a:pt x="1943735" y="0"/>
                  </a:moveTo>
                  <a:lnTo>
                    <a:pt x="1943735" y="2277427"/>
                  </a:lnTo>
                </a:path>
                <a:path w="3241675" h="2277745">
                  <a:moveTo>
                    <a:pt x="2589529" y="0"/>
                  </a:moveTo>
                  <a:lnTo>
                    <a:pt x="2589529" y="2277427"/>
                  </a:lnTo>
                </a:path>
                <a:path w="3241675" h="2277745">
                  <a:moveTo>
                    <a:pt x="0" y="459231"/>
                  </a:moveTo>
                  <a:lnTo>
                    <a:pt x="3241675" y="459231"/>
                  </a:lnTo>
                </a:path>
                <a:path w="3241675" h="2277745">
                  <a:moveTo>
                    <a:pt x="0" y="912240"/>
                  </a:moveTo>
                  <a:lnTo>
                    <a:pt x="3241675" y="912240"/>
                  </a:lnTo>
                </a:path>
                <a:path w="3241675" h="2277745">
                  <a:moveTo>
                    <a:pt x="0" y="1365123"/>
                  </a:moveTo>
                  <a:lnTo>
                    <a:pt x="3241675" y="1365123"/>
                  </a:lnTo>
                </a:path>
                <a:path w="3241675" h="2277745">
                  <a:moveTo>
                    <a:pt x="0" y="1818132"/>
                  </a:moveTo>
                  <a:lnTo>
                    <a:pt x="3241675" y="1818132"/>
                  </a:lnTo>
                </a:path>
                <a:path w="3241675" h="2277745">
                  <a:moveTo>
                    <a:pt x="6350" y="0"/>
                  </a:moveTo>
                  <a:lnTo>
                    <a:pt x="6350" y="2277427"/>
                  </a:lnTo>
                </a:path>
                <a:path w="3241675" h="2277745">
                  <a:moveTo>
                    <a:pt x="3235325" y="0"/>
                  </a:moveTo>
                  <a:lnTo>
                    <a:pt x="3235325" y="2277427"/>
                  </a:lnTo>
                </a:path>
                <a:path w="3241675" h="2277745">
                  <a:moveTo>
                    <a:pt x="0" y="6350"/>
                  </a:moveTo>
                  <a:lnTo>
                    <a:pt x="3241675" y="6350"/>
                  </a:lnTo>
                </a:path>
                <a:path w="3241675" h="2277745">
                  <a:moveTo>
                    <a:pt x="0" y="2271077"/>
                  </a:moveTo>
                  <a:lnTo>
                    <a:pt x="3241675" y="227107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5923" y="2358517"/>
              <a:ext cx="441451" cy="24650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15563" y="2364358"/>
              <a:ext cx="31115" cy="173990"/>
            </a:xfrm>
            <a:custGeom>
              <a:avLst/>
              <a:gdLst/>
              <a:ahLst/>
              <a:cxnLst/>
              <a:rect l="l" t="t" r="r" b="b"/>
              <a:pathLst>
                <a:path w="31114" h="173989">
                  <a:moveTo>
                    <a:pt x="29683" y="151892"/>
                  </a:moveTo>
                  <a:lnTo>
                    <a:pt x="8788" y="151892"/>
                  </a:lnTo>
                  <a:lnTo>
                    <a:pt x="8490" y="154178"/>
                  </a:lnTo>
                  <a:lnTo>
                    <a:pt x="8407" y="169418"/>
                  </a:lnTo>
                  <a:lnTo>
                    <a:pt x="13106" y="173990"/>
                  </a:lnTo>
                  <a:lnTo>
                    <a:pt x="24409" y="173990"/>
                  </a:lnTo>
                  <a:lnTo>
                    <a:pt x="28981" y="169418"/>
                  </a:lnTo>
                  <a:lnTo>
                    <a:pt x="28981" y="157353"/>
                  </a:lnTo>
                  <a:lnTo>
                    <a:pt x="29108" y="156083"/>
                  </a:lnTo>
                  <a:lnTo>
                    <a:pt x="29362" y="154559"/>
                  </a:lnTo>
                  <a:lnTo>
                    <a:pt x="29489" y="154178"/>
                  </a:lnTo>
                  <a:lnTo>
                    <a:pt x="29683" y="151892"/>
                  </a:lnTo>
                  <a:close/>
                </a:path>
                <a:path w="31114" h="173989">
                  <a:moveTo>
                    <a:pt x="29108" y="156421"/>
                  </a:moveTo>
                  <a:lnTo>
                    <a:pt x="28981" y="157353"/>
                  </a:lnTo>
                  <a:lnTo>
                    <a:pt x="29108" y="156421"/>
                  </a:lnTo>
                  <a:close/>
                </a:path>
                <a:path w="31114" h="173989">
                  <a:moveTo>
                    <a:pt x="29154" y="156083"/>
                  </a:moveTo>
                  <a:lnTo>
                    <a:pt x="29108" y="156421"/>
                  </a:lnTo>
                  <a:lnTo>
                    <a:pt x="29154" y="156083"/>
                  </a:lnTo>
                  <a:close/>
                </a:path>
                <a:path w="31114" h="173989">
                  <a:moveTo>
                    <a:pt x="30886" y="124714"/>
                  </a:moveTo>
                  <a:lnTo>
                    <a:pt x="10185" y="124714"/>
                  </a:lnTo>
                  <a:lnTo>
                    <a:pt x="10185" y="130048"/>
                  </a:lnTo>
                  <a:lnTo>
                    <a:pt x="9804" y="141351"/>
                  </a:lnTo>
                  <a:lnTo>
                    <a:pt x="8661" y="152273"/>
                  </a:lnTo>
                  <a:lnTo>
                    <a:pt x="8788" y="151892"/>
                  </a:lnTo>
                  <a:lnTo>
                    <a:pt x="29683" y="151892"/>
                  </a:lnTo>
                  <a:lnTo>
                    <a:pt x="30124" y="146685"/>
                  </a:lnTo>
                  <a:lnTo>
                    <a:pt x="30505" y="142621"/>
                  </a:lnTo>
                  <a:lnTo>
                    <a:pt x="30547" y="140716"/>
                  </a:lnTo>
                  <a:lnTo>
                    <a:pt x="30886" y="130429"/>
                  </a:lnTo>
                  <a:lnTo>
                    <a:pt x="30886" y="124714"/>
                  </a:lnTo>
                  <a:close/>
                </a:path>
                <a:path w="31114" h="173989">
                  <a:moveTo>
                    <a:pt x="9804" y="140716"/>
                  </a:moveTo>
                  <a:lnTo>
                    <a:pt x="9741" y="141351"/>
                  </a:lnTo>
                  <a:lnTo>
                    <a:pt x="9804" y="140716"/>
                  </a:lnTo>
                  <a:close/>
                </a:path>
                <a:path w="31114" h="173989">
                  <a:moveTo>
                    <a:pt x="10185" y="129793"/>
                  </a:moveTo>
                  <a:lnTo>
                    <a:pt x="10177" y="130048"/>
                  </a:lnTo>
                  <a:lnTo>
                    <a:pt x="10185" y="129793"/>
                  </a:lnTo>
                  <a:close/>
                </a:path>
                <a:path w="31114" h="173989">
                  <a:moveTo>
                    <a:pt x="30378" y="103759"/>
                  </a:moveTo>
                  <a:lnTo>
                    <a:pt x="9931" y="103759"/>
                  </a:lnTo>
                  <a:lnTo>
                    <a:pt x="9931" y="104521"/>
                  </a:lnTo>
                  <a:lnTo>
                    <a:pt x="9804" y="110617"/>
                  </a:lnTo>
                  <a:lnTo>
                    <a:pt x="10185" y="124968"/>
                  </a:lnTo>
                  <a:lnTo>
                    <a:pt x="10185" y="124714"/>
                  </a:lnTo>
                  <a:lnTo>
                    <a:pt x="30886" y="124714"/>
                  </a:lnTo>
                  <a:lnTo>
                    <a:pt x="30508" y="110617"/>
                  </a:lnTo>
                  <a:lnTo>
                    <a:pt x="30378" y="103759"/>
                  </a:lnTo>
                  <a:close/>
                </a:path>
                <a:path w="31114" h="173989">
                  <a:moveTo>
                    <a:pt x="9920" y="104332"/>
                  </a:moveTo>
                  <a:lnTo>
                    <a:pt x="9917" y="104521"/>
                  </a:lnTo>
                  <a:lnTo>
                    <a:pt x="9920" y="104332"/>
                  </a:lnTo>
                  <a:close/>
                </a:path>
                <a:path w="31114" h="173989">
                  <a:moveTo>
                    <a:pt x="29315" y="86487"/>
                  </a:moveTo>
                  <a:lnTo>
                    <a:pt x="8915" y="86487"/>
                  </a:lnTo>
                  <a:lnTo>
                    <a:pt x="9920" y="104332"/>
                  </a:lnTo>
                  <a:lnTo>
                    <a:pt x="9931" y="103759"/>
                  </a:lnTo>
                  <a:lnTo>
                    <a:pt x="30378" y="103759"/>
                  </a:lnTo>
                  <a:lnTo>
                    <a:pt x="30378" y="103251"/>
                  </a:lnTo>
                  <a:lnTo>
                    <a:pt x="29315" y="86487"/>
                  </a:lnTo>
                  <a:close/>
                </a:path>
                <a:path w="31114" h="173989">
                  <a:moveTo>
                    <a:pt x="27428" y="61341"/>
                  </a:moveTo>
                  <a:lnTo>
                    <a:pt x="7264" y="61341"/>
                  </a:lnTo>
                  <a:lnTo>
                    <a:pt x="8280" y="77597"/>
                  </a:lnTo>
                  <a:lnTo>
                    <a:pt x="8915" y="86614"/>
                  </a:lnTo>
                  <a:lnTo>
                    <a:pt x="8915" y="86487"/>
                  </a:lnTo>
                  <a:lnTo>
                    <a:pt x="29315" y="86487"/>
                  </a:lnTo>
                  <a:lnTo>
                    <a:pt x="29235" y="84963"/>
                  </a:lnTo>
                  <a:lnTo>
                    <a:pt x="28371" y="76200"/>
                  </a:lnTo>
                  <a:lnTo>
                    <a:pt x="28455" y="75946"/>
                  </a:lnTo>
                  <a:lnTo>
                    <a:pt x="27428" y="61341"/>
                  </a:lnTo>
                  <a:close/>
                </a:path>
                <a:path w="31114" h="173989">
                  <a:moveTo>
                    <a:pt x="28455" y="75946"/>
                  </a:moveTo>
                  <a:lnTo>
                    <a:pt x="28473" y="76200"/>
                  </a:lnTo>
                  <a:lnTo>
                    <a:pt x="28455" y="75946"/>
                  </a:lnTo>
                  <a:close/>
                </a:path>
                <a:path w="31114" h="173989">
                  <a:moveTo>
                    <a:pt x="3327" y="17435"/>
                  </a:moveTo>
                  <a:lnTo>
                    <a:pt x="3431" y="19177"/>
                  </a:lnTo>
                  <a:lnTo>
                    <a:pt x="4343" y="29210"/>
                  </a:lnTo>
                  <a:lnTo>
                    <a:pt x="5359" y="37973"/>
                  </a:lnTo>
                  <a:lnTo>
                    <a:pt x="6248" y="53721"/>
                  </a:lnTo>
                  <a:lnTo>
                    <a:pt x="6375" y="54356"/>
                  </a:lnTo>
                  <a:lnTo>
                    <a:pt x="7264" y="61976"/>
                  </a:lnTo>
                  <a:lnTo>
                    <a:pt x="7264" y="61341"/>
                  </a:lnTo>
                  <a:lnTo>
                    <a:pt x="27428" y="61341"/>
                  </a:lnTo>
                  <a:lnTo>
                    <a:pt x="27330" y="59943"/>
                  </a:lnTo>
                  <a:lnTo>
                    <a:pt x="27203" y="59055"/>
                  </a:lnTo>
                  <a:lnTo>
                    <a:pt x="26084" y="52451"/>
                  </a:lnTo>
                  <a:lnTo>
                    <a:pt x="25042" y="37973"/>
                  </a:lnTo>
                  <a:lnTo>
                    <a:pt x="24917" y="35560"/>
                  </a:lnTo>
                  <a:lnTo>
                    <a:pt x="23703" y="27305"/>
                  </a:lnTo>
                  <a:lnTo>
                    <a:pt x="23731" y="26924"/>
                  </a:lnTo>
                  <a:lnTo>
                    <a:pt x="23009" y="20574"/>
                  </a:lnTo>
                  <a:lnTo>
                    <a:pt x="9423" y="20574"/>
                  </a:lnTo>
                  <a:lnTo>
                    <a:pt x="5613" y="18542"/>
                  </a:lnTo>
                  <a:lnTo>
                    <a:pt x="3327" y="17435"/>
                  </a:lnTo>
                  <a:close/>
                </a:path>
                <a:path w="31114" h="173989">
                  <a:moveTo>
                    <a:pt x="26043" y="52212"/>
                  </a:moveTo>
                  <a:lnTo>
                    <a:pt x="26060" y="52451"/>
                  </a:lnTo>
                  <a:lnTo>
                    <a:pt x="26043" y="52212"/>
                  </a:lnTo>
                  <a:close/>
                </a:path>
                <a:path w="31114" h="173989">
                  <a:moveTo>
                    <a:pt x="25997" y="51562"/>
                  </a:moveTo>
                  <a:lnTo>
                    <a:pt x="26043" y="52212"/>
                  </a:lnTo>
                  <a:lnTo>
                    <a:pt x="25997" y="51562"/>
                  </a:lnTo>
                  <a:close/>
                </a:path>
                <a:path w="31114" h="173989">
                  <a:moveTo>
                    <a:pt x="5232" y="37592"/>
                  </a:moveTo>
                  <a:lnTo>
                    <a:pt x="5256" y="37973"/>
                  </a:lnTo>
                  <a:lnTo>
                    <a:pt x="5232" y="37592"/>
                  </a:lnTo>
                  <a:close/>
                </a:path>
                <a:path w="31114" h="173989">
                  <a:moveTo>
                    <a:pt x="23731" y="26924"/>
                  </a:moveTo>
                  <a:lnTo>
                    <a:pt x="23774" y="27305"/>
                  </a:lnTo>
                  <a:lnTo>
                    <a:pt x="23731" y="26924"/>
                  </a:lnTo>
                  <a:close/>
                </a:path>
                <a:path w="31114" h="173989">
                  <a:moveTo>
                    <a:pt x="5613" y="18542"/>
                  </a:moveTo>
                  <a:lnTo>
                    <a:pt x="9423" y="20574"/>
                  </a:lnTo>
                  <a:lnTo>
                    <a:pt x="14122" y="19304"/>
                  </a:lnTo>
                  <a:lnTo>
                    <a:pt x="10312" y="19177"/>
                  </a:lnTo>
                  <a:lnTo>
                    <a:pt x="9169" y="19050"/>
                  </a:lnTo>
                  <a:lnTo>
                    <a:pt x="5613" y="18542"/>
                  </a:lnTo>
                  <a:close/>
                </a:path>
                <a:path w="31114" h="173989">
                  <a:moveTo>
                    <a:pt x="14150" y="1070"/>
                  </a:moveTo>
                  <a:lnTo>
                    <a:pt x="14580" y="1541"/>
                  </a:lnTo>
                  <a:lnTo>
                    <a:pt x="14884" y="1651"/>
                  </a:lnTo>
                  <a:lnTo>
                    <a:pt x="16216" y="3334"/>
                  </a:lnTo>
                  <a:lnTo>
                    <a:pt x="19202" y="6604"/>
                  </a:lnTo>
                  <a:lnTo>
                    <a:pt x="19583" y="11049"/>
                  </a:lnTo>
                  <a:lnTo>
                    <a:pt x="17297" y="14351"/>
                  </a:lnTo>
                  <a:lnTo>
                    <a:pt x="14122" y="19304"/>
                  </a:lnTo>
                  <a:lnTo>
                    <a:pt x="9423" y="20574"/>
                  </a:lnTo>
                  <a:lnTo>
                    <a:pt x="23009" y="20574"/>
                  </a:lnTo>
                  <a:lnTo>
                    <a:pt x="22552" y="16554"/>
                  </a:lnTo>
                  <a:lnTo>
                    <a:pt x="22504" y="15621"/>
                  </a:lnTo>
                  <a:lnTo>
                    <a:pt x="21742" y="10922"/>
                  </a:lnTo>
                  <a:lnTo>
                    <a:pt x="20345" y="7493"/>
                  </a:lnTo>
                  <a:lnTo>
                    <a:pt x="17170" y="2413"/>
                  </a:lnTo>
                  <a:lnTo>
                    <a:pt x="14150" y="1070"/>
                  </a:lnTo>
                  <a:close/>
                </a:path>
                <a:path w="31114" h="173989">
                  <a:moveTo>
                    <a:pt x="3327" y="14115"/>
                  </a:moveTo>
                  <a:lnTo>
                    <a:pt x="3422" y="16637"/>
                  </a:lnTo>
                  <a:lnTo>
                    <a:pt x="5613" y="18542"/>
                  </a:lnTo>
                  <a:lnTo>
                    <a:pt x="9169" y="19050"/>
                  </a:lnTo>
                  <a:lnTo>
                    <a:pt x="10312" y="19177"/>
                  </a:lnTo>
                  <a:lnTo>
                    <a:pt x="5968" y="15748"/>
                  </a:lnTo>
                  <a:lnTo>
                    <a:pt x="3962" y="15748"/>
                  </a:lnTo>
                  <a:lnTo>
                    <a:pt x="3327" y="14115"/>
                  </a:lnTo>
                  <a:close/>
                </a:path>
                <a:path w="31114" h="173989">
                  <a:moveTo>
                    <a:pt x="18616" y="12446"/>
                  </a:moveTo>
                  <a:lnTo>
                    <a:pt x="3327" y="12446"/>
                  </a:lnTo>
                  <a:lnTo>
                    <a:pt x="3603" y="13880"/>
                  </a:lnTo>
                  <a:lnTo>
                    <a:pt x="10312" y="19177"/>
                  </a:lnTo>
                  <a:lnTo>
                    <a:pt x="14204" y="19177"/>
                  </a:lnTo>
                  <a:lnTo>
                    <a:pt x="17297" y="14351"/>
                  </a:lnTo>
                  <a:lnTo>
                    <a:pt x="18616" y="12446"/>
                  </a:lnTo>
                  <a:close/>
                </a:path>
                <a:path w="31114" h="173989">
                  <a:moveTo>
                    <a:pt x="3327" y="16554"/>
                  </a:moveTo>
                  <a:lnTo>
                    <a:pt x="3327" y="17435"/>
                  </a:lnTo>
                  <a:lnTo>
                    <a:pt x="5613" y="18542"/>
                  </a:lnTo>
                  <a:lnTo>
                    <a:pt x="3327" y="16554"/>
                  </a:lnTo>
                  <a:close/>
                </a:path>
                <a:path w="31114" h="173989">
                  <a:moveTo>
                    <a:pt x="1016" y="9209"/>
                  </a:moveTo>
                  <a:lnTo>
                    <a:pt x="88" y="11684"/>
                  </a:lnTo>
                  <a:lnTo>
                    <a:pt x="0" y="12446"/>
                  </a:lnTo>
                  <a:lnTo>
                    <a:pt x="1676" y="16637"/>
                  </a:lnTo>
                  <a:lnTo>
                    <a:pt x="3327" y="17435"/>
                  </a:lnTo>
                  <a:lnTo>
                    <a:pt x="3327" y="16554"/>
                  </a:lnTo>
                  <a:lnTo>
                    <a:pt x="2692" y="16002"/>
                  </a:lnTo>
                  <a:lnTo>
                    <a:pt x="1803" y="12446"/>
                  </a:lnTo>
                  <a:lnTo>
                    <a:pt x="1676" y="11684"/>
                  </a:lnTo>
                  <a:lnTo>
                    <a:pt x="1016" y="9209"/>
                  </a:lnTo>
                  <a:close/>
                </a:path>
                <a:path w="31114" h="173989">
                  <a:moveTo>
                    <a:pt x="11709" y="508"/>
                  </a:moveTo>
                  <a:lnTo>
                    <a:pt x="7177" y="1247"/>
                  </a:lnTo>
                  <a:lnTo>
                    <a:pt x="5994" y="1905"/>
                  </a:lnTo>
                  <a:lnTo>
                    <a:pt x="3408" y="3290"/>
                  </a:lnTo>
                  <a:lnTo>
                    <a:pt x="2946" y="3683"/>
                  </a:lnTo>
                  <a:lnTo>
                    <a:pt x="1422" y="8128"/>
                  </a:lnTo>
                  <a:lnTo>
                    <a:pt x="1016" y="9209"/>
                  </a:lnTo>
                  <a:lnTo>
                    <a:pt x="1676" y="11684"/>
                  </a:lnTo>
                  <a:lnTo>
                    <a:pt x="1803" y="12446"/>
                  </a:lnTo>
                  <a:lnTo>
                    <a:pt x="2692" y="16002"/>
                  </a:lnTo>
                  <a:lnTo>
                    <a:pt x="3327" y="16554"/>
                  </a:lnTo>
                  <a:lnTo>
                    <a:pt x="3236" y="13880"/>
                  </a:lnTo>
                  <a:lnTo>
                    <a:pt x="3073" y="13462"/>
                  </a:lnTo>
                  <a:lnTo>
                    <a:pt x="3327" y="13462"/>
                  </a:lnTo>
                  <a:lnTo>
                    <a:pt x="3327" y="12446"/>
                  </a:lnTo>
                  <a:lnTo>
                    <a:pt x="18616" y="12446"/>
                  </a:lnTo>
                  <a:lnTo>
                    <a:pt x="19583" y="11049"/>
                  </a:lnTo>
                  <a:lnTo>
                    <a:pt x="19202" y="6604"/>
                  </a:lnTo>
                  <a:lnTo>
                    <a:pt x="17463" y="4699"/>
                  </a:lnTo>
                  <a:lnTo>
                    <a:pt x="17297" y="4699"/>
                  </a:lnTo>
                  <a:lnTo>
                    <a:pt x="9169" y="1524"/>
                  </a:lnTo>
                  <a:lnTo>
                    <a:pt x="10312" y="1397"/>
                  </a:lnTo>
                  <a:lnTo>
                    <a:pt x="13051" y="991"/>
                  </a:lnTo>
                  <a:lnTo>
                    <a:pt x="11709" y="508"/>
                  </a:lnTo>
                  <a:close/>
                </a:path>
                <a:path w="31114" h="173989">
                  <a:moveTo>
                    <a:pt x="3327" y="13662"/>
                  </a:moveTo>
                  <a:lnTo>
                    <a:pt x="3419" y="14351"/>
                  </a:lnTo>
                  <a:lnTo>
                    <a:pt x="3962" y="15748"/>
                  </a:lnTo>
                  <a:lnTo>
                    <a:pt x="3603" y="13880"/>
                  </a:lnTo>
                  <a:lnTo>
                    <a:pt x="3327" y="13662"/>
                  </a:lnTo>
                  <a:close/>
                </a:path>
                <a:path w="31114" h="173989">
                  <a:moveTo>
                    <a:pt x="3603" y="13880"/>
                  </a:moveTo>
                  <a:lnTo>
                    <a:pt x="3962" y="15748"/>
                  </a:lnTo>
                  <a:lnTo>
                    <a:pt x="5968" y="15748"/>
                  </a:lnTo>
                  <a:lnTo>
                    <a:pt x="3603" y="13880"/>
                  </a:lnTo>
                  <a:close/>
                </a:path>
                <a:path w="31114" h="173989">
                  <a:moveTo>
                    <a:pt x="3073" y="13462"/>
                  </a:moveTo>
                  <a:lnTo>
                    <a:pt x="3327" y="14115"/>
                  </a:lnTo>
                  <a:lnTo>
                    <a:pt x="3327" y="13662"/>
                  </a:lnTo>
                  <a:lnTo>
                    <a:pt x="3073" y="13462"/>
                  </a:lnTo>
                  <a:close/>
                </a:path>
                <a:path w="31114" h="173989">
                  <a:moveTo>
                    <a:pt x="3327" y="12446"/>
                  </a:moveTo>
                  <a:lnTo>
                    <a:pt x="3327" y="13662"/>
                  </a:lnTo>
                  <a:lnTo>
                    <a:pt x="3603" y="13880"/>
                  </a:lnTo>
                  <a:lnTo>
                    <a:pt x="3327" y="12446"/>
                  </a:lnTo>
                  <a:close/>
                </a:path>
                <a:path w="31114" h="173989">
                  <a:moveTo>
                    <a:pt x="3327" y="13462"/>
                  </a:moveTo>
                  <a:lnTo>
                    <a:pt x="3073" y="13462"/>
                  </a:lnTo>
                  <a:lnTo>
                    <a:pt x="3327" y="13662"/>
                  </a:lnTo>
                  <a:lnTo>
                    <a:pt x="3327" y="13462"/>
                  </a:lnTo>
                  <a:close/>
                </a:path>
                <a:path w="31114" h="173989">
                  <a:moveTo>
                    <a:pt x="3408" y="3290"/>
                  </a:moveTo>
                  <a:lnTo>
                    <a:pt x="2438" y="3810"/>
                  </a:lnTo>
                  <a:lnTo>
                    <a:pt x="827" y="7493"/>
                  </a:lnTo>
                  <a:lnTo>
                    <a:pt x="728" y="8128"/>
                  </a:lnTo>
                  <a:lnTo>
                    <a:pt x="1016" y="9209"/>
                  </a:lnTo>
                  <a:lnTo>
                    <a:pt x="1634" y="7493"/>
                  </a:lnTo>
                  <a:lnTo>
                    <a:pt x="2946" y="3683"/>
                  </a:lnTo>
                  <a:lnTo>
                    <a:pt x="3408" y="3290"/>
                  </a:lnTo>
                  <a:close/>
                </a:path>
                <a:path w="31114" h="173989">
                  <a:moveTo>
                    <a:pt x="13051" y="991"/>
                  </a:moveTo>
                  <a:lnTo>
                    <a:pt x="10312" y="1397"/>
                  </a:lnTo>
                  <a:lnTo>
                    <a:pt x="9169" y="1524"/>
                  </a:lnTo>
                  <a:lnTo>
                    <a:pt x="17297" y="4699"/>
                  </a:lnTo>
                  <a:lnTo>
                    <a:pt x="16176" y="3290"/>
                  </a:lnTo>
                  <a:lnTo>
                    <a:pt x="14580" y="1541"/>
                  </a:lnTo>
                  <a:lnTo>
                    <a:pt x="13051" y="991"/>
                  </a:lnTo>
                  <a:close/>
                </a:path>
                <a:path w="31114" h="173989">
                  <a:moveTo>
                    <a:pt x="16216" y="3334"/>
                  </a:moveTo>
                  <a:lnTo>
                    <a:pt x="17297" y="4699"/>
                  </a:lnTo>
                  <a:lnTo>
                    <a:pt x="17463" y="4699"/>
                  </a:lnTo>
                  <a:lnTo>
                    <a:pt x="16216" y="3334"/>
                  </a:lnTo>
                  <a:close/>
                </a:path>
                <a:path w="31114" h="173989">
                  <a:moveTo>
                    <a:pt x="14580" y="1541"/>
                  </a:moveTo>
                  <a:lnTo>
                    <a:pt x="16216" y="3334"/>
                  </a:lnTo>
                  <a:lnTo>
                    <a:pt x="14884" y="1651"/>
                  </a:lnTo>
                  <a:lnTo>
                    <a:pt x="14580" y="1541"/>
                  </a:lnTo>
                  <a:close/>
                </a:path>
                <a:path w="31114" h="173989">
                  <a:moveTo>
                    <a:pt x="7177" y="1247"/>
                  </a:moveTo>
                  <a:lnTo>
                    <a:pt x="5486" y="1524"/>
                  </a:lnTo>
                  <a:lnTo>
                    <a:pt x="3408" y="3290"/>
                  </a:lnTo>
                  <a:lnTo>
                    <a:pt x="7177" y="1247"/>
                  </a:lnTo>
                  <a:close/>
                </a:path>
                <a:path w="31114" h="173989">
                  <a:moveTo>
                    <a:pt x="13741" y="889"/>
                  </a:moveTo>
                  <a:lnTo>
                    <a:pt x="13051" y="991"/>
                  </a:lnTo>
                  <a:lnTo>
                    <a:pt x="14580" y="1541"/>
                  </a:lnTo>
                  <a:lnTo>
                    <a:pt x="14150" y="1070"/>
                  </a:lnTo>
                  <a:lnTo>
                    <a:pt x="13741" y="889"/>
                  </a:lnTo>
                  <a:close/>
                </a:path>
                <a:path w="31114" h="173989">
                  <a:moveTo>
                    <a:pt x="9423" y="0"/>
                  </a:moveTo>
                  <a:lnTo>
                    <a:pt x="7177" y="1247"/>
                  </a:lnTo>
                  <a:lnTo>
                    <a:pt x="11709" y="508"/>
                  </a:lnTo>
                  <a:lnTo>
                    <a:pt x="12386" y="508"/>
                  </a:lnTo>
                  <a:lnTo>
                    <a:pt x="9423" y="0"/>
                  </a:lnTo>
                  <a:close/>
                </a:path>
                <a:path w="31114" h="173989">
                  <a:moveTo>
                    <a:pt x="13984" y="889"/>
                  </a:moveTo>
                  <a:lnTo>
                    <a:pt x="13741" y="889"/>
                  </a:lnTo>
                  <a:lnTo>
                    <a:pt x="14150" y="1070"/>
                  </a:lnTo>
                  <a:lnTo>
                    <a:pt x="13984" y="889"/>
                  </a:lnTo>
                  <a:close/>
                </a:path>
                <a:path w="31114" h="173989">
                  <a:moveTo>
                    <a:pt x="12386" y="508"/>
                  </a:moveTo>
                  <a:lnTo>
                    <a:pt x="11709" y="508"/>
                  </a:lnTo>
                  <a:lnTo>
                    <a:pt x="13051" y="991"/>
                  </a:lnTo>
                  <a:lnTo>
                    <a:pt x="13741" y="889"/>
                  </a:lnTo>
                  <a:lnTo>
                    <a:pt x="13984" y="889"/>
                  </a:lnTo>
                  <a:lnTo>
                    <a:pt x="13868" y="762"/>
                  </a:lnTo>
                  <a:lnTo>
                    <a:pt x="12386" y="5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25952" y="2369692"/>
              <a:ext cx="279400" cy="19037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6365" y="2353055"/>
              <a:ext cx="444626" cy="19431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09120" y="2461514"/>
              <a:ext cx="66674" cy="7086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41906" y="2445130"/>
              <a:ext cx="170972" cy="958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01620" y="3171698"/>
              <a:ext cx="66142" cy="2895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03731" y="4208119"/>
              <a:ext cx="290392" cy="754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18429" y="4140758"/>
              <a:ext cx="395350" cy="20918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252843" y="344297"/>
              <a:ext cx="599440" cy="3721100"/>
            </a:xfrm>
            <a:custGeom>
              <a:avLst/>
              <a:gdLst/>
              <a:ahLst/>
              <a:cxnLst/>
              <a:rect l="l" t="t" r="r" b="b"/>
              <a:pathLst>
                <a:path w="599440" h="3721100">
                  <a:moveTo>
                    <a:pt x="0" y="377189"/>
                  </a:moveTo>
                  <a:lnTo>
                    <a:pt x="599185" y="377189"/>
                  </a:lnTo>
                </a:path>
                <a:path w="599440" h="3721100">
                  <a:moveTo>
                    <a:pt x="0" y="748029"/>
                  </a:moveTo>
                  <a:lnTo>
                    <a:pt x="599185" y="748029"/>
                  </a:lnTo>
                </a:path>
                <a:path w="599440" h="3721100">
                  <a:moveTo>
                    <a:pt x="0" y="1118869"/>
                  </a:moveTo>
                  <a:lnTo>
                    <a:pt x="599185" y="1118869"/>
                  </a:lnTo>
                </a:path>
                <a:path w="599440" h="3721100">
                  <a:moveTo>
                    <a:pt x="0" y="1489710"/>
                  </a:moveTo>
                  <a:lnTo>
                    <a:pt x="599185" y="1489710"/>
                  </a:lnTo>
                </a:path>
                <a:path w="599440" h="3721100">
                  <a:moveTo>
                    <a:pt x="0" y="1860550"/>
                  </a:moveTo>
                  <a:lnTo>
                    <a:pt x="599185" y="1860550"/>
                  </a:lnTo>
                </a:path>
                <a:path w="599440" h="3721100">
                  <a:moveTo>
                    <a:pt x="0" y="2231390"/>
                  </a:moveTo>
                  <a:lnTo>
                    <a:pt x="599185" y="2231390"/>
                  </a:lnTo>
                </a:path>
                <a:path w="599440" h="3721100">
                  <a:moveTo>
                    <a:pt x="0" y="2602229"/>
                  </a:moveTo>
                  <a:lnTo>
                    <a:pt x="599185" y="2602229"/>
                  </a:lnTo>
                </a:path>
                <a:path w="599440" h="3721100">
                  <a:moveTo>
                    <a:pt x="0" y="2973070"/>
                  </a:moveTo>
                  <a:lnTo>
                    <a:pt x="599185" y="2973070"/>
                  </a:lnTo>
                </a:path>
                <a:path w="599440" h="3721100">
                  <a:moveTo>
                    <a:pt x="0" y="3343909"/>
                  </a:moveTo>
                  <a:lnTo>
                    <a:pt x="599185" y="3343909"/>
                  </a:lnTo>
                </a:path>
                <a:path w="599440" h="3721100">
                  <a:moveTo>
                    <a:pt x="6350" y="0"/>
                  </a:moveTo>
                  <a:lnTo>
                    <a:pt x="6350" y="3721036"/>
                  </a:lnTo>
                </a:path>
                <a:path w="599440" h="3721100">
                  <a:moveTo>
                    <a:pt x="592835" y="0"/>
                  </a:moveTo>
                  <a:lnTo>
                    <a:pt x="592835" y="372103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52843" y="344297"/>
              <a:ext cx="599185" cy="31419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339685" y="806704"/>
              <a:ext cx="31115" cy="173990"/>
            </a:xfrm>
            <a:custGeom>
              <a:avLst/>
              <a:gdLst/>
              <a:ahLst/>
              <a:cxnLst/>
              <a:rect l="l" t="t" r="r" b="b"/>
              <a:pathLst>
                <a:path w="31115" h="173990">
                  <a:moveTo>
                    <a:pt x="30551" y="140588"/>
                  </a:moveTo>
                  <a:lnTo>
                    <a:pt x="9804" y="140588"/>
                  </a:lnTo>
                  <a:lnTo>
                    <a:pt x="8661" y="152146"/>
                  </a:lnTo>
                  <a:lnTo>
                    <a:pt x="8453" y="154178"/>
                  </a:lnTo>
                  <a:lnTo>
                    <a:pt x="8407" y="169418"/>
                  </a:lnTo>
                  <a:lnTo>
                    <a:pt x="12979" y="173990"/>
                  </a:lnTo>
                  <a:lnTo>
                    <a:pt x="24282" y="173990"/>
                  </a:lnTo>
                  <a:lnTo>
                    <a:pt x="28981" y="169418"/>
                  </a:lnTo>
                  <a:lnTo>
                    <a:pt x="28981" y="157353"/>
                  </a:lnTo>
                  <a:lnTo>
                    <a:pt x="29108" y="156083"/>
                  </a:lnTo>
                  <a:lnTo>
                    <a:pt x="29362" y="154432"/>
                  </a:lnTo>
                  <a:lnTo>
                    <a:pt x="29362" y="154178"/>
                  </a:lnTo>
                  <a:lnTo>
                    <a:pt x="30124" y="146558"/>
                  </a:lnTo>
                  <a:lnTo>
                    <a:pt x="30505" y="142494"/>
                  </a:lnTo>
                  <a:lnTo>
                    <a:pt x="30551" y="140588"/>
                  </a:lnTo>
                  <a:close/>
                </a:path>
                <a:path w="31115" h="173990">
                  <a:moveTo>
                    <a:pt x="29108" y="156379"/>
                  </a:moveTo>
                  <a:lnTo>
                    <a:pt x="28981" y="157353"/>
                  </a:lnTo>
                  <a:lnTo>
                    <a:pt x="29108" y="156379"/>
                  </a:lnTo>
                  <a:close/>
                </a:path>
                <a:path w="31115" h="173990">
                  <a:moveTo>
                    <a:pt x="29147" y="156083"/>
                  </a:moveTo>
                  <a:lnTo>
                    <a:pt x="29108" y="156379"/>
                  </a:lnTo>
                  <a:lnTo>
                    <a:pt x="29147" y="156083"/>
                  </a:lnTo>
                  <a:close/>
                </a:path>
                <a:path w="31115" h="173990">
                  <a:moveTo>
                    <a:pt x="8661" y="151892"/>
                  </a:moveTo>
                  <a:lnTo>
                    <a:pt x="8638" y="152146"/>
                  </a:lnTo>
                  <a:lnTo>
                    <a:pt x="8661" y="151892"/>
                  </a:lnTo>
                  <a:close/>
                </a:path>
                <a:path w="31115" h="173990">
                  <a:moveTo>
                    <a:pt x="30759" y="124587"/>
                  </a:moveTo>
                  <a:lnTo>
                    <a:pt x="10185" y="124587"/>
                  </a:lnTo>
                  <a:lnTo>
                    <a:pt x="10037" y="130429"/>
                  </a:lnTo>
                  <a:lnTo>
                    <a:pt x="9677" y="141224"/>
                  </a:lnTo>
                  <a:lnTo>
                    <a:pt x="9804" y="140588"/>
                  </a:lnTo>
                  <a:lnTo>
                    <a:pt x="30551" y="140588"/>
                  </a:lnTo>
                  <a:lnTo>
                    <a:pt x="30886" y="130429"/>
                  </a:lnTo>
                  <a:lnTo>
                    <a:pt x="30759" y="124587"/>
                  </a:lnTo>
                  <a:close/>
                </a:path>
                <a:path w="31115" h="173990">
                  <a:moveTo>
                    <a:pt x="10058" y="129794"/>
                  </a:moveTo>
                  <a:lnTo>
                    <a:pt x="10049" y="130048"/>
                  </a:lnTo>
                  <a:lnTo>
                    <a:pt x="10058" y="129794"/>
                  </a:lnTo>
                  <a:close/>
                </a:path>
                <a:path w="31115" h="173990">
                  <a:moveTo>
                    <a:pt x="30378" y="103632"/>
                  </a:moveTo>
                  <a:lnTo>
                    <a:pt x="9931" y="103632"/>
                  </a:lnTo>
                  <a:lnTo>
                    <a:pt x="9931" y="104394"/>
                  </a:lnTo>
                  <a:lnTo>
                    <a:pt x="9804" y="110490"/>
                  </a:lnTo>
                  <a:lnTo>
                    <a:pt x="10180" y="124789"/>
                  </a:lnTo>
                  <a:lnTo>
                    <a:pt x="10185" y="124587"/>
                  </a:lnTo>
                  <a:lnTo>
                    <a:pt x="30759" y="124587"/>
                  </a:lnTo>
                  <a:lnTo>
                    <a:pt x="30381" y="110490"/>
                  </a:lnTo>
                  <a:lnTo>
                    <a:pt x="30378" y="103632"/>
                  </a:lnTo>
                  <a:close/>
                </a:path>
                <a:path w="31115" h="173990">
                  <a:moveTo>
                    <a:pt x="9920" y="104205"/>
                  </a:moveTo>
                  <a:lnTo>
                    <a:pt x="9917" y="104394"/>
                  </a:lnTo>
                  <a:lnTo>
                    <a:pt x="9920" y="104205"/>
                  </a:lnTo>
                  <a:close/>
                </a:path>
                <a:path w="31115" h="173990">
                  <a:moveTo>
                    <a:pt x="29308" y="86360"/>
                  </a:moveTo>
                  <a:lnTo>
                    <a:pt x="8915" y="86360"/>
                  </a:lnTo>
                  <a:lnTo>
                    <a:pt x="9920" y="104205"/>
                  </a:lnTo>
                  <a:lnTo>
                    <a:pt x="9931" y="103632"/>
                  </a:lnTo>
                  <a:lnTo>
                    <a:pt x="30378" y="103632"/>
                  </a:lnTo>
                  <a:lnTo>
                    <a:pt x="30378" y="103124"/>
                  </a:lnTo>
                  <a:lnTo>
                    <a:pt x="29308" y="86360"/>
                  </a:lnTo>
                  <a:close/>
                </a:path>
                <a:path w="31115" h="173990">
                  <a:moveTo>
                    <a:pt x="27293" y="61213"/>
                  </a:moveTo>
                  <a:lnTo>
                    <a:pt x="7264" y="61213"/>
                  </a:lnTo>
                  <a:lnTo>
                    <a:pt x="8280" y="77470"/>
                  </a:lnTo>
                  <a:lnTo>
                    <a:pt x="8915" y="86487"/>
                  </a:lnTo>
                  <a:lnTo>
                    <a:pt x="29308" y="86360"/>
                  </a:lnTo>
                  <a:lnTo>
                    <a:pt x="29235" y="84836"/>
                  </a:lnTo>
                  <a:lnTo>
                    <a:pt x="28337" y="75946"/>
                  </a:lnTo>
                  <a:lnTo>
                    <a:pt x="27293" y="61213"/>
                  </a:lnTo>
                  <a:close/>
                </a:path>
                <a:path w="31115" h="173990">
                  <a:moveTo>
                    <a:pt x="25007" y="37465"/>
                  </a:moveTo>
                  <a:lnTo>
                    <a:pt x="5232" y="37465"/>
                  </a:lnTo>
                  <a:lnTo>
                    <a:pt x="6248" y="53721"/>
                  </a:lnTo>
                  <a:lnTo>
                    <a:pt x="6375" y="54356"/>
                  </a:lnTo>
                  <a:lnTo>
                    <a:pt x="7264" y="61849"/>
                  </a:lnTo>
                  <a:lnTo>
                    <a:pt x="7264" y="61213"/>
                  </a:lnTo>
                  <a:lnTo>
                    <a:pt x="27293" y="61213"/>
                  </a:lnTo>
                  <a:lnTo>
                    <a:pt x="27203" y="59055"/>
                  </a:lnTo>
                  <a:lnTo>
                    <a:pt x="26081" y="52324"/>
                  </a:lnTo>
                  <a:lnTo>
                    <a:pt x="25007" y="37465"/>
                  </a:lnTo>
                  <a:close/>
                </a:path>
                <a:path w="31115" h="173990">
                  <a:moveTo>
                    <a:pt x="26044" y="52103"/>
                  </a:moveTo>
                  <a:lnTo>
                    <a:pt x="26060" y="52324"/>
                  </a:lnTo>
                  <a:lnTo>
                    <a:pt x="26044" y="52103"/>
                  </a:lnTo>
                  <a:close/>
                </a:path>
                <a:path w="31115" h="173990">
                  <a:moveTo>
                    <a:pt x="25997" y="51435"/>
                  </a:moveTo>
                  <a:lnTo>
                    <a:pt x="26044" y="52103"/>
                  </a:lnTo>
                  <a:lnTo>
                    <a:pt x="25997" y="51435"/>
                  </a:lnTo>
                  <a:close/>
                </a:path>
                <a:path w="31115" h="173990">
                  <a:moveTo>
                    <a:pt x="3327" y="17462"/>
                  </a:moveTo>
                  <a:lnTo>
                    <a:pt x="3431" y="19050"/>
                  </a:lnTo>
                  <a:lnTo>
                    <a:pt x="4343" y="29083"/>
                  </a:lnTo>
                  <a:lnTo>
                    <a:pt x="4343" y="29337"/>
                  </a:lnTo>
                  <a:lnTo>
                    <a:pt x="5232" y="37973"/>
                  </a:lnTo>
                  <a:lnTo>
                    <a:pt x="5232" y="37465"/>
                  </a:lnTo>
                  <a:lnTo>
                    <a:pt x="25007" y="37465"/>
                  </a:lnTo>
                  <a:lnTo>
                    <a:pt x="24917" y="36195"/>
                  </a:lnTo>
                  <a:lnTo>
                    <a:pt x="24790" y="35433"/>
                  </a:lnTo>
                  <a:lnTo>
                    <a:pt x="23681" y="27178"/>
                  </a:lnTo>
                  <a:lnTo>
                    <a:pt x="22959" y="20447"/>
                  </a:lnTo>
                  <a:lnTo>
                    <a:pt x="9423" y="20447"/>
                  </a:lnTo>
                  <a:lnTo>
                    <a:pt x="5486" y="18542"/>
                  </a:lnTo>
                  <a:lnTo>
                    <a:pt x="3327" y="17462"/>
                  </a:lnTo>
                  <a:close/>
                </a:path>
                <a:path w="31115" h="173990">
                  <a:moveTo>
                    <a:pt x="23647" y="26924"/>
                  </a:moveTo>
                  <a:lnTo>
                    <a:pt x="23647" y="27178"/>
                  </a:lnTo>
                  <a:lnTo>
                    <a:pt x="23647" y="26924"/>
                  </a:lnTo>
                  <a:close/>
                </a:path>
                <a:path w="31115" h="173990">
                  <a:moveTo>
                    <a:pt x="3327" y="16454"/>
                  </a:moveTo>
                  <a:lnTo>
                    <a:pt x="3327" y="17462"/>
                  </a:lnTo>
                  <a:lnTo>
                    <a:pt x="5486" y="18542"/>
                  </a:lnTo>
                  <a:lnTo>
                    <a:pt x="9423" y="20447"/>
                  </a:lnTo>
                  <a:lnTo>
                    <a:pt x="13995" y="19176"/>
                  </a:lnTo>
                  <a:lnTo>
                    <a:pt x="10185" y="19176"/>
                  </a:lnTo>
                  <a:lnTo>
                    <a:pt x="9169" y="19050"/>
                  </a:lnTo>
                  <a:lnTo>
                    <a:pt x="5613" y="18542"/>
                  </a:lnTo>
                  <a:lnTo>
                    <a:pt x="3327" y="16454"/>
                  </a:lnTo>
                  <a:close/>
                </a:path>
                <a:path w="31115" h="173990">
                  <a:moveTo>
                    <a:pt x="13933" y="854"/>
                  </a:moveTo>
                  <a:lnTo>
                    <a:pt x="14493" y="1494"/>
                  </a:lnTo>
                  <a:lnTo>
                    <a:pt x="14884" y="1650"/>
                  </a:lnTo>
                  <a:lnTo>
                    <a:pt x="16899" y="4196"/>
                  </a:lnTo>
                  <a:lnTo>
                    <a:pt x="19202" y="6604"/>
                  </a:lnTo>
                  <a:lnTo>
                    <a:pt x="19456" y="10922"/>
                  </a:lnTo>
                  <a:lnTo>
                    <a:pt x="17297" y="14350"/>
                  </a:lnTo>
                  <a:lnTo>
                    <a:pt x="13995" y="19176"/>
                  </a:lnTo>
                  <a:lnTo>
                    <a:pt x="9423" y="20447"/>
                  </a:lnTo>
                  <a:lnTo>
                    <a:pt x="22959" y="20447"/>
                  </a:lnTo>
                  <a:lnTo>
                    <a:pt x="22550" y="16454"/>
                  </a:lnTo>
                  <a:lnTo>
                    <a:pt x="22504" y="15494"/>
                  </a:lnTo>
                  <a:lnTo>
                    <a:pt x="21742" y="10922"/>
                  </a:lnTo>
                  <a:lnTo>
                    <a:pt x="20345" y="7366"/>
                  </a:lnTo>
                  <a:lnTo>
                    <a:pt x="19075" y="5334"/>
                  </a:lnTo>
                  <a:lnTo>
                    <a:pt x="17170" y="2412"/>
                  </a:lnTo>
                  <a:lnTo>
                    <a:pt x="13933" y="854"/>
                  </a:lnTo>
                  <a:close/>
                </a:path>
                <a:path w="31115" h="173990">
                  <a:moveTo>
                    <a:pt x="3327" y="14097"/>
                  </a:moveTo>
                  <a:lnTo>
                    <a:pt x="3327" y="16454"/>
                  </a:lnTo>
                  <a:lnTo>
                    <a:pt x="5613" y="18542"/>
                  </a:lnTo>
                  <a:lnTo>
                    <a:pt x="9169" y="19050"/>
                  </a:lnTo>
                  <a:lnTo>
                    <a:pt x="10185" y="19176"/>
                  </a:lnTo>
                  <a:lnTo>
                    <a:pt x="5856" y="15621"/>
                  </a:lnTo>
                  <a:lnTo>
                    <a:pt x="3835" y="15621"/>
                  </a:lnTo>
                  <a:lnTo>
                    <a:pt x="3327" y="14097"/>
                  </a:lnTo>
                  <a:close/>
                </a:path>
                <a:path w="31115" h="173990">
                  <a:moveTo>
                    <a:pt x="18576" y="12319"/>
                  </a:moveTo>
                  <a:lnTo>
                    <a:pt x="3327" y="12319"/>
                  </a:lnTo>
                  <a:lnTo>
                    <a:pt x="3543" y="13720"/>
                  </a:lnTo>
                  <a:lnTo>
                    <a:pt x="10185" y="19176"/>
                  </a:lnTo>
                  <a:lnTo>
                    <a:pt x="13995" y="19176"/>
                  </a:lnTo>
                  <a:lnTo>
                    <a:pt x="16497" y="15494"/>
                  </a:lnTo>
                  <a:lnTo>
                    <a:pt x="17297" y="14350"/>
                  </a:lnTo>
                  <a:lnTo>
                    <a:pt x="18576" y="12319"/>
                  </a:lnTo>
                  <a:close/>
                </a:path>
                <a:path w="31115" h="173990">
                  <a:moveTo>
                    <a:pt x="984" y="9004"/>
                  </a:moveTo>
                  <a:lnTo>
                    <a:pt x="71" y="11684"/>
                  </a:lnTo>
                  <a:lnTo>
                    <a:pt x="0" y="12446"/>
                  </a:lnTo>
                  <a:lnTo>
                    <a:pt x="1676" y="16637"/>
                  </a:lnTo>
                  <a:lnTo>
                    <a:pt x="3327" y="17462"/>
                  </a:lnTo>
                  <a:lnTo>
                    <a:pt x="3327" y="16454"/>
                  </a:lnTo>
                  <a:lnTo>
                    <a:pt x="2692" y="15875"/>
                  </a:lnTo>
                  <a:lnTo>
                    <a:pt x="1803" y="12446"/>
                  </a:lnTo>
                  <a:lnTo>
                    <a:pt x="1676" y="11684"/>
                  </a:lnTo>
                  <a:lnTo>
                    <a:pt x="984" y="9004"/>
                  </a:lnTo>
                  <a:close/>
                </a:path>
                <a:path w="31115" h="173990">
                  <a:moveTo>
                    <a:pt x="11709" y="381"/>
                  </a:moveTo>
                  <a:lnTo>
                    <a:pt x="7398" y="1084"/>
                  </a:lnTo>
                  <a:lnTo>
                    <a:pt x="5867" y="1905"/>
                  </a:lnTo>
                  <a:lnTo>
                    <a:pt x="3357" y="3206"/>
                  </a:lnTo>
                  <a:lnTo>
                    <a:pt x="2946" y="3556"/>
                  </a:lnTo>
                  <a:lnTo>
                    <a:pt x="1803" y="6604"/>
                  </a:lnTo>
                  <a:lnTo>
                    <a:pt x="984" y="9004"/>
                  </a:lnTo>
                  <a:lnTo>
                    <a:pt x="1676" y="11684"/>
                  </a:lnTo>
                  <a:lnTo>
                    <a:pt x="1803" y="12446"/>
                  </a:lnTo>
                  <a:lnTo>
                    <a:pt x="2692" y="15875"/>
                  </a:lnTo>
                  <a:lnTo>
                    <a:pt x="3327" y="16454"/>
                  </a:lnTo>
                  <a:lnTo>
                    <a:pt x="3201" y="13720"/>
                  </a:lnTo>
                  <a:lnTo>
                    <a:pt x="3073" y="13335"/>
                  </a:lnTo>
                  <a:lnTo>
                    <a:pt x="3327" y="13335"/>
                  </a:lnTo>
                  <a:lnTo>
                    <a:pt x="3327" y="12319"/>
                  </a:lnTo>
                  <a:lnTo>
                    <a:pt x="18576" y="12319"/>
                  </a:lnTo>
                  <a:lnTo>
                    <a:pt x="19456" y="10922"/>
                  </a:lnTo>
                  <a:lnTo>
                    <a:pt x="19202" y="6604"/>
                  </a:lnTo>
                  <a:lnTo>
                    <a:pt x="17380" y="4699"/>
                  </a:lnTo>
                  <a:lnTo>
                    <a:pt x="9169" y="1397"/>
                  </a:lnTo>
                  <a:lnTo>
                    <a:pt x="10185" y="1270"/>
                  </a:lnTo>
                  <a:lnTo>
                    <a:pt x="12945" y="875"/>
                  </a:lnTo>
                  <a:lnTo>
                    <a:pt x="11709" y="381"/>
                  </a:lnTo>
                  <a:close/>
                </a:path>
                <a:path w="31115" h="173990">
                  <a:moveTo>
                    <a:pt x="3327" y="13543"/>
                  </a:moveTo>
                  <a:lnTo>
                    <a:pt x="3412" y="14350"/>
                  </a:lnTo>
                  <a:lnTo>
                    <a:pt x="3835" y="15621"/>
                  </a:lnTo>
                  <a:lnTo>
                    <a:pt x="3543" y="13720"/>
                  </a:lnTo>
                  <a:lnTo>
                    <a:pt x="3327" y="13543"/>
                  </a:lnTo>
                  <a:close/>
                </a:path>
                <a:path w="31115" h="173990">
                  <a:moveTo>
                    <a:pt x="3543" y="13720"/>
                  </a:moveTo>
                  <a:lnTo>
                    <a:pt x="3835" y="15621"/>
                  </a:lnTo>
                  <a:lnTo>
                    <a:pt x="5856" y="15621"/>
                  </a:lnTo>
                  <a:lnTo>
                    <a:pt x="3543" y="13720"/>
                  </a:lnTo>
                  <a:close/>
                </a:path>
                <a:path w="31115" h="173990">
                  <a:moveTo>
                    <a:pt x="3073" y="13335"/>
                  </a:moveTo>
                  <a:lnTo>
                    <a:pt x="3327" y="14097"/>
                  </a:lnTo>
                  <a:lnTo>
                    <a:pt x="3327" y="13543"/>
                  </a:lnTo>
                  <a:lnTo>
                    <a:pt x="3073" y="13335"/>
                  </a:lnTo>
                  <a:close/>
                </a:path>
                <a:path w="31115" h="173990">
                  <a:moveTo>
                    <a:pt x="3327" y="12319"/>
                  </a:moveTo>
                  <a:lnTo>
                    <a:pt x="3327" y="13543"/>
                  </a:lnTo>
                  <a:lnTo>
                    <a:pt x="3543" y="13720"/>
                  </a:lnTo>
                  <a:lnTo>
                    <a:pt x="3327" y="12319"/>
                  </a:lnTo>
                  <a:close/>
                </a:path>
                <a:path w="31115" h="173990">
                  <a:moveTo>
                    <a:pt x="3327" y="13335"/>
                  </a:moveTo>
                  <a:lnTo>
                    <a:pt x="3073" y="13335"/>
                  </a:lnTo>
                  <a:lnTo>
                    <a:pt x="3327" y="13543"/>
                  </a:lnTo>
                  <a:lnTo>
                    <a:pt x="3327" y="13335"/>
                  </a:lnTo>
                  <a:close/>
                </a:path>
                <a:path w="31115" h="173990">
                  <a:moveTo>
                    <a:pt x="3357" y="3206"/>
                  </a:moveTo>
                  <a:lnTo>
                    <a:pt x="2438" y="3683"/>
                  </a:lnTo>
                  <a:lnTo>
                    <a:pt x="660" y="7747"/>
                  </a:lnTo>
                  <a:lnTo>
                    <a:pt x="984" y="9004"/>
                  </a:lnTo>
                  <a:lnTo>
                    <a:pt x="1803" y="6604"/>
                  </a:lnTo>
                  <a:lnTo>
                    <a:pt x="2946" y="3556"/>
                  </a:lnTo>
                  <a:lnTo>
                    <a:pt x="3357" y="3206"/>
                  </a:lnTo>
                  <a:close/>
                </a:path>
                <a:path w="31115" h="173990">
                  <a:moveTo>
                    <a:pt x="12945" y="875"/>
                  </a:moveTo>
                  <a:lnTo>
                    <a:pt x="10185" y="1270"/>
                  </a:lnTo>
                  <a:lnTo>
                    <a:pt x="9169" y="1397"/>
                  </a:lnTo>
                  <a:lnTo>
                    <a:pt x="17297" y="4699"/>
                  </a:lnTo>
                  <a:lnTo>
                    <a:pt x="16899" y="4196"/>
                  </a:lnTo>
                  <a:lnTo>
                    <a:pt x="16297" y="3556"/>
                  </a:lnTo>
                  <a:lnTo>
                    <a:pt x="14493" y="1494"/>
                  </a:lnTo>
                  <a:lnTo>
                    <a:pt x="12945" y="875"/>
                  </a:lnTo>
                  <a:close/>
                </a:path>
                <a:path w="31115" h="173990">
                  <a:moveTo>
                    <a:pt x="16899" y="4196"/>
                  </a:moveTo>
                  <a:lnTo>
                    <a:pt x="17297" y="4699"/>
                  </a:lnTo>
                  <a:lnTo>
                    <a:pt x="16899" y="4196"/>
                  </a:lnTo>
                  <a:close/>
                </a:path>
                <a:path w="31115" h="173990">
                  <a:moveTo>
                    <a:pt x="14493" y="1494"/>
                  </a:moveTo>
                  <a:lnTo>
                    <a:pt x="16408" y="3683"/>
                  </a:lnTo>
                  <a:lnTo>
                    <a:pt x="16899" y="4196"/>
                  </a:lnTo>
                  <a:lnTo>
                    <a:pt x="14884" y="1650"/>
                  </a:lnTo>
                  <a:lnTo>
                    <a:pt x="14493" y="1494"/>
                  </a:lnTo>
                  <a:close/>
                </a:path>
                <a:path w="31115" h="173990">
                  <a:moveTo>
                    <a:pt x="7398" y="1084"/>
                  </a:moveTo>
                  <a:lnTo>
                    <a:pt x="5486" y="1397"/>
                  </a:lnTo>
                  <a:lnTo>
                    <a:pt x="3357" y="3206"/>
                  </a:lnTo>
                  <a:lnTo>
                    <a:pt x="5867" y="1905"/>
                  </a:lnTo>
                  <a:lnTo>
                    <a:pt x="7398" y="1084"/>
                  </a:lnTo>
                  <a:close/>
                </a:path>
                <a:path w="31115" h="173990">
                  <a:moveTo>
                    <a:pt x="13741" y="762"/>
                  </a:moveTo>
                  <a:lnTo>
                    <a:pt x="12945" y="875"/>
                  </a:lnTo>
                  <a:lnTo>
                    <a:pt x="14493" y="1494"/>
                  </a:lnTo>
                  <a:lnTo>
                    <a:pt x="13933" y="854"/>
                  </a:lnTo>
                  <a:lnTo>
                    <a:pt x="13741" y="762"/>
                  </a:lnTo>
                  <a:close/>
                </a:path>
                <a:path w="31115" h="173990">
                  <a:moveTo>
                    <a:pt x="9423" y="0"/>
                  </a:moveTo>
                  <a:lnTo>
                    <a:pt x="7398" y="1084"/>
                  </a:lnTo>
                  <a:lnTo>
                    <a:pt x="11709" y="381"/>
                  </a:lnTo>
                  <a:lnTo>
                    <a:pt x="12014" y="381"/>
                  </a:lnTo>
                  <a:lnTo>
                    <a:pt x="9423" y="0"/>
                  </a:lnTo>
                  <a:close/>
                </a:path>
                <a:path w="31115" h="173990">
                  <a:moveTo>
                    <a:pt x="12014" y="381"/>
                  </a:moveTo>
                  <a:lnTo>
                    <a:pt x="11709" y="381"/>
                  </a:lnTo>
                  <a:lnTo>
                    <a:pt x="12945" y="875"/>
                  </a:lnTo>
                  <a:lnTo>
                    <a:pt x="13741" y="762"/>
                  </a:lnTo>
                  <a:lnTo>
                    <a:pt x="12014" y="381"/>
                  </a:lnTo>
                  <a:close/>
                </a:path>
                <a:path w="31115" h="173990">
                  <a:moveTo>
                    <a:pt x="13852" y="762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50073" y="812038"/>
              <a:ext cx="279400" cy="1902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12460" y="1199261"/>
              <a:ext cx="444643" cy="1943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08240" y="1514347"/>
              <a:ext cx="66142" cy="28943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19416" y="2988817"/>
              <a:ext cx="66142" cy="2895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52843" y="3791966"/>
              <a:ext cx="599185" cy="2733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903082" y="477558"/>
              <a:ext cx="991489" cy="34671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674357" y="2035429"/>
              <a:ext cx="123189" cy="62230"/>
            </a:xfrm>
            <a:custGeom>
              <a:avLst/>
              <a:gdLst/>
              <a:ahLst/>
              <a:cxnLst/>
              <a:rect l="l" t="t" r="r" b="b"/>
              <a:pathLst>
                <a:path w="123190" h="62230">
                  <a:moveTo>
                    <a:pt x="91694" y="0"/>
                  </a:moveTo>
                  <a:lnTo>
                    <a:pt x="85090" y="7619"/>
                  </a:lnTo>
                  <a:lnTo>
                    <a:pt x="105156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156" y="36829"/>
                  </a:lnTo>
                  <a:lnTo>
                    <a:pt x="85090" y="54228"/>
                  </a:lnTo>
                  <a:lnTo>
                    <a:pt x="91694" y="61848"/>
                  </a:lnTo>
                  <a:lnTo>
                    <a:pt x="123190" y="34543"/>
                  </a:lnTo>
                  <a:lnTo>
                    <a:pt x="123190" y="27304"/>
                  </a:lnTo>
                  <a:lnTo>
                    <a:pt x="91694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68438" y="730504"/>
            <a:ext cx="38519" cy="15125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70953" y="730758"/>
            <a:ext cx="391475" cy="15366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6668516" y="1971992"/>
            <a:ext cx="40894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sz="2000" spc="85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6270" y="528193"/>
            <a:ext cx="7508875" cy="3823335"/>
            <a:chOff x="236270" y="528193"/>
            <a:chExt cx="7508875" cy="3823335"/>
          </a:xfrm>
        </p:grpSpPr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66127" y="1897253"/>
              <a:ext cx="333121" cy="2260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402258" y="2286507"/>
              <a:ext cx="306768" cy="26771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405751" y="2657347"/>
              <a:ext cx="100965" cy="25273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578470" y="2671444"/>
              <a:ext cx="152146" cy="2095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20767" y="4147781"/>
              <a:ext cx="32639" cy="19304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355332" y="3426713"/>
              <a:ext cx="32639" cy="19304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69009" y="3417950"/>
              <a:ext cx="275578" cy="21247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258002" y="2162175"/>
              <a:ext cx="3467284" cy="89382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008241" y="528193"/>
              <a:ext cx="125380" cy="8509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057047" y="1924939"/>
              <a:ext cx="149694" cy="94741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045197" y="3411600"/>
              <a:ext cx="116585" cy="62103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981318" y="3962400"/>
              <a:ext cx="2338711" cy="38903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36270" y="980312"/>
              <a:ext cx="109042" cy="13207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933574" y="2627629"/>
              <a:ext cx="120776" cy="127000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2679445" y="117093"/>
            <a:ext cx="37846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Face</a:t>
            </a:r>
            <a:r>
              <a:rPr spc="-20" dirty="0"/>
              <a:t> </a:t>
            </a:r>
            <a:r>
              <a:rPr spc="-10" dirty="0"/>
              <a:t>recognition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445" y="117093"/>
            <a:ext cx="37846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Face</a:t>
            </a:r>
            <a:r>
              <a:rPr spc="-20" dirty="0"/>
              <a:t> </a:t>
            </a:r>
            <a:r>
              <a:rPr spc="-10" dirty="0"/>
              <a:t>recognition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997026" y="2832861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44" y="0"/>
                </a:moveTo>
                <a:lnTo>
                  <a:pt x="85090" y="7493"/>
                </a:lnTo>
                <a:lnTo>
                  <a:pt x="105181" y="24892"/>
                </a:lnTo>
                <a:lnTo>
                  <a:pt x="0" y="24892"/>
                </a:lnTo>
                <a:lnTo>
                  <a:pt x="0" y="36702"/>
                </a:lnTo>
                <a:lnTo>
                  <a:pt x="105181" y="36702"/>
                </a:lnTo>
                <a:lnTo>
                  <a:pt x="85090" y="54229"/>
                </a:lnTo>
                <a:lnTo>
                  <a:pt x="91744" y="61721"/>
                </a:lnTo>
                <a:lnTo>
                  <a:pt x="123266" y="34417"/>
                </a:lnTo>
                <a:lnTo>
                  <a:pt x="123266" y="27177"/>
                </a:lnTo>
                <a:lnTo>
                  <a:pt x="9174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150" y="1933575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943100" y="752538"/>
            <a:ext cx="4871085" cy="3390900"/>
            <a:chOff x="1943100" y="752538"/>
            <a:chExt cx="4871085" cy="33909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3100" y="3181349"/>
              <a:ext cx="1476375" cy="9620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6150" y="3105149"/>
              <a:ext cx="1485900" cy="1028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8250" y="3181349"/>
              <a:ext cx="1581150" cy="9620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63" y="752538"/>
              <a:ext cx="3004121" cy="24206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5236" y="1076388"/>
              <a:ext cx="990473" cy="215068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27392" y="2770822"/>
            <a:ext cx="532765" cy="560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0510">
              <a:lnSpc>
                <a:spcPts val="236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1820"/>
              </a:lnSpc>
            </a:pPr>
            <a:r>
              <a:rPr sz="1550" spc="-10" dirty="0">
                <a:solidFill>
                  <a:srgbClr val="FF9300"/>
                </a:solidFill>
                <a:latin typeface="Verdana"/>
                <a:cs typeface="Verdana"/>
              </a:rPr>
              <a:t>input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0850" y="1347152"/>
            <a:ext cx="12623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FF40FF"/>
                </a:solidFill>
                <a:latin typeface="Verdana"/>
                <a:cs typeface="Verdana"/>
              </a:rPr>
              <a:t>output</a:t>
            </a:r>
            <a:r>
              <a:rPr sz="1550" spc="85" dirty="0">
                <a:solidFill>
                  <a:srgbClr val="FF40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40FF"/>
                </a:solidFill>
                <a:latin typeface="Verdana"/>
                <a:cs typeface="Verdana"/>
              </a:rPr>
              <a:t>layer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3301" y="1790636"/>
            <a:ext cx="2076450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solidFill>
                  <a:srgbClr val="FF40FF"/>
                </a:solidFill>
                <a:latin typeface="Century Schoolbook"/>
                <a:cs typeface="Century Schoolbook"/>
              </a:rPr>
              <a:t>probability</a:t>
            </a:r>
            <a:r>
              <a:rPr sz="1800" spc="-35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1800" dirty="0">
                <a:solidFill>
                  <a:srgbClr val="FF40FF"/>
                </a:solidFill>
                <a:latin typeface="Century Schoolbook"/>
                <a:cs typeface="Century Schoolbook"/>
              </a:rPr>
              <a:t>of</a:t>
            </a:r>
            <a:r>
              <a:rPr sz="1800" spc="-35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1800" spc="-20" dirty="0">
                <a:solidFill>
                  <a:srgbClr val="FF40FF"/>
                </a:solidFill>
                <a:latin typeface="Century Schoolbook"/>
                <a:cs typeface="Century Schoolbook"/>
              </a:rPr>
              <a:t>being</a:t>
            </a:r>
            <a:endParaRPr sz="1800">
              <a:latin typeface="Century Schoolbook"/>
              <a:cs typeface="Century Schoolbook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FF40FF"/>
                </a:solidFill>
                <a:latin typeface="Cambria"/>
                <a:cs typeface="Cambria"/>
              </a:rPr>
              <a:t>person</a:t>
            </a:r>
            <a:r>
              <a:rPr sz="1800" spc="295" dirty="0">
                <a:solidFill>
                  <a:srgbClr val="FF40FF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40FF"/>
                </a:solidFill>
                <a:latin typeface="Cambria"/>
                <a:cs typeface="Cambria"/>
              </a:rPr>
              <a:t>‘XYZ’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8600" y="971550"/>
            <a:ext cx="7666355" cy="3181350"/>
            <a:chOff x="228600" y="971550"/>
            <a:chExt cx="7666355" cy="31813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600" y="971550"/>
              <a:ext cx="1800225" cy="1752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2415" y="2807970"/>
              <a:ext cx="1103042" cy="22555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41363" y="3151251"/>
              <a:ext cx="558926" cy="21932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0332" y="3113277"/>
              <a:ext cx="404166" cy="1955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47114" y="3364229"/>
              <a:ext cx="321680" cy="2984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55259" y="3395852"/>
              <a:ext cx="327532" cy="30607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32628" y="3880866"/>
              <a:ext cx="294005" cy="271779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69900" y="2850642"/>
            <a:ext cx="337042" cy="12623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047863" y="3104133"/>
            <a:ext cx="868879" cy="21844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035300" y="1785937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57015" y="1654873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47996" y="1791969"/>
            <a:ext cx="10604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8112" y="666750"/>
            <a:ext cx="4919980" cy="3284854"/>
            <a:chOff x="338112" y="666750"/>
            <a:chExt cx="4919980" cy="3284854"/>
          </a:xfrm>
        </p:grpSpPr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38324" y="3148457"/>
              <a:ext cx="860425" cy="30378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7524" y="1420494"/>
              <a:ext cx="497890" cy="34226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76624" y="3076575"/>
              <a:ext cx="417957" cy="32423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29100" y="3719067"/>
              <a:ext cx="212216" cy="23240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28900" y="666749"/>
              <a:ext cx="1285875" cy="457200"/>
            </a:xfrm>
            <a:custGeom>
              <a:avLst/>
              <a:gdLst/>
              <a:ahLst/>
              <a:cxnLst/>
              <a:rect l="l" t="t" r="r" b="b"/>
              <a:pathLst>
                <a:path w="1285875" h="457200">
                  <a:moveTo>
                    <a:pt x="180975" y="371475"/>
                  </a:moveTo>
                  <a:lnTo>
                    <a:pt x="173863" y="338099"/>
                  </a:lnTo>
                  <a:lnTo>
                    <a:pt x="154470" y="310857"/>
                  </a:lnTo>
                  <a:lnTo>
                    <a:pt x="125730" y="292493"/>
                  </a:lnTo>
                  <a:lnTo>
                    <a:pt x="90551" y="285750"/>
                  </a:lnTo>
                  <a:lnTo>
                    <a:pt x="55283" y="292493"/>
                  </a:lnTo>
                  <a:lnTo>
                    <a:pt x="26504" y="310857"/>
                  </a:lnTo>
                  <a:lnTo>
                    <a:pt x="7112" y="338099"/>
                  </a:lnTo>
                  <a:lnTo>
                    <a:pt x="0" y="371475"/>
                  </a:lnTo>
                  <a:lnTo>
                    <a:pt x="7112" y="404863"/>
                  </a:lnTo>
                  <a:lnTo>
                    <a:pt x="26504" y="432104"/>
                  </a:lnTo>
                  <a:lnTo>
                    <a:pt x="55283" y="450469"/>
                  </a:lnTo>
                  <a:lnTo>
                    <a:pt x="90551" y="457200"/>
                  </a:lnTo>
                  <a:lnTo>
                    <a:pt x="125730" y="450469"/>
                  </a:lnTo>
                  <a:lnTo>
                    <a:pt x="154470" y="432104"/>
                  </a:lnTo>
                  <a:lnTo>
                    <a:pt x="173863" y="404863"/>
                  </a:lnTo>
                  <a:lnTo>
                    <a:pt x="180975" y="371475"/>
                  </a:lnTo>
                  <a:close/>
                </a:path>
                <a:path w="1285875" h="457200">
                  <a:moveTo>
                    <a:pt x="1285875" y="90424"/>
                  </a:moveTo>
                  <a:lnTo>
                    <a:pt x="1278763" y="55245"/>
                  </a:lnTo>
                  <a:lnTo>
                    <a:pt x="1259370" y="26504"/>
                  </a:lnTo>
                  <a:lnTo>
                    <a:pt x="1230630" y="7112"/>
                  </a:lnTo>
                  <a:lnTo>
                    <a:pt x="1195451" y="0"/>
                  </a:lnTo>
                  <a:lnTo>
                    <a:pt x="1160183" y="7112"/>
                  </a:lnTo>
                  <a:lnTo>
                    <a:pt x="1131404" y="26504"/>
                  </a:lnTo>
                  <a:lnTo>
                    <a:pt x="1112012" y="55245"/>
                  </a:lnTo>
                  <a:lnTo>
                    <a:pt x="1104900" y="90424"/>
                  </a:lnTo>
                  <a:lnTo>
                    <a:pt x="1112012" y="125691"/>
                  </a:lnTo>
                  <a:lnTo>
                    <a:pt x="1131404" y="154470"/>
                  </a:lnTo>
                  <a:lnTo>
                    <a:pt x="1160183" y="173863"/>
                  </a:lnTo>
                  <a:lnTo>
                    <a:pt x="1195451" y="180975"/>
                  </a:lnTo>
                  <a:lnTo>
                    <a:pt x="1230630" y="173863"/>
                  </a:lnTo>
                  <a:lnTo>
                    <a:pt x="1259370" y="154470"/>
                  </a:lnTo>
                  <a:lnTo>
                    <a:pt x="1278763" y="125691"/>
                  </a:lnTo>
                  <a:lnTo>
                    <a:pt x="1285875" y="90424"/>
                  </a:lnTo>
                  <a:close/>
                </a:path>
              </a:pathLst>
            </a:custGeom>
            <a:solidFill>
              <a:srgbClr val="00FA00">
                <a:alpha val="8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95825" y="1114425"/>
              <a:ext cx="180975" cy="1809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76825" y="3143250"/>
              <a:ext cx="180975" cy="1809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657474" y="11334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90550" y="0"/>
                  </a:moveTo>
                  <a:lnTo>
                    <a:pt x="55292" y="7110"/>
                  </a:lnTo>
                  <a:lnTo>
                    <a:pt x="26511" y="26495"/>
                  </a:lnTo>
                  <a:lnTo>
                    <a:pt x="7112" y="55239"/>
                  </a:lnTo>
                  <a:lnTo>
                    <a:pt x="0" y="90424"/>
                  </a:lnTo>
                  <a:lnTo>
                    <a:pt x="7112" y="125682"/>
                  </a:lnTo>
                  <a:lnTo>
                    <a:pt x="26511" y="154463"/>
                  </a:lnTo>
                  <a:lnTo>
                    <a:pt x="55292" y="173862"/>
                  </a:lnTo>
                  <a:lnTo>
                    <a:pt x="90550" y="180975"/>
                  </a:lnTo>
                  <a:lnTo>
                    <a:pt x="125735" y="173862"/>
                  </a:lnTo>
                  <a:lnTo>
                    <a:pt x="154479" y="154463"/>
                  </a:lnTo>
                  <a:lnTo>
                    <a:pt x="173864" y="125682"/>
                  </a:lnTo>
                  <a:lnTo>
                    <a:pt x="180975" y="90424"/>
                  </a:lnTo>
                  <a:lnTo>
                    <a:pt x="173864" y="55239"/>
                  </a:lnTo>
                  <a:lnTo>
                    <a:pt x="154479" y="26495"/>
                  </a:lnTo>
                  <a:lnTo>
                    <a:pt x="125735" y="7110"/>
                  </a:lnTo>
                  <a:lnTo>
                    <a:pt x="90550" y="0"/>
                  </a:lnTo>
                  <a:close/>
                </a:path>
              </a:pathLst>
            </a:custGeom>
            <a:solidFill>
              <a:srgbClr val="00FA00">
                <a:alpha val="8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73297" y="2405379"/>
              <a:ext cx="146613" cy="1397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695700" y="85725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90550" y="0"/>
                  </a:moveTo>
                  <a:lnTo>
                    <a:pt x="55292" y="7110"/>
                  </a:lnTo>
                  <a:lnTo>
                    <a:pt x="26511" y="26495"/>
                  </a:lnTo>
                  <a:lnTo>
                    <a:pt x="7112" y="55239"/>
                  </a:lnTo>
                  <a:lnTo>
                    <a:pt x="0" y="90424"/>
                  </a:lnTo>
                  <a:lnTo>
                    <a:pt x="7112" y="125682"/>
                  </a:lnTo>
                  <a:lnTo>
                    <a:pt x="26511" y="154463"/>
                  </a:lnTo>
                  <a:lnTo>
                    <a:pt x="55292" y="173862"/>
                  </a:lnTo>
                  <a:lnTo>
                    <a:pt x="90550" y="180975"/>
                  </a:lnTo>
                  <a:lnTo>
                    <a:pt x="125735" y="173862"/>
                  </a:lnTo>
                  <a:lnTo>
                    <a:pt x="154479" y="154463"/>
                  </a:lnTo>
                  <a:lnTo>
                    <a:pt x="173864" y="125682"/>
                  </a:lnTo>
                  <a:lnTo>
                    <a:pt x="180975" y="90424"/>
                  </a:lnTo>
                  <a:lnTo>
                    <a:pt x="173864" y="55239"/>
                  </a:lnTo>
                  <a:lnTo>
                    <a:pt x="154479" y="26495"/>
                  </a:lnTo>
                  <a:lnTo>
                    <a:pt x="125735" y="7110"/>
                  </a:lnTo>
                  <a:lnTo>
                    <a:pt x="90550" y="0"/>
                  </a:lnTo>
                  <a:close/>
                </a:path>
              </a:pathLst>
            </a:custGeom>
            <a:solidFill>
              <a:srgbClr val="00FA00">
                <a:alpha val="8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48866" y="2263902"/>
              <a:ext cx="270637" cy="25781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57725" y="1285875"/>
              <a:ext cx="180975" cy="1809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8112" y="1892300"/>
              <a:ext cx="607148" cy="73278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78739" y="4157210"/>
            <a:ext cx="7070725" cy="37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source:</a:t>
            </a:r>
            <a:r>
              <a:rPr sz="1100" spc="-165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"/>
                <a:cs typeface="Arial"/>
              </a:rPr>
              <a:t>Convolutional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Deep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Belief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Networks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Scalable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Unsupervised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Learning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Hierarchical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Representations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Honglak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Lee,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Roger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Grosse,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Ranganath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Andrew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Y. </a:t>
            </a:r>
            <a:r>
              <a:rPr sz="1100" spc="-25" dirty="0">
                <a:latin typeface="Arial"/>
                <a:cs typeface="Arial"/>
              </a:rPr>
              <a:t>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3100" y="752538"/>
            <a:ext cx="5912485" cy="3390900"/>
            <a:chOff x="1943100" y="752538"/>
            <a:chExt cx="5912485" cy="3390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3100" y="3181349"/>
              <a:ext cx="1476375" cy="962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9975" y="3219449"/>
              <a:ext cx="1457325" cy="904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2415" y="2807970"/>
              <a:ext cx="1103042" cy="225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1363" y="3151251"/>
              <a:ext cx="558926" cy="2193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09950" y="193357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063" y="752538"/>
              <a:ext cx="3004121" cy="24206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7325" y="3219449"/>
              <a:ext cx="1362075" cy="895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853301" y="1790636"/>
            <a:ext cx="1437640" cy="5676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5"/>
              </a:spcBef>
            </a:pPr>
            <a:r>
              <a:rPr sz="1800" dirty="0">
                <a:solidFill>
                  <a:srgbClr val="FF40FF"/>
                </a:solidFill>
                <a:latin typeface="Century Schoolbook"/>
                <a:cs typeface="Century Schoolbook"/>
              </a:rPr>
              <a:t>probability</a:t>
            </a:r>
            <a:r>
              <a:rPr sz="1800" spc="-35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1800" spc="-25" dirty="0">
                <a:solidFill>
                  <a:srgbClr val="FF40FF"/>
                </a:solidFill>
                <a:latin typeface="Century Schoolbook"/>
                <a:cs typeface="Century Schoolbook"/>
              </a:rPr>
              <a:t>of </a:t>
            </a:r>
            <a:r>
              <a:rPr sz="1800" dirty="0">
                <a:solidFill>
                  <a:srgbClr val="FF40FF"/>
                </a:solidFill>
                <a:latin typeface="Century Schoolbook"/>
                <a:cs typeface="Century Schoolbook"/>
              </a:rPr>
              <a:t>car</a:t>
            </a:r>
            <a:r>
              <a:rPr sz="1800" spc="-30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1800" spc="-10" dirty="0">
                <a:solidFill>
                  <a:srgbClr val="FF40FF"/>
                </a:solidFill>
                <a:latin typeface="Century Schoolbook"/>
                <a:cs typeface="Century Schoolbook"/>
              </a:rPr>
              <a:t>detected</a:t>
            </a:r>
            <a:endParaRPr sz="1800">
              <a:latin typeface="Century Schoolbook"/>
              <a:cs typeface="Century Schoolbook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5275" y="1409700"/>
            <a:ext cx="1724025" cy="12287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69900" y="2850642"/>
            <a:ext cx="337042" cy="12623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90332" y="3113277"/>
            <a:ext cx="404166" cy="1955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47863" y="3104133"/>
            <a:ext cx="868879" cy="21844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631694" y="117093"/>
            <a:ext cx="38887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Car</a:t>
            </a:r>
            <a:r>
              <a:rPr spc="-5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16" name="object 16"/>
          <p:cNvSpPr/>
          <p:nvPr/>
        </p:nvSpPr>
        <p:spPr>
          <a:xfrm>
            <a:off x="2343150" y="1933575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30850" y="1347152"/>
            <a:ext cx="12623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FF40FF"/>
                </a:solidFill>
                <a:latin typeface="Verdana"/>
                <a:cs typeface="Verdana"/>
              </a:rPr>
              <a:t>output</a:t>
            </a:r>
            <a:r>
              <a:rPr sz="1550" spc="85" dirty="0">
                <a:solidFill>
                  <a:srgbClr val="FF40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40FF"/>
                </a:solidFill>
                <a:latin typeface="Verdana"/>
                <a:cs typeface="Verdana"/>
              </a:rPr>
              <a:t>layer</a:t>
            </a:r>
            <a:endParaRPr sz="155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785236" y="1076388"/>
            <a:ext cx="793496" cy="215068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035300" y="1785937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57015" y="1654873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47996" y="1791969"/>
            <a:ext cx="10604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08045" y="3410077"/>
            <a:ext cx="3067685" cy="548640"/>
            <a:chOff x="2908045" y="3410077"/>
            <a:chExt cx="3067685" cy="548640"/>
          </a:xfrm>
        </p:grpSpPr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08045" y="3435731"/>
              <a:ext cx="286385" cy="26543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15484" y="3410077"/>
              <a:ext cx="195325" cy="20447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99380" y="3753713"/>
              <a:ext cx="194945" cy="20446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15507" y="3646703"/>
              <a:ext cx="260095" cy="24257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8739" y="4157210"/>
            <a:ext cx="7070725" cy="37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source:</a:t>
            </a:r>
            <a:r>
              <a:rPr sz="1100" spc="-165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"/>
                <a:cs typeface="Arial"/>
              </a:rPr>
              <a:t>Convolutional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Deep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Belief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Networks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Scalable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Unsupervised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Learning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Hierarchical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Representations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Honglak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Lee,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Roger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Grosse,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Ranganath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Andrew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Y. </a:t>
            </a:r>
            <a:r>
              <a:rPr sz="1100" spc="-25" dirty="0">
                <a:latin typeface="Arial"/>
                <a:cs typeface="Arial"/>
              </a:rPr>
              <a:t>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25577" rIns="0" bIns="0" rtlCol="0">
            <a:spAutoFit/>
          </a:bodyPr>
          <a:lstStyle/>
          <a:p>
            <a:pPr marL="851535">
              <a:lnSpc>
                <a:spcPct val="100000"/>
              </a:lnSpc>
              <a:spcBef>
                <a:spcPts val="105"/>
              </a:spcBef>
            </a:pPr>
            <a:r>
              <a:rPr sz="2700" dirty="0">
                <a:latin typeface="Lucida Sans Unicode"/>
                <a:cs typeface="Lucida Sans Unicode"/>
              </a:rPr>
              <a:t>Neural</a:t>
            </a:r>
            <a:r>
              <a:rPr sz="2700" spc="8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network</a:t>
            </a:r>
            <a:r>
              <a:rPr sz="2700" spc="145" dirty="0">
                <a:latin typeface="Lucida Sans Unicode"/>
                <a:cs typeface="Lucida Sans Unicode"/>
              </a:rPr>
              <a:t> </a:t>
            </a:r>
            <a:r>
              <a:rPr sz="2700" spc="70" dirty="0">
                <a:latin typeface="Lucida Sans Unicode"/>
                <a:cs typeface="Lucida Sans Unicode"/>
              </a:rPr>
              <a:t>model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1285" y="3182048"/>
            <a:ext cx="49866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>
                <a:solidFill>
                  <a:srgbClr val="585858"/>
                </a:solidFill>
                <a:latin typeface="Arial Black"/>
                <a:cs typeface="Arial Black"/>
              </a:rPr>
              <a:t>Neural</a:t>
            </a:r>
            <a:r>
              <a:rPr sz="3650" spc="-18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650" spc="-204" dirty="0">
                <a:solidFill>
                  <a:srgbClr val="585858"/>
                </a:solidFill>
                <a:latin typeface="Arial Black"/>
                <a:cs typeface="Arial Black"/>
              </a:rPr>
              <a:t>network</a:t>
            </a:r>
            <a:r>
              <a:rPr sz="3650" spc="-10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650" spc="-35" dirty="0">
                <a:solidFill>
                  <a:srgbClr val="585858"/>
                </a:solidFill>
                <a:latin typeface="Arial Black"/>
                <a:cs typeface="Arial Black"/>
              </a:rPr>
              <a:t>layer</a:t>
            </a:r>
            <a:endParaRPr sz="36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4091" y="1552829"/>
            <a:ext cx="570738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dirty="0">
                <a:solidFill>
                  <a:srgbClr val="8C1515"/>
                </a:solidFill>
                <a:latin typeface="Verdana"/>
                <a:cs typeface="Verdana"/>
              </a:rPr>
              <a:t>Advanced</a:t>
            </a:r>
            <a:r>
              <a:rPr sz="2900" spc="90" dirty="0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8C1515"/>
                </a:solidFill>
                <a:latin typeface="Verdana"/>
                <a:cs typeface="Verdana"/>
              </a:rPr>
              <a:t>Learning</a:t>
            </a:r>
            <a:r>
              <a:rPr sz="2900" spc="-80" dirty="0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8C1515"/>
                </a:solidFill>
                <a:latin typeface="Verdana"/>
                <a:cs typeface="Verdana"/>
              </a:rPr>
              <a:t>Algorithms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0" y="3182048"/>
            <a:ext cx="26530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0" dirty="0">
                <a:solidFill>
                  <a:srgbClr val="585858"/>
                </a:solidFill>
                <a:latin typeface="Arial Black"/>
                <a:cs typeface="Arial Black"/>
              </a:rPr>
              <a:t>Welcome!</a:t>
            </a:r>
            <a:endParaRPr sz="3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43425"/>
            <a:ext cx="9144000" cy="600075"/>
            <a:chOff x="0" y="4543425"/>
            <a:chExt cx="9144000" cy="600075"/>
          </a:xfrm>
        </p:grpSpPr>
        <p:sp>
          <p:nvSpPr>
            <p:cNvPr id="3" name="object 3"/>
            <p:cNvSpPr/>
            <p:nvPr/>
          </p:nvSpPr>
          <p:spPr>
            <a:xfrm>
              <a:off x="0" y="4543425"/>
              <a:ext cx="9144000" cy="600075"/>
            </a:xfrm>
            <a:custGeom>
              <a:avLst/>
              <a:gdLst/>
              <a:ahLst/>
              <a:cxnLst/>
              <a:rect l="l" t="t" r="r" b="b"/>
              <a:pathLst>
                <a:path w="9144000" h="600075">
                  <a:moveTo>
                    <a:pt x="0" y="600073"/>
                  </a:moveTo>
                  <a:lnTo>
                    <a:pt x="9144000" y="60007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0073"/>
                  </a:lnTo>
                  <a:close/>
                </a:path>
              </a:pathLst>
            </a:custGeom>
            <a:solidFill>
              <a:srgbClr val="8C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325" y="4695825"/>
              <a:ext cx="1466850" cy="3333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7875" y="4752975"/>
              <a:ext cx="1266825" cy="20955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09577" y="835232"/>
            <a:ext cx="2491739" cy="1571625"/>
            <a:chOff x="504825" y="843025"/>
            <a:chExt cx="2491739" cy="1571625"/>
          </a:xfrm>
        </p:grpSpPr>
        <p:sp>
          <p:nvSpPr>
            <p:cNvPr id="7" name="object 7"/>
            <p:cNvSpPr/>
            <p:nvPr/>
          </p:nvSpPr>
          <p:spPr>
            <a:xfrm>
              <a:off x="947737" y="843025"/>
              <a:ext cx="553085" cy="1571625"/>
            </a:xfrm>
            <a:custGeom>
              <a:avLst/>
              <a:gdLst/>
              <a:ahLst/>
              <a:cxnLst/>
              <a:rect l="l" t="t" r="r" b="b"/>
              <a:pathLst>
                <a:path w="553085" h="1571625">
                  <a:moveTo>
                    <a:pt x="0" y="92075"/>
                  </a:moveTo>
                  <a:lnTo>
                    <a:pt x="7235" y="56203"/>
                  </a:lnTo>
                  <a:lnTo>
                    <a:pt x="26968" y="26939"/>
                  </a:lnTo>
                  <a:lnTo>
                    <a:pt x="56235" y="7225"/>
                  </a:lnTo>
                  <a:lnTo>
                    <a:pt x="92075" y="0"/>
                  </a:lnTo>
                  <a:lnTo>
                    <a:pt x="460311" y="0"/>
                  </a:lnTo>
                  <a:lnTo>
                    <a:pt x="496202" y="7225"/>
                  </a:lnTo>
                  <a:lnTo>
                    <a:pt x="525510" y="26939"/>
                  </a:lnTo>
                  <a:lnTo>
                    <a:pt x="545268" y="56203"/>
                  </a:lnTo>
                  <a:lnTo>
                    <a:pt x="552513" y="92075"/>
                  </a:lnTo>
                  <a:lnTo>
                    <a:pt x="552513" y="1479423"/>
                  </a:lnTo>
                  <a:lnTo>
                    <a:pt x="545268" y="1515314"/>
                  </a:lnTo>
                  <a:lnTo>
                    <a:pt x="525510" y="1544621"/>
                  </a:lnTo>
                  <a:lnTo>
                    <a:pt x="496202" y="1564380"/>
                  </a:lnTo>
                  <a:lnTo>
                    <a:pt x="460311" y="1571625"/>
                  </a:lnTo>
                  <a:lnTo>
                    <a:pt x="92075" y="1571625"/>
                  </a:lnTo>
                  <a:lnTo>
                    <a:pt x="56235" y="1564380"/>
                  </a:lnTo>
                  <a:lnTo>
                    <a:pt x="26968" y="1544621"/>
                  </a:lnTo>
                  <a:lnTo>
                    <a:pt x="7235" y="1515314"/>
                  </a:lnTo>
                  <a:lnTo>
                    <a:pt x="0" y="147942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3462" y="966850"/>
              <a:ext cx="372110" cy="1343025"/>
            </a:xfrm>
            <a:custGeom>
              <a:avLst/>
              <a:gdLst/>
              <a:ahLst/>
              <a:cxnLst/>
              <a:rect l="l" t="t" r="r" b="b"/>
              <a:pathLst>
                <a:path w="372109" h="1343025">
                  <a:moveTo>
                    <a:pt x="9525" y="185674"/>
                  </a:moveTo>
                  <a:lnTo>
                    <a:pt x="15989" y="136289"/>
                  </a:lnTo>
                  <a:lnTo>
                    <a:pt x="34233" y="91929"/>
                  </a:lnTo>
                  <a:lnTo>
                    <a:pt x="62531" y="54355"/>
                  </a:lnTo>
                  <a:lnTo>
                    <a:pt x="99158" y="25334"/>
                  </a:lnTo>
                  <a:lnTo>
                    <a:pt x="142389" y="6627"/>
                  </a:lnTo>
                  <a:lnTo>
                    <a:pt x="190500" y="0"/>
                  </a:lnTo>
                  <a:lnTo>
                    <a:pt x="238636" y="6627"/>
                  </a:lnTo>
                  <a:lnTo>
                    <a:pt x="281885" y="25334"/>
                  </a:lnTo>
                  <a:lnTo>
                    <a:pt x="318523" y="54356"/>
                  </a:lnTo>
                  <a:lnTo>
                    <a:pt x="346827" y="91929"/>
                  </a:lnTo>
                  <a:lnTo>
                    <a:pt x="365073" y="136289"/>
                  </a:lnTo>
                  <a:lnTo>
                    <a:pt x="371538" y="185674"/>
                  </a:lnTo>
                  <a:lnTo>
                    <a:pt x="365073" y="235067"/>
                  </a:lnTo>
                  <a:lnTo>
                    <a:pt x="346827" y="279451"/>
                  </a:lnTo>
                  <a:lnTo>
                    <a:pt x="318523" y="317055"/>
                  </a:lnTo>
                  <a:lnTo>
                    <a:pt x="281885" y="346107"/>
                  </a:lnTo>
                  <a:lnTo>
                    <a:pt x="238636" y="364838"/>
                  </a:lnTo>
                  <a:lnTo>
                    <a:pt x="190500" y="371475"/>
                  </a:lnTo>
                  <a:lnTo>
                    <a:pt x="142389" y="364838"/>
                  </a:lnTo>
                  <a:lnTo>
                    <a:pt x="99158" y="346107"/>
                  </a:lnTo>
                  <a:lnTo>
                    <a:pt x="62531" y="317055"/>
                  </a:lnTo>
                  <a:lnTo>
                    <a:pt x="34233" y="279451"/>
                  </a:lnTo>
                  <a:lnTo>
                    <a:pt x="15989" y="235067"/>
                  </a:lnTo>
                  <a:lnTo>
                    <a:pt x="9525" y="185674"/>
                  </a:lnTo>
                  <a:close/>
                </a:path>
                <a:path w="372109" h="1343025">
                  <a:moveTo>
                    <a:pt x="0" y="666750"/>
                  </a:moveTo>
                  <a:lnTo>
                    <a:pt x="6634" y="618595"/>
                  </a:lnTo>
                  <a:lnTo>
                    <a:pt x="25359" y="575352"/>
                  </a:lnTo>
                  <a:lnTo>
                    <a:pt x="54402" y="538734"/>
                  </a:lnTo>
                  <a:lnTo>
                    <a:pt x="91993" y="510455"/>
                  </a:lnTo>
                  <a:lnTo>
                    <a:pt x="136361" y="492230"/>
                  </a:lnTo>
                  <a:lnTo>
                    <a:pt x="185737" y="485775"/>
                  </a:lnTo>
                  <a:lnTo>
                    <a:pt x="235131" y="492230"/>
                  </a:lnTo>
                  <a:lnTo>
                    <a:pt x="279515" y="510455"/>
                  </a:lnTo>
                  <a:lnTo>
                    <a:pt x="317119" y="538734"/>
                  </a:lnTo>
                  <a:lnTo>
                    <a:pt x="346171" y="575352"/>
                  </a:lnTo>
                  <a:lnTo>
                    <a:pt x="364901" y="618595"/>
                  </a:lnTo>
                  <a:lnTo>
                    <a:pt x="371538" y="666750"/>
                  </a:lnTo>
                  <a:lnTo>
                    <a:pt x="364901" y="714860"/>
                  </a:lnTo>
                  <a:lnTo>
                    <a:pt x="346171" y="758091"/>
                  </a:lnTo>
                  <a:lnTo>
                    <a:pt x="317119" y="794718"/>
                  </a:lnTo>
                  <a:lnTo>
                    <a:pt x="279515" y="823016"/>
                  </a:lnTo>
                  <a:lnTo>
                    <a:pt x="235131" y="841260"/>
                  </a:lnTo>
                  <a:lnTo>
                    <a:pt x="185737" y="847725"/>
                  </a:lnTo>
                  <a:lnTo>
                    <a:pt x="136361" y="841260"/>
                  </a:lnTo>
                  <a:lnTo>
                    <a:pt x="91993" y="823016"/>
                  </a:lnTo>
                  <a:lnTo>
                    <a:pt x="54402" y="794718"/>
                  </a:lnTo>
                  <a:lnTo>
                    <a:pt x="25359" y="758091"/>
                  </a:lnTo>
                  <a:lnTo>
                    <a:pt x="6634" y="714860"/>
                  </a:lnTo>
                  <a:lnTo>
                    <a:pt x="0" y="666750"/>
                  </a:lnTo>
                  <a:close/>
                </a:path>
                <a:path w="372109" h="1343025">
                  <a:moveTo>
                    <a:pt x="0" y="1162050"/>
                  </a:moveTo>
                  <a:lnTo>
                    <a:pt x="6464" y="1113895"/>
                  </a:lnTo>
                  <a:lnTo>
                    <a:pt x="24708" y="1070652"/>
                  </a:lnTo>
                  <a:lnTo>
                    <a:pt x="53006" y="1034034"/>
                  </a:lnTo>
                  <a:lnTo>
                    <a:pt x="89633" y="1005755"/>
                  </a:lnTo>
                  <a:lnTo>
                    <a:pt x="132864" y="987530"/>
                  </a:lnTo>
                  <a:lnTo>
                    <a:pt x="180975" y="981075"/>
                  </a:lnTo>
                  <a:lnTo>
                    <a:pt x="229111" y="987530"/>
                  </a:lnTo>
                  <a:lnTo>
                    <a:pt x="272360" y="1005755"/>
                  </a:lnTo>
                  <a:lnTo>
                    <a:pt x="308998" y="1034033"/>
                  </a:lnTo>
                  <a:lnTo>
                    <a:pt x="337302" y="1070652"/>
                  </a:lnTo>
                  <a:lnTo>
                    <a:pt x="355548" y="1113895"/>
                  </a:lnTo>
                  <a:lnTo>
                    <a:pt x="362013" y="1162050"/>
                  </a:lnTo>
                  <a:lnTo>
                    <a:pt x="355548" y="1210160"/>
                  </a:lnTo>
                  <a:lnTo>
                    <a:pt x="337302" y="1253391"/>
                  </a:lnTo>
                  <a:lnTo>
                    <a:pt x="308998" y="1290018"/>
                  </a:lnTo>
                  <a:lnTo>
                    <a:pt x="272360" y="1318316"/>
                  </a:lnTo>
                  <a:lnTo>
                    <a:pt x="229111" y="1336560"/>
                  </a:lnTo>
                  <a:lnTo>
                    <a:pt x="180975" y="1343025"/>
                  </a:lnTo>
                  <a:lnTo>
                    <a:pt x="132864" y="1336560"/>
                  </a:lnTo>
                  <a:lnTo>
                    <a:pt x="89633" y="1318316"/>
                  </a:lnTo>
                  <a:lnTo>
                    <a:pt x="53006" y="1290018"/>
                  </a:lnTo>
                  <a:lnTo>
                    <a:pt x="24708" y="1253391"/>
                  </a:lnTo>
                  <a:lnTo>
                    <a:pt x="6464" y="1210160"/>
                  </a:lnTo>
                  <a:lnTo>
                    <a:pt x="0" y="1162050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5550" y="1443100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460248"/>
                  </a:lnTo>
                  <a:lnTo>
                    <a:pt x="545205" y="496139"/>
                  </a:lnTo>
                  <a:lnTo>
                    <a:pt x="525446" y="525446"/>
                  </a:lnTo>
                  <a:lnTo>
                    <a:pt x="496139" y="545205"/>
                  </a:lnTo>
                  <a:lnTo>
                    <a:pt x="460248" y="552450"/>
                  </a:lnTo>
                  <a:lnTo>
                    <a:pt x="92075" y="552450"/>
                  </a:lnTo>
                  <a:lnTo>
                    <a:pt x="56203" y="545205"/>
                  </a:lnTo>
                  <a:lnTo>
                    <a:pt x="26939" y="525446"/>
                  </a:lnTo>
                  <a:lnTo>
                    <a:pt x="7225" y="496139"/>
                  </a:lnTo>
                  <a:lnTo>
                    <a:pt x="0" y="46024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0800" y="152882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43174" y="1647825"/>
              <a:ext cx="453390" cy="114300"/>
            </a:xfrm>
            <a:custGeom>
              <a:avLst/>
              <a:gdLst/>
              <a:ahLst/>
              <a:cxnLst/>
              <a:rect l="l" t="t" r="r" b="b"/>
              <a:pathLst>
                <a:path w="453389" h="114300">
                  <a:moveTo>
                    <a:pt x="338581" y="0"/>
                  </a:moveTo>
                  <a:lnTo>
                    <a:pt x="338581" y="114300"/>
                  </a:lnTo>
                  <a:lnTo>
                    <a:pt x="414781" y="76200"/>
                  </a:lnTo>
                  <a:lnTo>
                    <a:pt x="357631" y="76200"/>
                  </a:lnTo>
                  <a:lnTo>
                    <a:pt x="357631" y="38100"/>
                  </a:lnTo>
                  <a:lnTo>
                    <a:pt x="414781" y="38100"/>
                  </a:lnTo>
                  <a:lnTo>
                    <a:pt x="338581" y="0"/>
                  </a:lnTo>
                  <a:close/>
                </a:path>
                <a:path w="453389" h="114300">
                  <a:moveTo>
                    <a:pt x="33858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38581" y="76200"/>
                  </a:lnTo>
                  <a:lnTo>
                    <a:pt x="338581" y="38100"/>
                  </a:lnTo>
                  <a:close/>
                </a:path>
                <a:path w="453389" h="114300">
                  <a:moveTo>
                    <a:pt x="414781" y="38100"/>
                  </a:moveTo>
                  <a:lnTo>
                    <a:pt x="357631" y="38100"/>
                  </a:lnTo>
                  <a:lnTo>
                    <a:pt x="357631" y="76200"/>
                  </a:lnTo>
                  <a:lnTo>
                    <a:pt x="414781" y="76200"/>
                  </a:lnTo>
                  <a:lnTo>
                    <a:pt x="452881" y="57150"/>
                  </a:lnTo>
                  <a:lnTo>
                    <a:pt x="414781" y="381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1657350"/>
              <a:ext cx="466090" cy="114300"/>
            </a:xfrm>
            <a:custGeom>
              <a:avLst/>
              <a:gdLst/>
              <a:ahLst/>
              <a:cxnLst/>
              <a:rect l="l" t="t" r="r" b="b"/>
              <a:pathLst>
                <a:path w="466089" h="114300">
                  <a:moveTo>
                    <a:pt x="351536" y="0"/>
                  </a:moveTo>
                  <a:lnTo>
                    <a:pt x="351536" y="114300"/>
                  </a:lnTo>
                  <a:lnTo>
                    <a:pt x="427736" y="76200"/>
                  </a:lnTo>
                  <a:lnTo>
                    <a:pt x="370586" y="76200"/>
                  </a:lnTo>
                  <a:lnTo>
                    <a:pt x="370586" y="38100"/>
                  </a:lnTo>
                  <a:lnTo>
                    <a:pt x="427736" y="38100"/>
                  </a:lnTo>
                  <a:lnTo>
                    <a:pt x="351536" y="0"/>
                  </a:lnTo>
                  <a:close/>
                </a:path>
                <a:path w="466089" h="114300">
                  <a:moveTo>
                    <a:pt x="351536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51536" y="76200"/>
                  </a:lnTo>
                  <a:lnTo>
                    <a:pt x="351536" y="38100"/>
                  </a:lnTo>
                  <a:close/>
                </a:path>
                <a:path w="466089" h="114300">
                  <a:moveTo>
                    <a:pt x="427736" y="38100"/>
                  </a:moveTo>
                  <a:lnTo>
                    <a:pt x="370586" y="38100"/>
                  </a:lnTo>
                  <a:lnTo>
                    <a:pt x="370586" y="76200"/>
                  </a:lnTo>
                  <a:lnTo>
                    <a:pt x="427736" y="76200"/>
                  </a:lnTo>
                  <a:lnTo>
                    <a:pt x="465836" y="57150"/>
                  </a:lnTo>
                  <a:lnTo>
                    <a:pt x="427736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4825" y="1657350"/>
              <a:ext cx="403860" cy="114300"/>
            </a:xfrm>
            <a:custGeom>
              <a:avLst/>
              <a:gdLst/>
              <a:ahLst/>
              <a:cxnLst/>
              <a:rect l="l" t="t" r="r" b="b"/>
              <a:pathLst>
                <a:path w="403859" h="114300">
                  <a:moveTo>
                    <a:pt x="289115" y="0"/>
                  </a:moveTo>
                  <a:lnTo>
                    <a:pt x="289115" y="114300"/>
                  </a:lnTo>
                  <a:lnTo>
                    <a:pt x="365315" y="76200"/>
                  </a:lnTo>
                  <a:lnTo>
                    <a:pt x="308165" y="76200"/>
                  </a:lnTo>
                  <a:lnTo>
                    <a:pt x="308165" y="38100"/>
                  </a:lnTo>
                  <a:lnTo>
                    <a:pt x="365315" y="38100"/>
                  </a:lnTo>
                  <a:lnTo>
                    <a:pt x="289115" y="0"/>
                  </a:lnTo>
                  <a:close/>
                </a:path>
                <a:path w="403859" h="114300">
                  <a:moveTo>
                    <a:pt x="289115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89115" y="76200"/>
                  </a:lnTo>
                  <a:lnTo>
                    <a:pt x="289115" y="38100"/>
                  </a:lnTo>
                  <a:close/>
                </a:path>
                <a:path w="403859" h="114300">
                  <a:moveTo>
                    <a:pt x="365315" y="38100"/>
                  </a:moveTo>
                  <a:lnTo>
                    <a:pt x="308165" y="38100"/>
                  </a:lnTo>
                  <a:lnTo>
                    <a:pt x="308165" y="76200"/>
                  </a:lnTo>
                  <a:lnTo>
                    <a:pt x="365315" y="76200"/>
                  </a:lnTo>
                  <a:lnTo>
                    <a:pt x="403415" y="57150"/>
                  </a:lnTo>
                  <a:lnTo>
                    <a:pt x="365315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22783" y="1582038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44" y="0"/>
                </a:moveTo>
                <a:lnTo>
                  <a:pt x="85089" y="7493"/>
                </a:lnTo>
                <a:lnTo>
                  <a:pt x="105181" y="24891"/>
                </a:lnTo>
                <a:lnTo>
                  <a:pt x="0" y="24891"/>
                </a:lnTo>
                <a:lnTo>
                  <a:pt x="0" y="36702"/>
                </a:lnTo>
                <a:lnTo>
                  <a:pt x="105181" y="36702"/>
                </a:lnTo>
                <a:lnTo>
                  <a:pt x="85089" y="54228"/>
                </a:lnTo>
                <a:lnTo>
                  <a:pt x="91744" y="61722"/>
                </a:lnTo>
                <a:lnTo>
                  <a:pt x="123266" y="34544"/>
                </a:lnTo>
                <a:lnTo>
                  <a:pt x="123266" y="27177"/>
                </a:lnTo>
                <a:lnTo>
                  <a:pt x="9174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0184" y="1517586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54808" y="187642"/>
            <a:ext cx="48444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8C1515"/>
                </a:solidFill>
                <a:latin typeface="Verdana"/>
                <a:cs typeface="Verdana"/>
              </a:rPr>
              <a:t>Neural</a:t>
            </a:r>
            <a:r>
              <a:rPr sz="3600" spc="-85" dirty="0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8C1515"/>
                </a:solidFill>
                <a:latin typeface="Verdana"/>
                <a:cs typeface="Verdana"/>
              </a:rPr>
              <a:t>network</a:t>
            </a:r>
            <a:r>
              <a:rPr sz="3600" spc="-15" dirty="0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8C1515"/>
                </a:solidFill>
                <a:latin typeface="Verdana"/>
                <a:cs typeface="Verdana"/>
              </a:rPr>
              <a:t>layer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CE2DA9-A286-5D82-1A6B-64DC6211600F}"/>
              </a:ext>
            </a:extLst>
          </p:cNvPr>
          <p:cNvGrpSpPr/>
          <p:nvPr/>
        </p:nvGrpSpPr>
        <p:grpSpPr>
          <a:xfrm>
            <a:off x="5570145" y="1571020"/>
            <a:ext cx="722880" cy="444240"/>
            <a:chOff x="5570145" y="1571020"/>
            <a:chExt cx="72288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D0FC8EC-BADF-29A4-B89D-FF75855B39E7}"/>
                    </a:ext>
                  </a:extLst>
                </p14:cNvPr>
                <p14:cNvContentPartPr/>
                <p14:nvPr/>
              </p14:nvContentPartPr>
              <p14:xfrm>
                <a:off x="5570145" y="1641940"/>
                <a:ext cx="145080" cy="373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D0FC8EC-BADF-29A4-B89D-FF75855B39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61145" y="1632940"/>
                  <a:ext cx="1627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4A566C-538D-9B58-0643-D9CC6BE4354B}"/>
                    </a:ext>
                  </a:extLst>
                </p14:cNvPr>
                <p14:cNvContentPartPr/>
                <p14:nvPr/>
              </p14:nvContentPartPr>
              <p14:xfrm>
                <a:off x="5762385" y="1592620"/>
                <a:ext cx="95400" cy="266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94A566C-538D-9B58-0643-D9CC6BE435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53385" y="1583620"/>
                  <a:ext cx="113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30AB8C-B55D-49B0-24FF-7DE63B2612F8}"/>
                    </a:ext>
                  </a:extLst>
                </p14:cNvPr>
                <p14:cNvContentPartPr/>
                <p14:nvPr/>
              </p14:nvContentPartPr>
              <p14:xfrm>
                <a:off x="5866785" y="1686220"/>
                <a:ext cx="133560" cy="86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30AB8C-B55D-49B0-24FF-7DE63B2612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58145" y="1677220"/>
                  <a:ext cx="151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8CF6DE-0CF8-77AB-78BD-2D5643F7A3F8}"/>
                    </a:ext>
                  </a:extLst>
                </p14:cNvPr>
                <p14:cNvContentPartPr/>
                <p14:nvPr/>
              </p14:nvContentPartPr>
              <p14:xfrm>
                <a:off x="5984145" y="1571020"/>
                <a:ext cx="91800" cy="279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8CF6DE-0CF8-77AB-78BD-2D5643F7A3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75505" y="1562020"/>
                  <a:ext cx="109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38CE36-9AB1-A01A-3C04-CEB628466BD7}"/>
                    </a:ext>
                  </a:extLst>
                </p14:cNvPr>
                <p14:cNvContentPartPr/>
                <p14:nvPr/>
              </p14:nvContentPartPr>
              <p14:xfrm>
                <a:off x="6190785" y="1646980"/>
                <a:ext cx="102240" cy="7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38CE36-9AB1-A01A-3C04-CEB628466B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81785" y="1638340"/>
                  <a:ext cx="119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16A4E94-C84B-A371-8062-1701617814CB}"/>
                    </a:ext>
                  </a:extLst>
                </p14:cNvPr>
                <p14:cNvContentPartPr/>
                <p14:nvPr/>
              </p14:nvContentPartPr>
              <p14:xfrm>
                <a:off x="6207705" y="1707100"/>
                <a:ext cx="84960" cy="4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16A4E94-C84B-A371-8062-1701617814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99065" y="1698100"/>
                  <a:ext cx="1026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AAD63A-3147-B1B6-73CF-48849A10E26C}"/>
              </a:ext>
            </a:extLst>
          </p:cNvPr>
          <p:cNvGrpSpPr/>
          <p:nvPr/>
        </p:nvGrpSpPr>
        <p:grpSpPr>
          <a:xfrm>
            <a:off x="6478425" y="1328740"/>
            <a:ext cx="1079640" cy="743760"/>
            <a:chOff x="6478425" y="1328740"/>
            <a:chExt cx="107964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B708F7-8D20-8FC1-D6FC-B520666459D0}"/>
                    </a:ext>
                  </a:extLst>
                </p14:cNvPr>
                <p14:cNvContentPartPr/>
                <p14:nvPr/>
              </p14:nvContentPartPr>
              <p14:xfrm>
                <a:off x="6703785" y="1328740"/>
                <a:ext cx="70200" cy="214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B708F7-8D20-8FC1-D6FC-B520666459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94785" y="1319740"/>
                  <a:ext cx="87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C472276-D5D5-2535-5A13-D61EC7BF512C}"/>
                    </a:ext>
                  </a:extLst>
                </p14:cNvPr>
                <p14:cNvContentPartPr/>
                <p14:nvPr/>
              </p14:nvContentPartPr>
              <p14:xfrm>
                <a:off x="6509025" y="1679020"/>
                <a:ext cx="47484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C472276-D5D5-2535-5A13-D61EC7BF51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00385" y="1670380"/>
                  <a:ext cx="49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344AB5-597F-0F26-6386-44D5961863E4}"/>
                    </a:ext>
                  </a:extLst>
                </p14:cNvPr>
                <p14:cNvContentPartPr/>
                <p14:nvPr/>
              </p14:nvContentPartPr>
              <p14:xfrm>
                <a:off x="6478425" y="1882420"/>
                <a:ext cx="87840" cy="184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344AB5-597F-0F26-6386-44D5961863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69785" y="1873420"/>
                  <a:ext cx="105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6819E67-D278-C8B7-5FFB-E9A2278A2D60}"/>
                    </a:ext>
                  </a:extLst>
                </p14:cNvPr>
                <p14:cNvContentPartPr/>
                <p14:nvPr/>
              </p14:nvContentPartPr>
              <p14:xfrm>
                <a:off x="6710265" y="1898980"/>
                <a:ext cx="3240" cy="163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6819E67-D278-C8B7-5FFB-E9A2278A2D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1265" y="1889980"/>
                  <a:ext cx="20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7A0B5B2-36AE-6EEB-6F05-F438989C232B}"/>
                    </a:ext>
                  </a:extLst>
                </p14:cNvPr>
                <p14:cNvContentPartPr/>
                <p14:nvPr/>
              </p14:nvContentPartPr>
              <p14:xfrm>
                <a:off x="6653745" y="1988620"/>
                <a:ext cx="11664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7A0B5B2-36AE-6EEB-6F05-F438989C23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45105" y="1979620"/>
                  <a:ext cx="134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033235-4DC6-AC73-F9E6-5ADCC15BB2A3}"/>
                    </a:ext>
                  </a:extLst>
                </p14:cNvPr>
                <p14:cNvContentPartPr/>
                <p14:nvPr/>
              </p14:nvContentPartPr>
              <p14:xfrm>
                <a:off x="6864345" y="1897900"/>
                <a:ext cx="113040" cy="174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033235-4DC6-AC73-F9E6-5ADCC15BB2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55345" y="1889260"/>
                  <a:ext cx="130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B319D07-9AC9-2C65-2AA4-B00765DDC870}"/>
                    </a:ext>
                  </a:extLst>
                </p14:cNvPr>
                <p14:cNvContentPartPr/>
                <p14:nvPr/>
              </p14:nvContentPartPr>
              <p14:xfrm>
                <a:off x="7009785" y="1852540"/>
                <a:ext cx="105120" cy="7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B319D07-9AC9-2C65-2AA4-B00765DDC8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00785" y="1843540"/>
                  <a:ext cx="122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1CB6214-A524-E358-E36C-8466AD789806}"/>
                    </a:ext>
                  </a:extLst>
                </p14:cNvPr>
                <p14:cNvContentPartPr/>
                <p14:nvPr/>
              </p14:nvContentPartPr>
              <p14:xfrm>
                <a:off x="7207785" y="1686940"/>
                <a:ext cx="131760" cy="254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1CB6214-A524-E358-E36C-8466AD7898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98785" y="1677940"/>
                  <a:ext cx="149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CFD7688-837A-B543-7DEE-63B70FF027FB}"/>
                    </a:ext>
                  </a:extLst>
                </p14:cNvPr>
                <p14:cNvContentPartPr/>
                <p14:nvPr/>
              </p14:nvContentPartPr>
              <p14:xfrm>
                <a:off x="7329825" y="1763620"/>
                <a:ext cx="120600" cy="101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CFD7688-837A-B543-7DEE-63B70FF027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21185" y="1754980"/>
                  <a:ext cx="138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DB63CB-5791-515B-C54E-8A8DD2D6520C}"/>
                    </a:ext>
                  </a:extLst>
                </p14:cNvPr>
                <p14:cNvContentPartPr/>
                <p14:nvPr/>
              </p14:nvContentPartPr>
              <p14:xfrm>
                <a:off x="7451865" y="1638340"/>
                <a:ext cx="106200" cy="296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DB63CB-5791-515B-C54E-8A8DD2D652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43225" y="1629340"/>
                  <a:ext cx="123840" cy="313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4825" y="677926"/>
            <a:ext cx="7781925" cy="3646804"/>
            <a:chOff x="504825" y="677926"/>
            <a:chExt cx="7781925" cy="3646804"/>
          </a:xfrm>
        </p:grpSpPr>
        <p:sp>
          <p:nvSpPr>
            <p:cNvPr id="3" name="object 3"/>
            <p:cNvSpPr/>
            <p:nvPr/>
          </p:nvSpPr>
          <p:spPr>
            <a:xfrm>
              <a:off x="947737" y="843026"/>
              <a:ext cx="553085" cy="1571625"/>
            </a:xfrm>
            <a:custGeom>
              <a:avLst/>
              <a:gdLst/>
              <a:ahLst/>
              <a:cxnLst/>
              <a:rect l="l" t="t" r="r" b="b"/>
              <a:pathLst>
                <a:path w="553085" h="1571625">
                  <a:moveTo>
                    <a:pt x="0" y="92075"/>
                  </a:moveTo>
                  <a:lnTo>
                    <a:pt x="7235" y="56203"/>
                  </a:lnTo>
                  <a:lnTo>
                    <a:pt x="26968" y="26939"/>
                  </a:lnTo>
                  <a:lnTo>
                    <a:pt x="56235" y="7225"/>
                  </a:lnTo>
                  <a:lnTo>
                    <a:pt x="92075" y="0"/>
                  </a:lnTo>
                  <a:lnTo>
                    <a:pt x="460311" y="0"/>
                  </a:lnTo>
                  <a:lnTo>
                    <a:pt x="496202" y="7225"/>
                  </a:lnTo>
                  <a:lnTo>
                    <a:pt x="525510" y="26939"/>
                  </a:lnTo>
                  <a:lnTo>
                    <a:pt x="545268" y="56203"/>
                  </a:lnTo>
                  <a:lnTo>
                    <a:pt x="552513" y="92075"/>
                  </a:lnTo>
                  <a:lnTo>
                    <a:pt x="552513" y="1479423"/>
                  </a:lnTo>
                  <a:lnTo>
                    <a:pt x="545268" y="1515314"/>
                  </a:lnTo>
                  <a:lnTo>
                    <a:pt x="525510" y="1544621"/>
                  </a:lnTo>
                  <a:lnTo>
                    <a:pt x="496202" y="1564380"/>
                  </a:lnTo>
                  <a:lnTo>
                    <a:pt x="460311" y="1571625"/>
                  </a:lnTo>
                  <a:lnTo>
                    <a:pt x="92075" y="1571625"/>
                  </a:lnTo>
                  <a:lnTo>
                    <a:pt x="56235" y="1564380"/>
                  </a:lnTo>
                  <a:lnTo>
                    <a:pt x="26968" y="1544621"/>
                  </a:lnTo>
                  <a:lnTo>
                    <a:pt x="7235" y="1515314"/>
                  </a:lnTo>
                  <a:lnTo>
                    <a:pt x="0" y="147942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33462" y="966851"/>
              <a:ext cx="372110" cy="1343025"/>
            </a:xfrm>
            <a:custGeom>
              <a:avLst/>
              <a:gdLst/>
              <a:ahLst/>
              <a:cxnLst/>
              <a:rect l="l" t="t" r="r" b="b"/>
              <a:pathLst>
                <a:path w="372109" h="1343025">
                  <a:moveTo>
                    <a:pt x="9525" y="185674"/>
                  </a:moveTo>
                  <a:lnTo>
                    <a:pt x="15989" y="136289"/>
                  </a:lnTo>
                  <a:lnTo>
                    <a:pt x="34233" y="91929"/>
                  </a:lnTo>
                  <a:lnTo>
                    <a:pt x="62531" y="54355"/>
                  </a:lnTo>
                  <a:lnTo>
                    <a:pt x="99158" y="25334"/>
                  </a:lnTo>
                  <a:lnTo>
                    <a:pt x="142389" y="6627"/>
                  </a:lnTo>
                  <a:lnTo>
                    <a:pt x="190500" y="0"/>
                  </a:lnTo>
                  <a:lnTo>
                    <a:pt x="238636" y="6627"/>
                  </a:lnTo>
                  <a:lnTo>
                    <a:pt x="281885" y="25334"/>
                  </a:lnTo>
                  <a:lnTo>
                    <a:pt x="318523" y="54356"/>
                  </a:lnTo>
                  <a:lnTo>
                    <a:pt x="346827" y="91929"/>
                  </a:lnTo>
                  <a:lnTo>
                    <a:pt x="365073" y="136289"/>
                  </a:lnTo>
                  <a:lnTo>
                    <a:pt x="371538" y="185674"/>
                  </a:lnTo>
                  <a:lnTo>
                    <a:pt x="365073" y="235067"/>
                  </a:lnTo>
                  <a:lnTo>
                    <a:pt x="346827" y="279451"/>
                  </a:lnTo>
                  <a:lnTo>
                    <a:pt x="318523" y="317055"/>
                  </a:lnTo>
                  <a:lnTo>
                    <a:pt x="281885" y="346107"/>
                  </a:lnTo>
                  <a:lnTo>
                    <a:pt x="238636" y="364838"/>
                  </a:lnTo>
                  <a:lnTo>
                    <a:pt x="190500" y="371475"/>
                  </a:lnTo>
                  <a:lnTo>
                    <a:pt x="142389" y="364838"/>
                  </a:lnTo>
                  <a:lnTo>
                    <a:pt x="99158" y="346107"/>
                  </a:lnTo>
                  <a:lnTo>
                    <a:pt x="62531" y="317055"/>
                  </a:lnTo>
                  <a:lnTo>
                    <a:pt x="34233" y="279451"/>
                  </a:lnTo>
                  <a:lnTo>
                    <a:pt x="15989" y="235067"/>
                  </a:lnTo>
                  <a:lnTo>
                    <a:pt x="9525" y="185674"/>
                  </a:lnTo>
                  <a:close/>
                </a:path>
                <a:path w="372109" h="1343025">
                  <a:moveTo>
                    <a:pt x="0" y="666750"/>
                  </a:moveTo>
                  <a:lnTo>
                    <a:pt x="6634" y="618595"/>
                  </a:lnTo>
                  <a:lnTo>
                    <a:pt x="25359" y="575352"/>
                  </a:lnTo>
                  <a:lnTo>
                    <a:pt x="54402" y="538734"/>
                  </a:lnTo>
                  <a:lnTo>
                    <a:pt x="91993" y="510455"/>
                  </a:lnTo>
                  <a:lnTo>
                    <a:pt x="136361" y="492230"/>
                  </a:lnTo>
                  <a:lnTo>
                    <a:pt x="185737" y="485775"/>
                  </a:lnTo>
                  <a:lnTo>
                    <a:pt x="235131" y="492230"/>
                  </a:lnTo>
                  <a:lnTo>
                    <a:pt x="279515" y="510455"/>
                  </a:lnTo>
                  <a:lnTo>
                    <a:pt x="317119" y="538734"/>
                  </a:lnTo>
                  <a:lnTo>
                    <a:pt x="346171" y="575352"/>
                  </a:lnTo>
                  <a:lnTo>
                    <a:pt x="364901" y="618595"/>
                  </a:lnTo>
                  <a:lnTo>
                    <a:pt x="371538" y="666750"/>
                  </a:lnTo>
                  <a:lnTo>
                    <a:pt x="364901" y="714860"/>
                  </a:lnTo>
                  <a:lnTo>
                    <a:pt x="346171" y="758091"/>
                  </a:lnTo>
                  <a:lnTo>
                    <a:pt x="317119" y="794718"/>
                  </a:lnTo>
                  <a:lnTo>
                    <a:pt x="279515" y="823016"/>
                  </a:lnTo>
                  <a:lnTo>
                    <a:pt x="235131" y="841260"/>
                  </a:lnTo>
                  <a:lnTo>
                    <a:pt x="185737" y="847725"/>
                  </a:lnTo>
                  <a:lnTo>
                    <a:pt x="136361" y="841260"/>
                  </a:lnTo>
                  <a:lnTo>
                    <a:pt x="91993" y="823016"/>
                  </a:lnTo>
                  <a:lnTo>
                    <a:pt x="54402" y="794718"/>
                  </a:lnTo>
                  <a:lnTo>
                    <a:pt x="25359" y="758091"/>
                  </a:lnTo>
                  <a:lnTo>
                    <a:pt x="6634" y="714860"/>
                  </a:lnTo>
                  <a:lnTo>
                    <a:pt x="0" y="666750"/>
                  </a:lnTo>
                  <a:close/>
                </a:path>
                <a:path w="372109" h="1343025">
                  <a:moveTo>
                    <a:pt x="0" y="1162050"/>
                  </a:moveTo>
                  <a:lnTo>
                    <a:pt x="6464" y="1113895"/>
                  </a:lnTo>
                  <a:lnTo>
                    <a:pt x="24708" y="1070652"/>
                  </a:lnTo>
                  <a:lnTo>
                    <a:pt x="53006" y="1034034"/>
                  </a:lnTo>
                  <a:lnTo>
                    <a:pt x="89633" y="1005755"/>
                  </a:lnTo>
                  <a:lnTo>
                    <a:pt x="132864" y="987530"/>
                  </a:lnTo>
                  <a:lnTo>
                    <a:pt x="180975" y="981075"/>
                  </a:lnTo>
                  <a:lnTo>
                    <a:pt x="229111" y="987530"/>
                  </a:lnTo>
                  <a:lnTo>
                    <a:pt x="272360" y="1005755"/>
                  </a:lnTo>
                  <a:lnTo>
                    <a:pt x="308998" y="1034033"/>
                  </a:lnTo>
                  <a:lnTo>
                    <a:pt x="337302" y="1070652"/>
                  </a:lnTo>
                  <a:lnTo>
                    <a:pt x="355548" y="1113895"/>
                  </a:lnTo>
                  <a:lnTo>
                    <a:pt x="362013" y="1162050"/>
                  </a:lnTo>
                  <a:lnTo>
                    <a:pt x="355548" y="1210160"/>
                  </a:lnTo>
                  <a:lnTo>
                    <a:pt x="337302" y="1253391"/>
                  </a:lnTo>
                  <a:lnTo>
                    <a:pt x="308998" y="1290018"/>
                  </a:lnTo>
                  <a:lnTo>
                    <a:pt x="272360" y="1318316"/>
                  </a:lnTo>
                  <a:lnTo>
                    <a:pt x="229111" y="1336560"/>
                  </a:lnTo>
                  <a:lnTo>
                    <a:pt x="180975" y="1343025"/>
                  </a:lnTo>
                  <a:lnTo>
                    <a:pt x="132864" y="1336560"/>
                  </a:lnTo>
                  <a:lnTo>
                    <a:pt x="89633" y="1318316"/>
                  </a:lnTo>
                  <a:lnTo>
                    <a:pt x="53006" y="1290018"/>
                  </a:lnTo>
                  <a:lnTo>
                    <a:pt x="24708" y="1253391"/>
                  </a:lnTo>
                  <a:lnTo>
                    <a:pt x="6464" y="1210160"/>
                  </a:lnTo>
                  <a:lnTo>
                    <a:pt x="0" y="1162050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8900" y="1443101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460248"/>
                  </a:lnTo>
                  <a:lnTo>
                    <a:pt x="545205" y="496139"/>
                  </a:lnTo>
                  <a:lnTo>
                    <a:pt x="525446" y="525446"/>
                  </a:lnTo>
                  <a:lnTo>
                    <a:pt x="496139" y="545205"/>
                  </a:lnTo>
                  <a:lnTo>
                    <a:pt x="460248" y="552450"/>
                  </a:lnTo>
                  <a:lnTo>
                    <a:pt x="92075" y="552450"/>
                  </a:lnTo>
                  <a:lnTo>
                    <a:pt x="56203" y="545205"/>
                  </a:lnTo>
                  <a:lnTo>
                    <a:pt x="26939" y="525446"/>
                  </a:lnTo>
                  <a:lnTo>
                    <a:pt x="7225" y="496139"/>
                  </a:lnTo>
                  <a:lnTo>
                    <a:pt x="0" y="46024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3676" y="1519301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95575" y="1647825"/>
              <a:ext cx="453390" cy="114300"/>
            </a:xfrm>
            <a:custGeom>
              <a:avLst/>
              <a:gdLst/>
              <a:ahLst/>
              <a:cxnLst/>
              <a:rect l="l" t="t" r="r" b="b"/>
              <a:pathLst>
                <a:path w="453389" h="114300">
                  <a:moveTo>
                    <a:pt x="338581" y="0"/>
                  </a:moveTo>
                  <a:lnTo>
                    <a:pt x="338581" y="114300"/>
                  </a:lnTo>
                  <a:lnTo>
                    <a:pt x="414781" y="76200"/>
                  </a:lnTo>
                  <a:lnTo>
                    <a:pt x="357631" y="76200"/>
                  </a:lnTo>
                  <a:lnTo>
                    <a:pt x="357631" y="38100"/>
                  </a:lnTo>
                  <a:lnTo>
                    <a:pt x="414781" y="38100"/>
                  </a:lnTo>
                  <a:lnTo>
                    <a:pt x="338581" y="0"/>
                  </a:lnTo>
                  <a:close/>
                </a:path>
                <a:path w="453389" h="114300">
                  <a:moveTo>
                    <a:pt x="33858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38581" y="76200"/>
                  </a:lnTo>
                  <a:lnTo>
                    <a:pt x="338581" y="38100"/>
                  </a:lnTo>
                  <a:close/>
                </a:path>
                <a:path w="453389" h="114300">
                  <a:moveTo>
                    <a:pt x="414781" y="38100"/>
                  </a:moveTo>
                  <a:lnTo>
                    <a:pt x="357631" y="38100"/>
                  </a:lnTo>
                  <a:lnTo>
                    <a:pt x="357631" y="76200"/>
                  </a:lnTo>
                  <a:lnTo>
                    <a:pt x="414781" y="76200"/>
                  </a:lnTo>
                  <a:lnTo>
                    <a:pt x="452881" y="57150"/>
                  </a:lnTo>
                  <a:lnTo>
                    <a:pt x="414781" y="381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0" y="1657476"/>
              <a:ext cx="600710" cy="114300"/>
            </a:xfrm>
            <a:custGeom>
              <a:avLst/>
              <a:gdLst/>
              <a:ahLst/>
              <a:cxnLst/>
              <a:rect l="l" t="t" r="r" b="b"/>
              <a:pathLst>
                <a:path w="600710" h="114300">
                  <a:moveTo>
                    <a:pt x="562779" y="38100"/>
                  </a:moveTo>
                  <a:lnTo>
                    <a:pt x="505460" y="38100"/>
                  </a:lnTo>
                  <a:lnTo>
                    <a:pt x="505460" y="76200"/>
                  </a:lnTo>
                  <a:lnTo>
                    <a:pt x="486410" y="76214"/>
                  </a:lnTo>
                  <a:lnTo>
                    <a:pt x="486410" y="114300"/>
                  </a:lnTo>
                  <a:lnTo>
                    <a:pt x="600710" y="57023"/>
                  </a:lnTo>
                  <a:lnTo>
                    <a:pt x="562779" y="38100"/>
                  </a:lnTo>
                  <a:close/>
                </a:path>
                <a:path w="600710" h="114300">
                  <a:moveTo>
                    <a:pt x="486410" y="38114"/>
                  </a:moveTo>
                  <a:lnTo>
                    <a:pt x="0" y="38481"/>
                  </a:lnTo>
                  <a:lnTo>
                    <a:pt x="0" y="76581"/>
                  </a:lnTo>
                  <a:lnTo>
                    <a:pt x="486410" y="76214"/>
                  </a:lnTo>
                  <a:lnTo>
                    <a:pt x="486410" y="38114"/>
                  </a:lnTo>
                  <a:close/>
                </a:path>
                <a:path w="600710" h="114300">
                  <a:moveTo>
                    <a:pt x="505460" y="38100"/>
                  </a:moveTo>
                  <a:lnTo>
                    <a:pt x="486410" y="38114"/>
                  </a:lnTo>
                  <a:lnTo>
                    <a:pt x="486410" y="76214"/>
                  </a:lnTo>
                  <a:lnTo>
                    <a:pt x="505460" y="76200"/>
                  </a:lnTo>
                  <a:lnTo>
                    <a:pt x="505460" y="38100"/>
                  </a:lnTo>
                  <a:close/>
                </a:path>
                <a:path w="600710" h="114300">
                  <a:moveTo>
                    <a:pt x="486410" y="0"/>
                  </a:moveTo>
                  <a:lnTo>
                    <a:pt x="486410" y="38114"/>
                  </a:lnTo>
                  <a:lnTo>
                    <a:pt x="562779" y="38100"/>
                  </a:lnTo>
                  <a:lnTo>
                    <a:pt x="486410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4825" y="1657350"/>
              <a:ext cx="403860" cy="114300"/>
            </a:xfrm>
            <a:custGeom>
              <a:avLst/>
              <a:gdLst/>
              <a:ahLst/>
              <a:cxnLst/>
              <a:rect l="l" t="t" r="r" b="b"/>
              <a:pathLst>
                <a:path w="403859" h="114300">
                  <a:moveTo>
                    <a:pt x="289115" y="0"/>
                  </a:moveTo>
                  <a:lnTo>
                    <a:pt x="289115" y="114300"/>
                  </a:lnTo>
                  <a:lnTo>
                    <a:pt x="365315" y="76200"/>
                  </a:lnTo>
                  <a:lnTo>
                    <a:pt x="308165" y="76200"/>
                  </a:lnTo>
                  <a:lnTo>
                    <a:pt x="308165" y="38100"/>
                  </a:lnTo>
                  <a:lnTo>
                    <a:pt x="365315" y="38100"/>
                  </a:lnTo>
                  <a:lnTo>
                    <a:pt x="289115" y="0"/>
                  </a:lnTo>
                  <a:close/>
                </a:path>
                <a:path w="403859" h="114300">
                  <a:moveTo>
                    <a:pt x="289115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89115" y="76200"/>
                  </a:lnTo>
                  <a:lnTo>
                    <a:pt x="289115" y="38100"/>
                  </a:lnTo>
                  <a:close/>
                </a:path>
                <a:path w="403859" h="114300">
                  <a:moveTo>
                    <a:pt x="365315" y="38100"/>
                  </a:moveTo>
                  <a:lnTo>
                    <a:pt x="308165" y="38100"/>
                  </a:lnTo>
                  <a:lnTo>
                    <a:pt x="308165" y="76200"/>
                  </a:lnTo>
                  <a:lnTo>
                    <a:pt x="365315" y="76200"/>
                  </a:lnTo>
                  <a:lnTo>
                    <a:pt x="403415" y="57150"/>
                  </a:lnTo>
                  <a:lnTo>
                    <a:pt x="365315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8662" y="690626"/>
              <a:ext cx="1047750" cy="1800225"/>
            </a:xfrm>
            <a:custGeom>
              <a:avLst/>
              <a:gdLst/>
              <a:ahLst/>
              <a:cxnLst/>
              <a:rect l="l" t="t" r="r" b="b"/>
              <a:pathLst>
                <a:path w="1047750" h="1800225">
                  <a:moveTo>
                    <a:pt x="0" y="1800225"/>
                  </a:moveTo>
                  <a:lnTo>
                    <a:pt x="1047750" y="1800225"/>
                  </a:lnTo>
                  <a:lnTo>
                    <a:pt x="1047750" y="0"/>
                  </a:lnTo>
                  <a:lnTo>
                    <a:pt x="0" y="0"/>
                  </a:lnTo>
                  <a:lnTo>
                    <a:pt x="0" y="1800225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28975" y="1314450"/>
              <a:ext cx="4429125" cy="2990850"/>
            </a:xfrm>
            <a:custGeom>
              <a:avLst/>
              <a:gdLst/>
              <a:ahLst/>
              <a:cxnLst/>
              <a:rect l="l" t="t" r="r" b="b"/>
              <a:pathLst>
                <a:path w="4429125" h="2990850">
                  <a:moveTo>
                    <a:pt x="0" y="2990850"/>
                  </a:moveTo>
                  <a:lnTo>
                    <a:pt x="4429125" y="2990850"/>
                  </a:lnTo>
                  <a:lnTo>
                    <a:pt x="4429125" y="0"/>
                  </a:lnTo>
                  <a:lnTo>
                    <a:pt x="0" y="0"/>
                  </a:lnTo>
                  <a:lnTo>
                    <a:pt x="0" y="2990850"/>
                  </a:lnTo>
                  <a:close/>
                </a:path>
              </a:pathLst>
            </a:custGeom>
            <a:ln w="381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00526" y="1566926"/>
              <a:ext cx="552450" cy="2362200"/>
            </a:xfrm>
            <a:custGeom>
              <a:avLst/>
              <a:gdLst/>
              <a:ahLst/>
              <a:cxnLst/>
              <a:rect l="l" t="t" r="r" b="b"/>
              <a:pathLst>
                <a:path w="552450" h="236220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2269998"/>
                  </a:lnTo>
                  <a:lnTo>
                    <a:pt x="545205" y="2305874"/>
                  </a:lnTo>
                  <a:lnTo>
                    <a:pt x="525446" y="2335160"/>
                  </a:lnTo>
                  <a:lnTo>
                    <a:pt x="496139" y="2354899"/>
                  </a:lnTo>
                  <a:lnTo>
                    <a:pt x="460248" y="2362136"/>
                  </a:lnTo>
                  <a:lnTo>
                    <a:pt x="92075" y="2362136"/>
                  </a:lnTo>
                  <a:lnTo>
                    <a:pt x="56203" y="2354899"/>
                  </a:lnTo>
                  <a:lnTo>
                    <a:pt x="26939" y="2335160"/>
                  </a:lnTo>
                  <a:lnTo>
                    <a:pt x="7225" y="2305874"/>
                  </a:lnTo>
                  <a:lnTo>
                    <a:pt x="0" y="226999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86251" y="1776476"/>
              <a:ext cx="371475" cy="1990725"/>
            </a:xfrm>
            <a:custGeom>
              <a:avLst/>
              <a:gdLst/>
              <a:ahLst/>
              <a:cxnLst/>
              <a:rect l="l" t="t" r="r" b="b"/>
              <a:pathLst>
                <a:path w="371475" h="1990725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9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  <a:path w="371475" h="1990725">
                  <a:moveTo>
                    <a:pt x="0" y="952500"/>
                  </a:moveTo>
                  <a:lnTo>
                    <a:pt x="6627" y="904345"/>
                  </a:lnTo>
                  <a:lnTo>
                    <a:pt x="25334" y="861102"/>
                  </a:lnTo>
                  <a:lnTo>
                    <a:pt x="54356" y="824484"/>
                  </a:lnTo>
                  <a:lnTo>
                    <a:pt x="91929" y="796205"/>
                  </a:lnTo>
                  <a:lnTo>
                    <a:pt x="136289" y="777980"/>
                  </a:lnTo>
                  <a:lnTo>
                    <a:pt x="185674" y="771525"/>
                  </a:lnTo>
                  <a:lnTo>
                    <a:pt x="235067" y="777980"/>
                  </a:lnTo>
                  <a:lnTo>
                    <a:pt x="279451" y="796205"/>
                  </a:lnTo>
                  <a:lnTo>
                    <a:pt x="317055" y="824483"/>
                  </a:lnTo>
                  <a:lnTo>
                    <a:pt x="346107" y="861102"/>
                  </a:lnTo>
                  <a:lnTo>
                    <a:pt x="364838" y="904345"/>
                  </a:lnTo>
                  <a:lnTo>
                    <a:pt x="371475" y="952500"/>
                  </a:lnTo>
                  <a:lnTo>
                    <a:pt x="364838" y="1000610"/>
                  </a:lnTo>
                  <a:lnTo>
                    <a:pt x="346107" y="1043841"/>
                  </a:lnTo>
                  <a:lnTo>
                    <a:pt x="317055" y="1080468"/>
                  </a:lnTo>
                  <a:lnTo>
                    <a:pt x="279451" y="1108766"/>
                  </a:lnTo>
                  <a:lnTo>
                    <a:pt x="235067" y="1127010"/>
                  </a:lnTo>
                  <a:lnTo>
                    <a:pt x="185674" y="1133475"/>
                  </a:lnTo>
                  <a:lnTo>
                    <a:pt x="136289" y="1127010"/>
                  </a:lnTo>
                  <a:lnTo>
                    <a:pt x="91929" y="1108766"/>
                  </a:lnTo>
                  <a:lnTo>
                    <a:pt x="54355" y="1080468"/>
                  </a:lnTo>
                  <a:lnTo>
                    <a:pt x="25334" y="1043841"/>
                  </a:lnTo>
                  <a:lnTo>
                    <a:pt x="6627" y="1000610"/>
                  </a:lnTo>
                  <a:lnTo>
                    <a:pt x="0" y="952500"/>
                  </a:lnTo>
                  <a:close/>
                </a:path>
                <a:path w="371475" h="1990725">
                  <a:moveTo>
                    <a:pt x="9525" y="1809750"/>
                  </a:moveTo>
                  <a:lnTo>
                    <a:pt x="15980" y="1761595"/>
                  </a:lnTo>
                  <a:lnTo>
                    <a:pt x="34205" y="1718352"/>
                  </a:lnTo>
                  <a:lnTo>
                    <a:pt x="62484" y="1681734"/>
                  </a:lnTo>
                  <a:lnTo>
                    <a:pt x="99102" y="1653455"/>
                  </a:lnTo>
                  <a:lnTo>
                    <a:pt x="142345" y="1635230"/>
                  </a:lnTo>
                  <a:lnTo>
                    <a:pt x="190500" y="1628775"/>
                  </a:lnTo>
                  <a:lnTo>
                    <a:pt x="238610" y="1635230"/>
                  </a:lnTo>
                  <a:lnTo>
                    <a:pt x="281841" y="1653455"/>
                  </a:lnTo>
                  <a:lnTo>
                    <a:pt x="318468" y="1681733"/>
                  </a:lnTo>
                  <a:lnTo>
                    <a:pt x="346766" y="1718352"/>
                  </a:lnTo>
                  <a:lnTo>
                    <a:pt x="365010" y="1761595"/>
                  </a:lnTo>
                  <a:lnTo>
                    <a:pt x="371475" y="1809750"/>
                  </a:lnTo>
                  <a:lnTo>
                    <a:pt x="365010" y="1857860"/>
                  </a:lnTo>
                  <a:lnTo>
                    <a:pt x="346766" y="1901091"/>
                  </a:lnTo>
                  <a:lnTo>
                    <a:pt x="318468" y="1937718"/>
                  </a:lnTo>
                  <a:lnTo>
                    <a:pt x="281841" y="1966016"/>
                  </a:lnTo>
                  <a:lnTo>
                    <a:pt x="238610" y="1984260"/>
                  </a:lnTo>
                  <a:lnTo>
                    <a:pt x="190500" y="1990725"/>
                  </a:lnTo>
                  <a:lnTo>
                    <a:pt x="142345" y="1984260"/>
                  </a:lnTo>
                  <a:lnTo>
                    <a:pt x="99102" y="1966016"/>
                  </a:lnTo>
                  <a:lnTo>
                    <a:pt x="62484" y="1937718"/>
                  </a:lnTo>
                  <a:lnTo>
                    <a:pt x="34205" y="1901091"/>
                  </a:lnTo>
                  <a:lnTo>
                    <a:pt x="15980" y="1857860"/>
                  </a:lnTo>
                  <a:lnTo>
                    <a:pt x="9525" y="1809750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6725" y="2752724"/>
              <a:ext cx="4010025" cy="114300"/>
            </a:xfrm>
            <a:custGeom>
              <a:avLst/>
              <a:gdLst/>
              <a:ahLst/>
              <a:cxnLst/>
              <a:rect l="l" t="t" r="r" b="b"/>
              <a:pathLst>
                <a:path w="4010025" h="114300">
                  <a:moveTo>
                    <a:pt x="3895344" y="0"/>
                  </a:moveTo>
                  <a:lnTo>
                    <a:pt x="3895344" y="114300"/>
                  </a:lnTo>
                  <a:lnTo>
                    <a:pt x="3971544" y="76200"/>
                  </a:lnTo>
                  <a:lnTo>
                    <a:pt x="3914394" y="76200"/>
                  </a:lnTo>
                  <a:lnTo>
                    <a:pt x="3914394" y="38100"/>
                  </a:lnTo>
                  <a:lnTo>
                    <a:pt x="3971544" y="38100"/>
                  </a:lnTo>
                  <a:lnTo>
                    <a:pt x="3895344" y="0"/>
                  </a:lnTo>
                  <a:close/>
                </a:path>
                <a:path w="4010025" h="114300">
                  <a:moveTo>
                    <a:pt x="389534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895344" y="76200"/>
                  </a:lnTo>
                  <a:lnTo>
                    <a:pt x="3895344" y="38100"/>
                  </a:lnTo>
                  <a:close/>
                </a:path>
                <a:path w="4010025" h="114300">
                  <a:moveTo>
                    <a:pt x="3971544" y="38100"/>
                  </a:moveTo>
                  <a:lnTo>
                    <a:pt x="3914394" y="38100"/>
                  </a:lnTo>
                  <a:lnTo>
                    <a:pt x="3914394" y="76200"/>
                  </a:lnTo>
                  <a:lnTo>
                    <a:pt x="3971544" y="76200"/>
                  </a:lnTo>
                  <a:lnTo>
                    <a:pt x="4009644" y="57150"/>
                  </a:lnTo>
                  <a:lnTo>
                    <a:pt x="3971544" y="381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57550" y="2537840"/>
              <a:ext cx="403860" cy="329565"/>
            </a:xfrm>
            <a:custGeom>
              <a:avLst/>
              <a:gdLst/>
              <a:ahLst/>
              <a:cxnLst/>
              <a:rect l="l" t="t" r="r" b="b"/>
              <a:pathLst>
                <a:path w="403860" h="329564">
                  <a:moveTo>
                    <a:pt x="225933" y="27305"/>
                  </a:moveTo>
                  <a:lnTo>
                    <a:pt x="194437" y="0"/>
                  </a:lnTo>
                  <a:lnTo>
                    <a:pt x="187706" y="7620"/>
                  </a:lnTo>
                  <a:lnTo>
                    <a:pt x="207772" y="25019"/>
                  </a:lnTo>
                  <a:lnTo>
                    <a:pt x="102616" y="25019"/>
                  </a:lnTo>
                  <a:lnTo>
                    <a:pt x="102616" y="36830"/>
                  </a:lnTo>
                  <a:lnTo>
                    <a:pt x="207772" y="36830"/>
                  </a:lnTo>
                  <a:lnTo>
                    <a:pt x="187706" y="54229"/>
                  </a:lnTo>
                  <a:lnTo>
                    <a:pt x="194437" y="61849"/>
                  </a:lnTo>
                  <a:lnTo>
                    <a:pt x="225933" y="34544"/>
                  </a:lnTo>
                  <a:lnTo>
                    <a:pt x="225933" y="27305"/>
                  </a:lnTo>
                  <a:close/>
                </a:path>
                <a:path w="403860" h="329564">
                  <a:moveTo>
                    <a:pt x="403352" y="272034"/>
                  </a:moveTo>
                  <a:lnTo>
                    <a:pt x="365252" y="252984"/>
                  </a:lnTo>
                  <a:lnTo>
                    <a:pt x="289052" y="214884"/>
                  </a:lnTo>
                  <a:lnTo>
                    <a:pt x="289052" y="252984"/>
                  </a:lnTo>
                  <a:lnTo>
                    <a:pt x="0" y="252984"/>
                  </a:lnTo>
                  <a:lnTo>
                    <a:pt x="0" y="291084"/>
                  </a:lnTo>
                  <a:lnTo>
                    <a:pt x="289052" y="291084"/>
                  </a:lnTo>
                  <a:lnTo>
                    <a:pt x="289052" y="329184"/>
                  </a:lnTo>
                  <a:lnTo>
                    <a:pt x="365252" y="291084"/>
                  </a:lnTo>
                  <a:lnTo>
                    <a:pt x="403352" y="272034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22783" y="1582038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44" y="0"/>
                </a:moveTo>
                <a:lnTo>
                  <a:pt x="85089" y="7493"/>
                </a:lnTo>
                <a:lnTo>
                  <a:pt x="105181" y="24891"/>
                </a:lnTo>
                <a:lnTo>
                  <a:pt x="0" y="24891"/>
                </a:lnTo>
                <a:lnTo>
                  <a:pt x="0" y="36702"/>
                </a:lnTo>
                <a:lnTo>
                  <a:pt x="105181" y="36702"/>
                </a:lnTo>
                <a:lnTo>
                  <a:pt x="85089" y="54228"/>
                </a:lnTo>
                <a:lnTo>
                  <a:pt x="91744" y="61722"/>
                </a:lnTo>
                <a:lnTo>
                  <a:pt x="123266" y="34544"/>
                </a:lnTo>
                <a:lnTo>
                  <a:pt x="123266" y="27177"/>
                </a:lnTo>
                <a:lnTo>
                  <a:pt x="9174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0184" y="1517586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50895" y="2475166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38550" y="1714500"/>
            <a:ext cx="704850" cy="361950"/>
            <a:chOff x="3638550" y="1714500"/>
            <a:chExt cx="704850" cy="361950"/>
          </a:xfrm>
        </p:grpSpPr>
        <p:sp>
          <p:nvSpPr>
            <p:cNvPr id="20" name="object 20"/>
            <p:cNvSpPr/>
            <p:nvPr/>
          </p:nvSpPr>
          <p:spPr>
            <a:xfrm>
              <a:off x="3638550" y="1714500"/>
              <a:ext cx="704850" cy="361950"/>
            </a:xfrm>
            <a:custGeom>
              <a:avLst/>
              <a:gdLst/>
              <a:ahLst/>
              <a:cxnLst/>
              <a:rect l="l" t="t" r="r" b="b"/>
              <a:pathLst>
                <a:path w="704850" h="361950">
                  <a:moveTo>
                    <a:pt x="7048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704850" y="361950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8626" y="1831594"/>
              <a:ext cx="123825" cy="43815"/>
            </a:xfrm>
            <a:custGeom>
              <a:avLst/>
              <a:gdLst/>
              <a:ahLst/>
              <a:cxnLst/>
              <a:rect l="l" t="t" r="r" b="b"/>
              <a:pathLst>
                <a:path w="123825" h="43814">
                  <a:moveTo>
                    <a:pt x="101600" y="0"/>
                  </a:moveTo>
                  <a:lnTo>
                    <a:pt x="96900" y="5333"/>
                  </a:lnTo>
                  <a:lnTo>
                    <a:pt x="110998" y="17652"/>
                  </a:lnTo>
                  <a:lnTo>
                    <a:pt x="0" y="17652"/>
                  </a:lnTo>
                  <a:lnTo>
                    <a:pt x="0" y="25907"/>
                  </a:lnTo>
                  <a:lnTo>
                    <a:pt x="110998" y="25907"/>
                  </a:lnTo>
                  <a:lnTo>
                    <a:pt x="96900" y="38226"/>
                  </a:lnTo>
                  <a:lnTo>
                    <a:pt x="101600" y="43560"/>
                  </a:lnTo>
                  <a:lnTo>
                    <a:pt x="123825" y="24383"/>
                  </a:lnTo>
                  <a:lnTo>
                    <a:pt x="123825" y="19176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94684" y="1783778"/>
            <a:ext cx="6337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61950" algn="l"/>
              </a:tabLst>
            </a:pP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	,</a:t>
            </a:r>
            <a:r>
              <a:rPr sz="1400" spc="-150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spc="-37" baseline="-23809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575" baseline="-23809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00450" y="2343150"/>
            <a:ext cx="733425" cy="371475"/>
            <a:chOff x="3600450" y="2343150"/>
            <a:chExt cx="733425" cy="371475"/>
          </a:xfrm>
        </p:grpSpPr>
        <p:sp>
          <p:nvSpPr>
            <p:cNvPr id="24" name="object 24"/>
            <p:cNvSpPr/>
            <p:nvPr/>
          </p:nvSpPr>
          <p:spPr>
            <a:xfrm>
              <a:off x="3600450" y="2343150"/>
              <a:ext cx="733425" cy="371475"/>
            </a:xfrm>
            <a:custGeom>
              <a:avLst/>
              <a:gdLst/>
              <a:ahLst/>
              <a:cxnLst/>
              <a:rect l="l" t="t" r="r" b="b"/>
              <a:pathLst>
                <a:path w="733425" h="371475">
                  <a:moveTo>
                    <a:pt x="73342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33425" y="371475"/>
                  </a:lnTo>
                  <a:lnTo>
                    <a:pt x="73342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90365" y="2453259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50" y="5334"/>
                  </a:lnTo>
                  <a:lnTo>
                    <a:pt x="130048" y="17526"/>
                  </a:lnTo>
                  <a:lnTo>
                    <a:pt x="0" y="17526"/>
                  </a:lnTo>
                  <a:lnTo>
                    <a:pt x="0" y="25908"/>
                  </a:lnTo>
                  <a:lnTo>
                    <a:pt x="130048" y="25908"/>
                  </a:lnTo>
                  <a:lnTo>
                    <a:pt x="115950" y="38227"/>
                  </a:lnTo>
                  <a:lnTo>
                    <a:pt x="120650" y="43434"/>
                  </a:lnTo>
                  <a:lnTo>
                    <a:pt x="142748" y="24257"/>
                  </a:lnTo>
                  <a:lnTo>
                    <a:pt x="142748" y="19177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43376" y="2406586"/>
            <a:ext cx="6559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baseline="-23809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r>
              <a:rPr sz="1575" spc="352" baseline="-23809" dirty="0">
                <a:solidFill>
                  <a:srgbClr val="7030A0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1400" spc="-145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spc="-37" baseline="-23809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endParaRPr sz="1575" baseline="-23809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09975" y="3352800"/>
            <a:ext cx="723900" cy="371475"/>
            <a:chOff x="3609975" y="3352800"/>
            <a:chExt cx="723900" cy="371475"/>
          </a:xfrm>
        </p:grpSpPr>
        <p:sp>
          <p:nvSpPr>
            <p:cNvPr id="28" name="object 28"/>
            <p:cNvSpPr/>
            <p:nvPr/>
          </p:nvSpPr>
          <p:spPr>
            <a:xfrm>
              <a:off x="3609975" y="3352800"/>
              <a:ext cx="723900" cy="371475"/>
            </a:xfrm>
            <a:custGeom>
              <a:avLst/>
              <a:gdLst/>
              <a:ahLst/>
              <a:cxnLst/>
              <a:rect l="l" t="t" r="r" b="b"/>
              <a:pathLst>
                <a:path w="723900" h="371475">
                  <a:moveTo>
                    <a:pt x="7239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23900" y="371475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04081" y="3468496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50" y="5333"/>
                  </a:lnTo>
                  <a:lnTo>
                    <a:pt x="130175" y="17652"/>
                  </a:lnTo>
                  <a:lnTo>
                    <a:pt x="0" y="17652"/>
                  </a:lnTo>
                  <a:lnTo>
                    <a:pt x="0" y="25907"/>
                  </a:lnTo>
                  <a:lnTo>
                    <a:pt x="130175" y="25907"/>
                  </a:lnTo>
                  <a:lnTo>
                    <a:pt x="115950" y="38226"/>
                  </a:lnTo>
                  <a:lnTo>
                    <a:pt x="120650" y="43560"/>
                  </a:lnTo>
                  <a:lnTo>
                    <a:pt x="142875" y="24383"/>
                  </a:lnTo>
                  <a:lnTo>
                    <a:pt x="142875" y="19176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57219" y="3423602"/>
            <a:ext cx="6559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baseline="-23809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r>
              <a:rPr sz="1575" spc="352" baseline="-23809" dirty="0">
                <a:solidFill>
                  <a:srgbClr val="7030A0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1400" spc="-145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35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spc="-52" baseline="-23809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575" baseline="-23809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52567" y="3489959"/>
            <a:ext cx="533400" cy="43815"/>
            <a:chOff x="5052567" y="3489959"/>
            <a:chExt cx="533400" cy="43815"/>
          </a:xfrm>
        </p:grpSpPr>
        <p:sp>
          <p:nvSpPr>
            <p:cNvPr id="32" name="object 32"/>
            <p:cNvSpPr/>
            <p:nvPr/>
          </p:nvSpPr>
          <p:spPr>
            <a:xfrm>
              <a:off x="5052567" y="3489959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51" y="5333"/>
                  </a:lnTo>
                  <a:lnTo>
                    <a:pt x="130048" y="17525"/>
                  </a:lnTo>
                  <a:lnTo>
                    <a:pt x="0" y="17525"/>
                  </a:lnTo>
                  <a:lnTo>
                    <a:pt x="0" y="25907"/>
                  </a:lnTo>
                  <a:lnTo>
                    <a:pt x="130048" y="25907"/>
                  </a:lnTo>
                  <a:lnTo>
                    <a:pt x="115951" y="38099"/>
                  </a:lnTo>
                  <a:lnTo>
                    <a:pt x="120650" y="43433"/>
                  </a:lnTo>
                  <a:lnTo>
                    <a:pt x="142748" y="24256"/>
                  </a:lnTo>
                  <a:lnTo>
                    <a:pt x="142748" y="19176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00242" y="3489959"/>
              <a:ext cx="85725" cy="43815"/>
            </a:xfrm>
            <a:custGeom>
              <a:avLst/>
              <a:gdLst/>
              <a:ahLst/>
              <a:cxnLst/>
              <a:rect l="l" t="t" r="r" b="b"/>
              <a:pathLst>
                <a:path w="85725" h="43814">
                  <a:moveTo>
                    <a:pt x="63500" y="0"/>
                  </a:moveTo>
                  <a:lnTo>
                    <a:pt x="58801" y="5333"/>
                  </a:lnTo>
                  <a:lnTo>
                    <a:pt x="72898" y="17525"/>
                  </a:lnTo>
                  <a:lnTo>
                    <a:pt x="0" y="17525"/>
                  </a:lnTo>
                  <a:lnTo>
                    <a:pt x="0" y="25907"/>
                  </a:lnTo>
                  <a:lnTo>
                    <a:pt x="72898" y="25907"/>
                  </a:lnTo>
                  <a:lnTo>
                    <a:pt x="58801" y="38099"/>
                  </a:lnTo>
                  <a:lnTo>
                    <a:pt x="63500" y="43433"/>
                  </a:lnTo>
                  <a:lnTo>
                    <a:pt x="85598" y="24256"/>
                  </a:lnTo>
                  <a:lnTo>
                    <a:pt x="85598" y="19176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94453" y="3449002"/>
            <a:ext cx="18192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016000" algn="l"/>
              </a:tabLst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575" baseline="-23809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r>
              <a:rPr sz="1575" spc="397" baseline="-23809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=</a:t>
            </a:r>
            <a:r>
              <a:rPr sz="2100" spc="120" baseline="1984" dirty="0">
                <a:latin typeface="Cambria Math"/>
                <a:cs typeface="Cambria Math"/>
              </a:rPr>
              <a:t> </a:t>
            </a:r>
            <a:r>
              <a:rPr sz="2100" spc="-30" baseline="1984" dirty="0">
                <a:latin typeface="Cambria Math"/>
                <a:cs typeface="Cambria Math"/>
              </a:rPr>
              <a:t>𝑔(</a:t>
            </a:r>
            <a:r>
              <a:rPr sz="2100" spc="-30" baseline="1984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spc="-30" baseline="-21164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r>
              <a:rPr sz="1575" baseline="-21164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2100" spc="82" baseline="1984" dirty="0">
                <a:latin typeface="Cambria Math"/>
                <a:cs typeface="Cambria Math"/>
              </a:rPr>
              <a:t>∙</a:t>
            </a:r>
            <a:r>
              <a:rPr sz="2100" spc="37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sz="2100" spc="-52" baseline="1984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+</a:t>
            </a:r>
            <a:r>
              <a:rPr sz="2100" spc="-44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baseline="-21164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r>
              <a:rPr sz="1575" spc="352" baseline="-21164" dirty="0">
                <a:solidFill>
                  <a:srgbClr val="7030A0"/>
                </a:solidFill>
                <a:latin typeface="Cambria Math"/>
                <a:cs typeface="Cambria Math"/>
              </a:rPr>
              <a:t>  </a:t>
            </a:r>
            <a:r>
              <a:rPr sz="2100" spc="-75" baseline="1984" dirty="0">
                <a:latin typeface="Cambria Math"/>
                <a:cs typeface="Cambria Math"/>
              </a:rPr>
              <a:t>)</a:t>
            </a:r>
            <a:endParaRPr sz="2100" baseline="1984">
              <a:latin typeface="Cambria Math"/>
              <a:cs typeface="Cambria Math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0775" y="3527552"/>
            <a:ext cx="295528" cy="128397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7795641" y="921003"/>
            <a:ext cx="981075" cy="223520"/>
            <a:chOff x="7795641" y="921003"/>
            <a:chExt cx="981075" cy="223520"/>
          </a:xfrm>
        </p:grpSpPr>
        <p:sp>
          <p:nvSpPr>
            <p:cNvPr id="37" name="object 37"/>
            <p:cNvSpPr/>
            <p:nvPr/>
          </p:nvSpPr>
          <p:spPr>
            <a:xfrm>
              <a:off x="7795641" y="921003"/>
              <a:ext cx="981075" cy="19050"/>
            </a:xfrm>
            <a:custGeom>
              <a:avLst/>
              <a:gdLst/>
              <a:ahLst/>
              <a:cxnLst/>
              <a:rect l="l" t="t" r="r" b="b"/>
              <a:pathLst>
                <a:path w="981075" h="19050">
                  <a:moveTo>
                    <a:pt x="98107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81075" y="19050"/>
                  </a:lnTo>
                  <a:lnTo>
                    <a:pt x="981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6305" y="967485"/>
              <a:ext cx="217043" cy="17652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8210550" y="546988"/>
            <a:ext cx="16827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36105" y="738441"/>
            <a:ext cx="1807845" cy="5162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1914"/>
              </a:lnSpc>
              <a:spcBef>
                <a:spcPts val="125"/>
              </a:spcBef>
            </a:pPr>
            <a:r>
              <a:rPr sz="2000" dirty="0">
                <a:latin typeface="Cambria Math"/>
                <a:cs typeface="Cambria Math"/>
              </a:rPr>
              <a:t>𝑔(</a:t>
            </a:r>
            <a:r>
              <a:rPr sz="2000" dirty="0">
                <a:solidFill>
                  <a:srgbClr val="0096FF"/>
                </a:solidFill>
                <a:latin typeface="Cambria Math"/>
                <a:cs typeface="Cambria Math"/>
              </a:rPr>
              <a:t>𝑧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  <a:p>
            <a:pPr marL="867410">
              <a:lnSpc>
                <a:spcPts val="1914"/>
              </a:lnSpc>
            </a:pPr>
            <a:r>
              <a:rPr sz="2000" dirty="0">
                <a:latin typeface="Cambria Math"/>
                <a:cs typeface="Cambria Math"/>
              </a:rPr>
              <a:t>1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𝑒</a:t>
            </a:r>
            <a:r>
              <a:rPr sz="2250" baseline="22222" dirty="0">
                <a:latin typeface="Cambria Math"/>
                <a:cs typeface="Cambria Math"/>
              </a:rPr>
              <a:t>−</a:t>
            </a:r>
            <a:r>
              <a:rPr sz="2250" spc="525" baseline="22222" dirty="0">
                <a:latin typeface="Cambria Math"/>
                <a:cs typeface="Cambria Math"/>
              </a:rPr>
              <a:t> </a:t>
            </a:r>
            <a:r>
              <a:rPr sz="2250" spc="22" baseline="22222" dirty="0">
                <a:solidFill>
                  <a:srgbClr val="0096FF"/>
                </a:solidFill>
                <a:latin typeface="Cambria Math"/>
                <a:cs typeface="Cambria Math"/>
              </a:rPr>
              <a:t>𝑧</a:t>
            </a:r>
            <a:endParaRPr sz="2250" baseline="22222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154808" y="187642"/>
            <a:ext cx="48444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Neural</a:t>
            </a:r>
            <a:r>
              <a:rPr spc="-85" dirty="0"/>
              <a:t> </a:t>
            </a:r>
            <a:r>
              <a:rPr dirty="0"/>
              <a:t>network</a:t>
            </a:r>
            <a:r>
              <a:rPr spc="-15" dirty="0"/>
              <a:t> </a:t>
            </a:r>
            <a:r>
              <a:rPr spc="-10" dirty="0"/>
              <a:t>layer</a:t>
            </a:r>
          </a:p>
        </p:txBody>
      </p:sp>
      <p:grpSp>
        <p:nvGrpSpPr>
          <p:cNvPr id="42" name="object 42"/>
          <p:cNvGrpSpPr/>
          <p:nvPr/>
        </p:nvGrpSpPr>
        <p:grpSpPr>
          <a:xfrm>
            <a:off x="5065014" y="2447035"/>
            <a:ext cx="533400" cy="43815"/>
            <a:chOff x="5065014" y="2447035"/>
            <a:chExt cx="533400" cy="43815"/>
          </a:xfrm>
        </p:grpSpPr>
        <p:sp>
          <p:nvSpPr>
            <p:cNvPr id="43" name="object 43"/>
            <p:cNvSpPr/>
            <p:nvPr/>
          </p:nvSpPr>
          <p:spPr>
            <a:xfrm>
              <a:off x="5065014" y="2447035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50" y="5333"/>
                  </a:lnTo>
                  <a:lnTo>
                    <a:pt x="130048" y="17652"/>
                  </a:lnTo>
                  <a:lnTo>
                    <a:pt x="0" y="17652"/>
                  </a:lnTo>
                  <a:lnTo>
                    <a:pt x="0" y="25907"/>
                  </a:lnTo>
                  <a:lnTo>
                    <a:pt x="130048" y="25907"/>
                  </a:lnTo>
                  <a:lnTo>
                    <a:pt x="115950" y="38226"/>
                  </a:lnTo>
                  <a:lnTo>
                    <a:pt x="120650" y="43433"/>
                  </a:lnTo>
                  <a:lnTo>
                    <a:pt x="142748" y="24256"/>
                  </a:lnTo>
                  <a:lnTo>
                    <a:pt x="142748" y="19176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12689" y="2447035"/>
              <a:ext cx="85725" cy="43815"/>
            </a:xfrm>
            <a:custGeom>
              <a:avLst/>
              <a:gdLst/>
              <a:ahLst/>
              <a:cxnLst/>
              <a:rect l="l" t="t" r="r" b="b"/>
              <a:pathLst>
                <a:path w="85725" h="43814">
                  <a:moveTo>
                    <a:pt x="63500" y="0"/>
                  </a:moveTo>
                  <a:lnTo>
                    <a:pt x="58800" y="5333"/>
                  </a:lnTo>
                  <a:lnTo>
                    <a:pt x="72898" y="17652"/>
                  </a:lnTo>
                  <a:lnTo>
                    <a:pt x="0" y="17652"/>
                  </a:lnTo>
                  <a:lnTo>
                    <a:pt x="0" y="25907"/>
                  </a:lnTo>
                  <a:lnTo>
                    <a:pt x="72898" y="25907"/>
                  </a:lnTo>
                  <a:lnTo>
                    <a:pt x="58800" y="38226"/>
                  </a:lnTo>
                  <a:lnTo>
                    <a:pt x="63500" y="43433"/>
                  </a:lnTo>
                  <a:lnTo>
                    <a:pt x="85598" y="24256"/>
                  </a:lnTo>
                  <a:lnTo>
                    <a:pt x="85598" y="19176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15154" y="2400236"/>
            <a:ext cx="18116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007110" algn="l"/>
              </a:tabLst>
            </a:pP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575" baseline="-21164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r>
              <a:rPr sz="1575" spc="292" baseline="-21164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85" dirty="0">
                <a:latin typeface="Cambria Math"/>
                <a:cs typeface="Cambria Math"/>
              </a:rPr>
              <a:t> </a:t>
            </a:r>
            <a:r>
              <a:rPr sz="1400" spc="-20" dirty="0">
                <a:latin typeface="Cambria Math"/>
                <a:cs typeface="Cambria Math"/>
              </a:rPr>
              <a:t>𝑔(</a:t>
            </a:r>
            <a:r>
              <a:rPr sz="1400" spc="-20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spc="-30" baseline="-23809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r>
              <a:rPr sz="1575" baseline="-23809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400" spc="55" dirty="0">
                <a:latin typeface="Cambria Math"/>
                <a:cs typeface="Cambria Math"/>
              </a:rPr>
              <a:t>∙</a:t>
            </a:r>
            <a:r>
              <a:rPr sz="1400" spc="30" dirty="0"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sz="1400" spc="-35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-30" dirty="0"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baseline="-23809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r>
              <a:rPr sz="1575" spc="352" baseline="-23809" dirty="0">
                <a:solidFill>
                  <a:srgbClr val="7030A0"/>
                </a:solidFill>
                <a:latin typeface="Cambria Math"/>
                <a:cs typeface="Cambria Math"/>
              </a:rPr>
              <a:t>  </a:t>
            </a:r>
            <a:r>
              <a:rPr sz="1400" spc="-60" dirty="0"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65252" y="2422144"/>
            <a:ext cx="312204" cy="152907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4449826" y="1764347"/>
            <a:ext cx="1270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0" dirty="0">
                <a:latin typeface="Cambria Math"/>
                <a:cs typeface="Cambria Math"/>
              </a:rPr>
              <a:t>𝑎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47234" y="1786889"/>
            <a:ext cx="142875" cy="43815"/>
          </a:xfrm>
          <a:custGeom>
            <a:avLst/>
            <a:gdLst/>
            <a:ahLst/>
            <a:cxnLst/>
            <a:rect l="l" t="t" r="r" b="b"/>
            <a:pathLst>
              <a:path w="142875" h="43814">
                <a:moveTo>
                  <a:pt x="120523" y="0"/>
                </a:moveTo>
                <a:lnTo>
                  <a:pt x="115950" y="5334"/>
                </a:lnTo>
                <a:lnTo>
                  <a:pt x="130048" y="17525"/>
                </a:lnTo>
                <a:lnTo>
                  <a:pt x="0" y="17525"/>
                </a:lnTo>
                <a:lnTo>
                  <a:pt x="0" y="25908"/>
                </a:lnTo>
                <a:lnTo>
                  <a:pt x="130048" y="25908"/>
                </a:lnTo>
                <a:lnTo>
                  <a:pt x="115950" y="38226"/>
                </a:lnTo>
                <a:lnTo>
                  <a:pt x="120523" y="43434"/>
                </a:lnTo>
                <a:lnTo>
                  <a:pt x="142748" y="24257"/>
                </a:lnTo>
                <a:lnTo>
                  <a:pt x="142748" y="19176"/>
                </a:lnTo>
                <a:lnTo>
                  <a:pt x="1205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667884" y="1738947"/>
            <a:ext cx="5378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60" dirty="0">
                <a:latin typeface="Cambria Math"/>
                <a:cs typeface="Cambria Math"/>
              </a:rPr>
              <a:t> </a:t>
            </a:r>
            <a:r>
              <a:rPr sz="1400" spc="-25" dirty="0">
                <a:latin typeface="Cambria Math"/>
                <a:cs typeface="Cambria Math"/>
              </a:rPr>
              <a:t>𝑔(</a:t>
            </a:r>
            <a:r>
              <a:rPr sz="1400" spc="-25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494909" y="1786889"/>
            <a:ext cx="85725" cy="43815"/>
          </a:xfrm>
          <a:custGeom>
            <a:avLst/>
            <a:gdLst/>
            <a:ahLst/>
            <a:cxnLst/>
            <a:rect l="l" t="t" r="r" b="b"/>
            <a:pathLst>
              <a:path w="85725" h="43814">
                <a:moveTo>
                  <a:pt x="63373" y="0"/>
                </a:moveTo>
                <a:lnTo>
                  <a:pt x="58800" y="5334"/>
                </a:lnTo>
                <a:lnTo>
                  <a:pt x="72898" y="17525"/>
                </a:lnTo>
                <a:lnTo>
                  <a:pt x="0" y="17525"/>
                </a:lnTo>
                <a:lnTo>
                  <a:pt x="0" y="25908"/>
                </a:lnTo>
                <a:lnTo>
                  <a:pt x="72898" y="25908"/>
                </a:lnTo>
                <a:lnTo>
                  <a:pt x="58800" y="38226"/>
                </a:lnTo>
                <a:lnTo>
                  <a:pt x="63373" y="43434"/>
                </a:lnTo>
                <a:lnTo>
                  <a:pt x="85598" y="24257"/>
                </a:lnTo>
                <a:lnTo>
                  <a:pt x="85598" y="19176"/>
                </a:lnTo>
                <a:lnTo>
                  <a:pt x="6337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392420" y="1738947"/>
            <a:ext cx="7778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7950" indent="-95885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Char char="∙"/>
              <a:tabLst>
                <a:tab pos="108585" algn="l"/>
                <a:tab pos="688975" algn="l"/>
              </a:tabLst>
            </a:pP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sz="1400" spc="-20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-15" dirty="0"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76275" y="714375"/>
            <a:ext cx="6997065" cy="3575685"/>
            <a:chOff x="676275" y="714375"/>
            <a:chExt cx="6997065" cy="3575685"/>
          </a:xfrm>
        </p:grpSpPr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8987" y="1772158"/>
              <a:ext cx="283629" cy="14897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8545" y="2198242"/>
              <a:ext cx="218466" cy="11607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85800" y="723900"/>
              <a:ext cx="6978015" cy="3556635"/>
            </a:xfrm>
            <a:custGeom>
              <a:avLst/>
              <a:gdLst/>
              <a:ahLst/>
              <a:cxnLst/>
              <a:rect l="l" t="t" r="r" b="b"/>
              <a:pathLst>
                <a:path w="6978015" h="3556635">
                  <a:moveTo>
                    <a:pt x="0" y="1771650"/>
                  </a:moveTo>
                  <a:lnTo>
                    <a:pt x="2586863" y="3556393"/>
                  </a:lnTo>
                </a:path>
                <a:path w="6978015" h="3556635">
                  <a:moveTo>
                    <a:pt x="1019175" y="0"/>
                  </a:moveTo>
                  <a:lnTo>
                    <a:pt x="6978015" y="581025"/>
                  </a:lnTo>
                </a:path>
              </a:pathLst>
            </a:custGeom>
            <a:ln w="1905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96619" y="3042602"/>
            <a:ext cx="6451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285184" y="1757933"/>
            <a:ext cx="5884439" cy="2093837"/>
            <a:chOff x="2285184" y="1757933"/>
            <a:chExt cx="5884439" cy="2093837"/>
          </a:xfrm>
        </p:grpSpPr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5184" y="2418661"/>
              <a:ext cx="839015" cy="131463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3404" y="2833380"/>
              <a:ext cx="646219" cy="101839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45673" y="1762886"/>
              <a:ext cx="159525" cy="29311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92637" y="1757933"/>
              <a:ext cx="159652" cy="30492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0079" y="1775205"/>
              <a:ext cx="159555" cy="26047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40593" y="2394711"/>
              <a:ext cx="159652" cy="15113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80055" y="2397251"/>
              <a:ext cx="159661" cy="15113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57376" y="2377439"/>
              <a:ext cx="159530" cy="15113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12114" y="2387218"/>
              <a:ext cx="159731" cy="15113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34042" y="2412364"/>
              <a:ext cx="159544" cy="15113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65428" y="3424301"/>
              <a:ext cx="159582" cy="15113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05318" y="3427729"/>
              <a:ext cx="159544" cy="14985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37564" y="3444113"/>
              <a:ext cx="159530" cy="15113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99630" y="3416807"/>
              <a:ext cx="159515" cy="15113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01295" y="3348355"/>
              <a:ext cx="159525" cy="15113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729855" y="2501010"/>
              <a:ext cx="123189" cy="62230"/>
            </a:xfrm>
            <a:custGeom>
              <a:avLst/>
              <a:gdLst/>
              <a:ahLst/>
              <a:cxnLst/>
              <a:rect l="l" t="t" r="r" b="b"/>
              <a:pathLst>
                <a:path w="123190" h="62230">
                  <a:moveTo>
                    <a:pt x="91694" y="0"/>
                  </a:moveTo>
                  <a:lnTo>
                    <a:pt x="85090" y="7493"/>
                  </a:lnTo>
                  <a:lnTo>
                    <a:pt x="105155" y="25018"/>
                  </a:lnTo>
                  <a:lnTo>
                    <a:pt x="0" y="25018"/>
                  </a:lnTo>
                  <a:lnTo>
                    <a:pt x="0" y="36830"/>
                  </a:lnTo>
                  <a:lnTo>
                    <a:pt x="105155" y="36830"/>
                  </a:lnTo>
                  <a:lnTo>
                    <a:pt x="85090" y="54228"/>
                  </a:lnTo>
                  <a:lnTo>
                    <a:pt x="91694" y="61721"/>
                  </a:lnTo>
                  <a:lnTo>
                    <a:pt x="123190" y="34543"/>
                  </a:lnTo>
                  <a:lnTo>
                    <a:pt x="123190" y="27305"/>
                  </a:lnTo>
                  <a:lnTo>
                    <a:pt x="91694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100579" y="2071306"/>
            <a:ext cx="6451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7462" y="2063432"/>
            <a:ext cx="6477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725029" y="2438336"/>
            <a:ext cx="1511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830323" y="1359916"/>
            <a:ext cx="6180455" cy="1174115"/>
            <a:chOff x="1830323" y="1359916"/>
            <a:chExt cx="6180455" cy="1174115"/>
          </a:xfrm>
        </p:grpSpPr>
        <p:pic>
          <p:nvPicPr>
            <p:cNvPr id="83" name="object 8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873763" y="2381013"/>
              <a:ext cx="136490" cy="15274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830323" y="1359916"/>
              <a:ext cx="123189" cy="62230"/>
            </a:xfrm>
            <a:custGeom>
              <a:avLst/>
              <a:gdLst/>
              <a:ahLst/>
              <a:cxnLst/>
              <a:rect l="l" t="t" r="r" b="b"/>
              <a:pathLst>
                <a:path w="123189" h="62230">
                  <a:moveTo>
                    <a:pt x="91693" y="0"/>
                  </a:moveTo>
                  <a:lnTo>
                    <a:pt x="85089" y="7493"/>
                  </a:lnTo>
                  <a:lnTo>
                    <a:pt x="105156" y="25019"/>
                  </a:lnTo>
                  <a:lnTo>
                    <a:pt x="0" y="25019"/>
                  </a:lnTo>
                  <a:lnTo>
                    <a:pt x="0" y="36830"/>
                  </a:lnTo>
                  <a:lnTo>
                    <a:pt x="105156" y="36830"/>
                  </a:lnTo>
                  <a:lnTo>
                    <a:pt x="85089" y="54229"/>
                  </a:lnTo>
                  <a:lnTo>
                    <a:pt x="91693" y="61722"/>
                  </a:lnTo>
                  <a:lnTo>
                    <a:pt x="123189" y="34544"/>
                  </a:lnTo>
                  <a:lnTo>
                    <a:pt x="123189" y="27178"/>
                  </a:lnTo>
                  <a:lnTo>
                    <a:pt x="9169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819529" y="1295082"/>
            <a:ext cx="1511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124710" y="1266253"/>
            <a:ext cx="92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mbria Math"/>
                <a:cs typeface="Cambria Math"/>
              </a:rPr>
              <a:t>]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757008" y="1239791"/>
            <a:ext cx="5364900" cy="2440541"/>
            <a:chOff x="757008" y="1239791"/>
            <a:chExt cx="5364900" cy="2440541"/>
          </a:xfrm>
        </p:grpSpPr>
        <p:pic>
          <p:nvPicPr>
            <p:cNvPr id="88" name="object 8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74105" y="1239791"/>
              <a:ext cx="136490" cy="153127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16043" y="1742821"/>
              <a:ext cx="1205865" cy="43078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7008" y="3346269"/>
              <a:ext cx="516558" cy="334063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215900" y="3883025"/>
            <a:ext cx="1583690" cy="4533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sz="1400" dirty="0">
                <a:latin typeface="Verdana"/>
                <a:cs typeface="Verdana"/>
              </a:rPr>
              <a:t>notation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layer </a:t>
            </a:r>
            <a:r>
              <a:rPr sz="1400" spc="-10" dirty="0">
                <a:latin typeface="Verdana"/>
                <a:cs typeface="Verdana"/>
              </a:rPr>
              <a:t>numbering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110855" y="1913191"/>
            <a:ext cx="925830" cy="75311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Verdana"/>
                <a:cs typeface="Verdana"/>
              </a:rPr>
              <a:t>vector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of </a:t>
            </a:r>
            <a:r>
              <a:rPr sz="1200" spc="-10" dirty="0">
                <a:latin typeface="Verdana"/>
                <a:cs typeface="Verdana"/>
              </a:rPr>
              <a:t>activation </a:t>
            </a:r>
            <a:r>
              <a:rPr sz="1200" dirty="0">
                <a:latin typeface="Verdana"/>
                <a:cs typeface="Verdana"/>
              </a:rPr>
              <a:t>values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from </a:t>
            </a:r>
            <a:r>
              <a:rPr sz="1200" dirty="0">
                <a:latin typeface="Verdana"/>
                <a:cs typeface="Verdana"/>
              </a:rPr>
              <a:t>layer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94" name="object 9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368171" y="3461003"/>
            <a:ext cx="268859" cy="247650"/>
          </a:xfrm>
          <a:prstGeom prst="rect">
            <a:avLst/>
          </a:prstGeom>
        </p:spPr>
      </p:pic>
      <p:sp>
        <p:nvSpPr>
          <p:cNvPr id="95" name="object 9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4825" y="828738"/>
            <a:ext cx="7752080" cy="3495675"/>
            <a:chOff x="504825" y="828738"/>
            <a:chExt cx="7752080" cy="3495675"/>
          </a:xfrm>
        </p:grpSpPr>
        <p:sp>
          <p:nvSpPr>
            <p:cNvPr id="3" name="object 3"/>
            <p:cNvSpPr/>
            <p:nvPr/>
          </p:nvSpPr>
          <p:spPr>
            <a:xfrm>
              <a:off x="947737" y="843025"/>
              <a:ext cx="553085" cy="1571625"/>
            </a:xfrm>
            <a:custGeom>
              <a:avLst/>
              <a:gdLst/>
              <a:ahLst/>
              <a:cxnLst/>
              <a:rect l="l" t="t" r="r" b="b"/>
              <a:pathLst>
                <a:path w="553085" h="1571625">
                  <a:moveTo>
                    <a:pt x="0" y="92075"/>
                  </a:moveTo>
                  <a:lnTo>
                    <a:pt x="7235" y="56203"/>
                  </a:lnTo>
                  <a:lnTo>
                    <a:pt x="26968" y="26939"/>
                  </a:lnTo>
                  <a:lnTo>
                    <a:pt x="56235" y="7225"/>
                  </a:lnTo>
                  <a:lnTo>
                    <a:pt x="92075" y="0"/>
                  </a:lnTo>
                  <a:lnTo>
                    <a:pt x="460311" y="0"/>
                  </a:lnTo>
                  <a:lnTo>
                    <a:pt x="496202" y="7225"/>
                  </a:lnTo>
                  <a:lnTo>
                    <a:pt x="525510" y="26939"/>
                  </a:lnTo>
                  <a:lnTo>
                    <a:pt x="545268" y="56203"/>
                  </a:lnTo>
                  <a:lnTo>
                    <a:pt x="552513" y="92075"/>
                  </a:lnTo>
                  <a:lnTo>
                    <a:pt x="552513" y="1479423"/>
                  </a:lnTo>
                  <a:lnTo>
                    <a:pt x="545268" y="1515314"/>
                  </a:lnTo>
                  <a:lnTo>
                    <a:pt x="525510" y="1544621"/>
                  </a:lnTo>
                  <a:lnTo>
                    <a:pt x="496202" y="1564380"/>
                  </a:lnTo>
                  <a:lnTo>
                    <a:pt x="460311" y="1571625"/>
                  </a:lnTo>
                  <a:lnTo>
                    <a:pt x="92075" y="1571625"/>
                  </a:lnTo>
                  <a:lnTo>
                    <a:pt x="56235" y="1564380"/>
                  </a:lnTo>
                  <a:lnTo>
                    <a:pt x="26968" y="1544621"/>
                  </a:lnTo>
                  <a:lnTo>
                    <a:pt x="7235" y="1515314"/>
                  </a:lnTo>
                  <a:lnTo>
                    <a:pt x="0" y="147942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33462" y="966850"/>
              <a:ext cx="372110" cy="1343025"/>
            </a:xfrm>
            <a:custGeom>
              <a:avLst/>
              <a:gdLst/>
              <a:ahLst/>
              <a:cxnLst/>
              <a:rect l="l" t="t" r="r" b="b"/>
              <a:pathLst>
                <a:path w="372109" h="1343025">
                  <a:moveTo>
                    <a:pt x="9525" y="185674"/>
                  </a:moveTo>
                  <a:lnTo>
                    <a:pt x="15989" y="136289"/>
                  </a:lnTo>
                  <a:lnTo>
                    <a:pt x="34233" y="91929"/>
                  </a:lnTo>
                  <a:lnTo>
                    <a:pt x="62531" y="54355"/>
                  </a:lnTo>
                  <a:lnTo>
                    <a:pt x="99158" y="25334"/>
                  </a:lnTo>
                  <a:lnTo>
                    <a:pt x="142389" y="6627"/>
                  </a:lnTo>
                  <a:lnTo>
                    <a:pt x="190500" y="0"/>
                  </a:lnTo>
                  <a:lnTo>
                    <a:pt x="238636" y="6627"/>
                  </a:lnTo>
                  <a:lnTo>
                    <a:pt x="281885" y="25334"/>
                  </a:lnTo>
                  <a:lnTo>
                    <a:pt x="318523" y="54356"/>
                  </a:lnTo>
                  <a:lnTo>
                    <a:pt x="346827" y="91929"/>
                  </a:lnTo>
                  <a:lnTo>
                    <a:pt x="365073" y="136289"/>
                  </a:lnTo>
                  <a:lnTo>
                    <a:pt x="371538" y="185674"/>
                  </a:lnTo>
                  <a:lnTo>
                    <a:pt x="365073" y="235067"/>
                  </a:lnTo>
                  <a:lnTo>
                    <a:pt x="346827" y="279451"/>
                  </a:lnTo>
                  <a:lnTo>
                    <a:pt x="318523" y="317055"/>
                  </a:lnTo>
                  <a:lnTo>
                    <a:pt x="281885" y="346107"/>
                  </a:lnTo>
                  <a:lnTo>
                    <a:pt x="238636" y="364838"/>
                  </a:lnTo>
                  <a:lnTo>
                    <a:pt x="190500" y="371475"/>
                  </a:lnTo>
                  <a:lnTo>
                    <a:pt x="142389" y="364838"/>
                  </a:lnTo>
                  <a:lnTo>
                    <a:pt x="99158" y="346107"/>
                  </a:lnTo>
                  <a:lnTo>
                    <a:pt x="62531" y="317055"/>
                  </a:lnTo>
                  <a:lnTo>
                    <a:pt x="34233" y="279451"/>
                  </a:lnTo>
                  <a:lnTo>
                    <a:pt x="15989" y="235067"/>
                  </a:lnTo>
                  <a:lnTo>
                    <a:pt x="9525" y="185674"/>
                  </a:lnTo>
                  <a:close/>
                </a:path>
                <a:path w="372109" h="1343025">
                  <a:moveTo>
                    <a:pt x="0" y="666750"/>
                  </a:moveTo>
                  <a:lnTo>
                    <a:pt x="6634" y="618595"/>
                  </a:lnTo>
                  <a:lnTo>
                    <a:pt x="25359" y="575352"/>
                  </a:lnTo>
                  <a:lnTo>
                    <a:pt x="54402" y="538734"/>
                  </a:lnTo>
                  <a:lnTo>
                    <a:pt x="91993" y="510455"/>
                  </a:lnTo>
                  <a:lnTo>
                    <a:pt x="136361" y="492230"/>
                  </a:lnTo>
                  <a:lnTo>
                    <a:pt x="185737" y="485775"/>
                  </a:lnTo>
                  <a:lnTo>
                    <a:pt x="235131" y="492230"/>
                  </a:lnTo>
                  <a:lnTo>
                    <a:pt x="279515" y="510455"/>
                  </a:lnTo>
                  <a:lnTo>
                    <a:pt x="317119" y="538734"/>
                  </a:lnTo>
                  <a:lnTo>
                    <a:pt x="346171" y="575352"/>
                  </a:lnTo>
                  <a:lnTo>
                    <a:pt x="364901" y="618595"/>
                  </a:lnTo>
                  <a:lnTo>
                    <a:pt x="371538" y="666750"/>
                  </a:lnTo>
                  <a:lnTo>
                    <a:pt x="364901" y="714860"/>
                  </a:lnTo>
                  <a:lnTo>
                    <a:pt x="346171" y="758091"/>
                  </a:lnTo>
                  <a:lnTo>
                    <a:pt x="317119" y="794718"/>
                  </a:lnTo>
                  <a:lnTo>
                    <a:pt x="279515" y="823016"/>
                  </a:lnTo>
                  <a:lnTo>
                    <a:pt x="235131" y="841260"/>
                  </a:lnTo>
                  <a:lnTo>
                    <a:pt x="185737" y="847725"/>
                  </a:lnTo>
                  <a:lnTo>
                    <a:pt x="136361" y="841260"/>
                  </a:lnTo>
                  <a:lnTo>
                    <a:pt x="91993" y="823016"/>
                  </a:lnTo>
                  <a:lnTo>
                    <a:pt x="54402" y="794718"/>
                  </a:lnTo>
                  <a:lnTo>
                    <a:pt x="25359" y="758091"/>
                  </a:lnTo>
                  <a:lnTo>
                    <a:pt x="6634" y="714860"/>
                  </a:lnTo>
                  <a:lnTo>
                    <a:pt x="0" y="666750"/>
                  </a:lnTo>
                  <a:close/>
                </a:path>
                <a:path w="372109" h="1343025">
                  <a:moveTo>
                    <a:pt x="0" y="1162050"/>
                  </a:moveTo>
                  <a:lnTo>
                    <a:pt x="6464" y="1113895"/>
                  </a:lnTo>
                  <a:lnTo>
                    <a:pt x="24708" y="1070652"/>
                  </a:lnTo>
                  <a:lnTo>
                    <a:pt x="53006" y="1034034"/>
                  </a:lnTo>
                  <a:lnTo>
                    <a:pt x="89633" y="1005755"/>
                  </a:lnTo>
                  <a:lnTo>
                    <a:pt x="132864" y="987530"/>
                  </a:lnTo>
                  <a:lnTo>
                    <a:pt x="180975" y="981075"/>
                  </a:lnTo>
                  <a:lnTo>
                    <a:pt x="229111" y="987530"/>
                  </a:lnTo>
                  <a:lnTo>
                    <a:pt x="272360" y="1005755"/>
                  </a:lnTo>
                  <a:lnTo>
                    <a:pt x="308998" y="1034033"/>
                  </a:lnTo>
                  <a:lnTo>
                    <a:pt x="337302" y="1070652"/>
                  </a:lnTo>
                  <a:lnTo>
                    <a:pt x="355548" y="1113895"/>
                  </a:lnTo>
                  <a:lnTo>
                    <a:pt x="362013" y="1162050"/>
                  </a:lnTo>
                  <a:lnTo>
                    <a:pt x="355548" y="1210160"/>
                  </a:lnTo>
                  <a:lnTo>
                    <a:pt x="337302" y="1253391"/>
                  </a:lnTo>
                  <a:lnTo>
                    <a:pt x="308998" y="1290018"/>
                  </a:lnTo>
                  <a:lnTo>
                    <a:pt x="272360" y="1318316"/>
                  </a:lnTo>
                  <a:lnTo>
                    <a:pt x="229111" y="1336560"/>
                  </a:lnTo>
                  <a:lnTo>
                    <a:pt x="180975" y="1343025"/>
                  </a:lnTo>
                  <a:lnTo>
                    <a:pt x="132864" y="1336560"/>
                  </a:lnTo>
                  <a:lnTo>
                    <a:pt x="89633" y="1318316"/>
                  </a:lnTo>
                  <a:lnTo>
                    <a:pt x="53006" y="1290018"/>
                  </a:lnTo>
                  <a:lnTo>
                    <a:pt x="24708" y="1253391"/>
                  </a:lnTo>
                  <a:lnTo>
                    <a:pt x="6464" y="1210160"/>
                  </a:lnTo>
                  <a:lnTo>
                    <a:pt x="0" y="1162050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95550" y="1443100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460248"/>
                  </a:lnTo>
                  <a:lnTo>
                    <a:pt x="545205" y="496139"/>
                  </a:lnTo>
                  <a:lnTo>
                    <a:pt x="525446" y="525446"/>
                  </a:lnTo>
                  <a:lnTo>
                    <a:pt x="496139" y="545205"/>
                  </a:lnTo>
                  <a:lnTo>
                    <a:pt x="460248" y="552450"/>
                  </a:lnTo>
                  <a:lnTo>
                    <a:pt x="92075" y="552450"/>
                  </a:lnTo>
                  <a:lnTo>
                    <a:pt x="56203" y="545205"/>
                  </a:lnTo>
                  <a:lnTo>
                    <a:pt x="26939" y="525446"/>
                  </a:lnTo>
                  <a:lnTo>
                    <a:pt x="7225" y="496139"/>
                  </a:lnTo>
                  <a:lnTo>
                    <a:pt x="0" y="46024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0800" y="152882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43175" y="1647825"/>
              <a:ext cx="453390" cy="114300"/>
            </a:xfrm>
            <a:custGeom>
              <a:avLst/>
              <a:gdLst/>
              <a:ahLst/>
              <a:cxnLst/>
              <a:rect l="l" t="t" r="r" b="b"/>
              <a:pathLst>
                <a:path w="453389" h="114300">
                  <a:moveTo>
                    <a:pt x="338581" y="0"/>
                  </a:moveTo>
                  <a:lnTo>
                    <a:pt x="338581" y="114300"/>
                  </a:lnTo>
                  <a:lnTo>
                    <a:pt x="414781" y="76200"/>
                  </a:lnTo>
                  <a:lnTo>
                    <a:pt x="357631" y="76200"/>
                  </a:lnTo>
                  <a:lnTo>
                    <a:pt x="357631" y="38100"/>
                  </a:lnTo>
                  <a:lnTo>
                    <a:pt x="414781" y="38100"/>
                  </a:lnTo>
                  <a:lnTo>
                    <a:pt x="338581" y="0"/>
                  </a:lnTo>
                  <a:close/>
                </a:path>
                <a:path w="453389" h="114300">
                  <a:moveTo>
                    <a:pt x="33858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38581" y="76200"/>
                  </a:lnTo>
                  <a:lnTo>
                    <a:pt x="338581" y="38100"/>
                  </a:lnTo>
                  <a:close/>
                </a:path>
                <a:path w="453389" h="114300">
                  <a:moveTo>
                    <a:pt x="414781" y="38100"/>
                  </a:moveTo>
                  <a:lnTo>
                    <a:pt x="357631" y="38100"/>
                  </a:lnTo>
                  <a:lnTo>
                    <a:pt x="357631" y="76200"/>
                  </a:lnTo>
                  <a:lnTo>
                    <a:pt x="414781" y="76200"/>
                  </a:lnTo>
                  <a:lnTo>
                    <a:pt x="452881" y="57150"/>
                  </a:lnTo>
                  <a:lnTo>
                    <a:pt x="414781" y="381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0" y="1657350"/>
              <a:ext cx="466090" cy="114300"/>
            </a:xfrm>
            <a:custGeom>
              <a:avLst/>
              <a:gdLst/>
              <a:ahLst/>
              <a:cxnLst/>
              <a:rect l="l" t="t" r="r" b="b"/>
              <a:pathLst>
                <a:path w="466089" h="114300">
                  <a:moveTo>
                    <a:pt x="351536" y="0"/>
                  </a:moveTo>
                  <a:lnTo>
                    <a:pt x="351536" y="114300"/>
                  </a:lnTo>
                  <a:lnTo>
                    <a:pt x="427736" y="76200"/>
                  </a:lnTo>
                  <a:lnTo>
                    <a:pt x="370586" y="76200"/>
                  </a:lnTo>
                  <a:lnTo>
                    <a:pt x="370586" y="38100"/>
                  </a:lnTo>
                  <a:lnTo>
                    <a:pt x="427736" y="38100"/>
                  </a:lnTo>
                  <a:lnTo>
                    <a:pt x="351536" y="0"/>
                  </a:lnTo>
                  <a:close/>
                </a:path>
                <a:path w="466089" h="114300">
                  <a:moveTo>
                    <a:pt x="351536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51536" y="76200"/>
                  </a:lnTo>
                  <a:lnTo>
                    <a:pt x="351536" y="38100"/>
                  </a:lnTo>
                  <a:close/>
                </a:path>
                <a:path w="466089" h="114300">
                  <a:moveTo>
                    <a:pt x="427736" y="38100"/>
                  </a:moveTo>
                  <a:lnTo>
                    <a:pt x="370586" y="38100"/>
                  </a:lnTo>
                  <a:lnTo>
                    <a:pt x="370586" y="76200"/>
                  </a:lnTo>
                  <a:lnTo>
                    <a:pt x="427736" y="76200"/>
                  </a:lnTo>
                  <a:lnTo>
                    <a:pt x="465836" y="57150"/>
                  </a:lnTo>
                  <a:lnTo>
                    <a:pt x="427736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4825" y="1657350"/>
              <a:ext cx="403860" cy="114300"/>
            </a:xfrm>
            <a:custGeom>
              <a:avLst/>
              <a:gdLst/>
              <a:ahLst/>
              <a:cxnLst/>
              <a:rect l="l" t="t" r="r" b="b"/>
              <a:pathLst>
                <a:path w="403859" h="114300">
                  <a:moveTo>
                    <a:pt x="289115" y="0"/>
                  </a:moveTo>
                  <a:lnTo>
                    <a:pt x="289115" y="114300"/>
                  </a:lnTo>
                  <a:lnTo>
                    <a:pt x="365315" y="76200"/>
                  </a:lnTo>
                  <a:lnTo>
                    <a:pt x="308165" y="76200"/>
                  </a:lnTo>
                  <a:lnTo>
                    <a:pt x="308165" y="38100"/>
                  </a:lnTo>
                  <a:lnTo>
                    <a:pt x="365315" y="38100"/>
                  </a:lnTo>
                  <a:lnTo>
                    <a:pt x="289115" y="0"/>
                  </a:lnTo>
                  <a:close/>
                </a:path>
                <a:path w="403859" h="114300">
                  <a:moveTo>
                    <a:pt x="289115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89115" y="76200"/>
                  </a:lnTo>
                  <a:lnTo>
                    <a:pt x="289115" y="38100"/>
                  </a:lnTo>
                  <a:close/>
                </a:path>
                <a:path w="403859" h="114300">
                  <a:moveTo>
                    <a:pt x="365315" y="38100"/>
                  </a:moveTo>
                  <a:lnTo>
                    <a:pt x="308165" y="38100"/>
                  </a:lnTo>
                  <a:lnTo>
                    <a:pt x="308165" y="76200"/>
                  </a:lnTo>
                  <a:lnTo>
                    <a:pt x="365315" y="76200"/>
                  </a:lnTo>
                  <a:lnTo>
                    <a:pt x="403415" y="57150"/>
                  </a:lnTo>
                  <a:lnTo>
                    <a:pt x="365315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28975" y="1314449"/>
              <a:ext cx="4429125" cy="2990850"/>
            </a:xfrm>
            <a:custGeom>
              <a:avLst/>
              <a:gdLst/>
              <a:ahLst/>
              <a:cxnLst/>
              <a:rect l="l" t="t" r="r" b="b"/>
              <a:pathLst>
                <a:path w="4429125" h="2990850">
                  <a:moveTo>
                    <a:pt x="0" y="2990850"/>
                  </a:moveTo>
                  <a:lnTo>
                    <a:pt x="4429125" y="2990850"/>
                  </a:lnTo>
                  <a:lnTo>
                    <a:pt x="4429125" y="0"/>
                  </a:lnTo>
                  <a:lnTo>
                    <a:pt x="0" y="0"/>
                  </a:lnTo>
                  <a:lnTo>
                    <a:pt x="0" y="2990850"/>
                  </a:lnTo>
                  <a:close/>
                </a:path>
              </a:pathLst>
            </a:custGeom>
            <a:ln w="381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00526" y="1995550"/>
              <a:ext cx="723900" cy="1114425"/>
            </a:xfrm>
            <a:custGeom>
              <a:avLst/>
              <a:gdLst/>
              <a:ahLst/>
              <a:cxnLst/>
              <a:rect l="l" t="t" r="r" b="b"/>
              <a:pathLst>
                <a:path w="723900" h="1114425">
                  <a:moveTo>
                    <a:pt x="0" y="120650"/>
                  </a:moveTo>
                  <a:lnTo>
                    <a:pt x="9475" y="73669"/>
                  </a:lnTo>
                  <a:lnTo>
                    <a:pt x="35321" y="35321"/>
                  </a:lnTo>
                  <a:lnTo>
                    <a:pt x="73669" y="9475"/>
                  </a:lnTo>
                  <a:lnTo>
                    <a:pt x="120650" y="0"/>
                  </a:lnTo>
                  <a:lnTo>
                    <a:pt x="603123" y="0"/>
                  </a:lnTo>
                  <a:lnTo>
                    <a:pt x="650122" y="9475"/>
                  </a:lnTo>
                  <a:lnTo>
                    <a:pt x="688514" y="35321"/>
                  </a:lnTo>
                  <a:lnTo>
                    <a:pt x="714404" y="73669"/>
                  </a:lnTo>
                  <a:lnTo>
                    <a:pt x="723900" y="120650"/>
                  </a:lnTo>
                  <a:lnTo>
                    <a:pt x="723900" y="993648"/>
                  </a:lnTo>
                  <a:lnTo>
                    <a:pt x="714404" y="1040647"/>
                  </a:lnTo>
                  <a:lnTo>
                    <a:pt x="688514" y="1079039"/>
                  </a:lnTo>
                  <a:lnTo>
                    <a:pt x="650122" y="1104929"/>
                  </a:lnTo>
                  <a:lnTo>
                    <a:pt x="603123" y="1114425"/>
                  </a:lnTo>
                  <a:lnTo>
                    <a:pt x="120650" y="1114425"/>
                  </a:lnTo>
                  <a:lnTo>
                    <a:pt x="73669" y="1104929"/>
                  </a:lnTo>
                  <a:lnTo>
                    <a:pt x="35321" y="1079039"/>
                  </a:lnTo>
                  <a:lnTo>
                    <a:pt x="9475" y="1040647"/>
                  </a:lnTo>
                  <a:lnTo>
                    <a:pt x="0" y="993648"/>
                  </a:lnTo>
                  <a:lnTo>
                    <a:pt x="0" y="120650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91026" y="2548000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0" y="180975"/>
                  </a:moveTo>
                  <a:lnTo>
                    <a:pt x="6627" y="132820"/>
                  </a:lnTo>
                  <a:lnTo>
                    <a:pt x="25334" y="89577"/>
                  </a:lnTo>
                  <a:lnTo>
                    <a:pt x="54356" y="52959"/>
                  </a:lnTo>
                  <a:lnTo>
                    <a:pt x="91929" y="24680"/>
                  </a:lnTo>
                  <a:lnTo>
                    <a:pt x="136289" y="6455"/>
                  </a:lnTo>
                  <a:lnTo>
                    <a:pt x="185674" y="0"/>
                  </a:lnTo>
                  <a:lnTo>
                    <a:pt x="235067" y="6455"/>
                  </a:lnTo>
                  <a:lnTo>
                    <a:pt x="279451" y="24680"/>
                  </a:lnTo>
                  <a:lnTo>
                    <a:pt x="317055" y="52958"/>
                  </a:lnTo>
                  <a:lnTo>
                    <a:pt x="346107" y="89577"/>
                  </a:lnTo>
                  <a:lnTo>
                    <a:pt x="364838" y="132820"/>
                  </a:lnTo>
                  <a:lnTo>
                    <a:pt x="371475" y="180975"/>
                  </a:lnTo>
                  <a:lnTo>
                    <a:pt x="364838" y="229085"/>
                  </a:lnTo>
                  <a:lnTo>
                    <a:pt x="346107" y="272316"/>
                  </a:lnTo>
                  <a:lnTo>
                    <a:pt x="317055" y="308943"/>
                  </a:lnTo>
                  <a:lnTo>
                    <a:pt x="279451" y="337241"/>
                  </a:lnTo>
                  <a:lnTo>
                    <a:pt x="235067" y="355485"/>
                  </a:lnTo>
                  <a:lnTo>
                    <a:pt x="185674" y="361950"/>
                  </a:lnTo>
                  <a:lnTo>
                    <a:pt x="136289" y="355485"/>
                  </a:lnTo>
                  <a:lnTo>
                    <a:pt x="91929" y="337241"/>
                  </a:lnTo>
                  <a:lnTo>
                    <a:pt x="54355" y="308943"/>
                  </a:lnTo>
                  <a:lnTo>
                    <a:pt x="25334" y="272316"/>
                  </a:lnTo>
                  <a:lnTo>
                    <a:pt x="6627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57550" y="2752724"/>
              <a:ext cx="4999355" cy="126364"/>
            </a:xfrm>
            <a:custGeom>
              <a:avLst/>
              <a:gdLst/>
              <a:ahLst/>
              <a:cxnLst/>
              <a:rect l="l" t="t" r="r" b="b"/>
              <a:pathLst>
                <a:path w="4999355" h="126364">
                  <a:moveTo>
                    <a:pt x="403352" y="57150"/>
                  </a:moveTo>
                  <a:lnTo>
                    <a:pt x="365252" y="38100"/>
                  </a:lnTo>
                  <a:lnTo>
                    <a:pt x="289052" y="0"/>
                  </a:lnTo>
                  <a:lnTo>
                    <a:pt x="289052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289052" y="76200"/>
                  </a:lnTo>
                  <a:lnTo>
                    <a:pt x="289052" y="114300"/>
                  </a:lnTo>
                  <a:lnTo>
                    <a:pt x="365252" y="76200"/>
                  </a:lnTo>
                  <a:lnTo>
                    <a:pt x="403352" y="57150"/>
                  </a:lnTo>
                  <a:close/>
                </a:path>
                <a:path w="4999355" h="126364">
                  <a:moveTo>
                    <a:pt x="4961775" y="88392"/>
                  </a:moveTo>
                  <a:lnTo>
                    <a:pt x="4903851" y="88392"/>
                  </a:lnTo>
                  <a:lnTo>
                    <a:pt x="4884788" y="88392"/>
                  </a:lnTo>
                  <a:lnTo>
                    <a:pt x="4884547" y="126365"/>
                  </a:lnTo>
                  <a:lnTo>
                    <a:pt x="4961775" y="88392"/>
                  </a:lnTo>
                  <a:close/>
                </a:path>
                <a:path w="4999355" h="126364">
                  <a:moveTo>
                    <a:pt x="4999228" y="69977"/>
                  </a:moveTo>
                  <a:lnTo>
                    <a:pt x="4885309" y="12065"/>
                  </a:lnTo>
                  <a:lnTo>
                    <a:pt x="4885042" y="50190"/>
                  </a:lnTo>
                  <a:lnTo>
                    <a:pt x="1200277" y="28575"/>
                  </a:lnTo>
                  <a:lnTo>
                    <a:pt x="1200023" y="66675"/>
                  </a:lnTo>
                  <a:lnTo>
                    <a:pt x="4884788" y="88290"/>
                  </a:lnTo>
                  <a:lnTo>
                    <a:pt x="4903851" y="88392"/>
                  </a:lnTo>
                  <a:lnTo>
                    <a:pt x="4961991" y="88290"/>
                  </a:lnTo>
                  <a:lnTo>
                    <a:pt x="4999228" y="69977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57600" y="2181225"/>
              <a:ext cx="704850" cy="361950"/>
            </a:xfrm>
            <a:custGeom>
              <a:avLst/>
              <a:gdLst/>
              <a:ahLst/>
              <a:cxnLst/>
              <a:rect l="l" t="t" r="r" b="b"/>
              <a:pathLst>
                <a:path w="704850" h="361950">
                  <a:moveTo>
                    <a:pt x="7048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704850" y="361950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6278" y="2296286"/>
              <a:ext cx="123825" cy="43815"/>
            </a:xfrm>
            <a:custGeom>
              <a:avLst/>
              <a:gdLst/>
              <a:ahLst/>
              <a:cxnLst/>
              <a:rect l="l" t="t" r="r" b="b"/>
              <a:pathLst>
                <a:path w="123825" h="43814">
                  <a:moveTo>
                    <a:pt x="101600" y="0"/>
                  </a:moveTo>
                  <a:lnTo>
                    <a:pt x="96900" y="5333"/>
                  </a:lnTo>
                  <a:lnTo>
                    <a:pt x="110998" y="17652"/>
                  </a:lnTo>
                  <a:lnTo>
                    <a:pt x="0" y="17652"/>
                  </a:lnTo>
                  <a:lnTo>
                    <a:pt x="0" y="25907"/>
                  </a:lnTo>
                  <a:lnTo>
                    <a:pt x="110998" y="25907"/>
                  </a:lnTo>
                  <a:lnTo>
                    <a:pt x="96900" y="38226"/>
                  </a:lnTo>
                  <a:lnTo>
                    <a:pt x="101600" y="43433"/>
                  </a:lnTo>
                  <a:lnTo>
                    <a:pt x="123698" y="24256"/>
                  </a:lnTo>
                  <a:lnTo>
                    <a:pt x="123698" y="19176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22783" y="1582038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44" y="0"/>
                </a:moveTo>
                <a:lnTo>
                  <a:pt x="85089" y="7493"/>
                </a:lnTo>
                <a:lnTo>
                  <a:pt x="105181" y="24891"/>
                </a:lnTo>
                <a:lnTo>
                  <a:pt x="0" y="24891"/>
                </a:lnTo>
                <a:lnTo>
                  <a:pt x="0" y="36702"/>
                </a:lnTo>
                <a:lnTo>
                  <a:pt x="105181" y="36702"/>
                </a:lnTo>
                <a:lnTo>
                  <a:pt x="85089" y="54228"/>
                </a:lnTo>
                <a:lnTo>
                  <a:pt x="91744" y="61722"/>
                </a:lnTo>
                <a:lnTo>
                  <a:pt x="123266" y="34544"/>
                </a:lnTo>
                <a:lnTo>
                  <a:pt x="123266" y="27177"/>
                </a:lnTo>
                <a:lnTo>
                  <a:pt x="9174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0184" y="1517586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2590" y="2249106"/>
            <a:ext cx="6203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sz="1575" baseline="-23809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575" spc="337" baseline="-23809" dirty="0">
                <a:solidFill>
                  <a:srgbClr val="7030A0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1400" spc="-150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35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spc="-52" baseline="-23809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575" baseline="-23809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77531" y="2428938"/>
            <a:ext cx="18034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FF40FF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154808" y="187642"/>
            <a:ext cx="48444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Neural</a:t>
            </a:r>
            <a:r>
              <a:rPr spc="-85" dirty="0"/>
              <a:t> </a:t>
            </a:r>
            <a:r>
              <a:rPr dirty="0"/>
              <a:t>network</a:t>
            </a:r>
            <a:r>
              <a:rPr spc="-15" dirty="0"/>
              <a:t> </a:t>
            </a:r>
            <a:r>
              <a:rPr spc="-10" dirty="0"/>
              <a:t>layer</a:t>
            </a:r>
          </a:p>
        </p:txBody>
      </p:sp>
      <p:sp>
        <p:nvSpPr>
          <p:cNvPr id="21" name="object 21"/>
          <p:cNvSpPr/>
          <p:nvPr/>
        </p:nvSpPr>
        <p:spPr>
          <a:xfrm>
            <a:off x="3307079" y="2494152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89" h="62230">
                <a:moveTo>
                  <a:pt x="91694" y="0"/>
                </a:moveTo>
                <a:lnTo>
                  <a:pt x="85090" y="7493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56" y="36830"/>
                </a:lnTo>
                <a:lnTo>
                  <a:pt x="85090" y="54229"/>
                </a:lnTo>
                <a:lnTo>
                  <a:pt x="91694" y="61722"/>
                </a:lnTo>
                <a:lnTo>
                  <a:pt x="123190" y="34544"/>
                </a:lnTo>
                <a:lnTo>
                  <a:pt x="123190" y="27305"/>
                </a:lnTo>
                <a:lnTo>
                  <a:pt x="9169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72409" y="2335847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48275" y="2305557"/>
            <a:ext cx="533400" cy="43815"/>
            <a:chOff x="5248275" y="2305557"/>
            <a:chExt cx="533400" cy="43815"/>
          </a:xfrm>
        </p:grpSpPr>
        <p:sp>
          <p:nvSpPr>
            <p:cNvPr id="24" name="object 24"/>
            <p:cNvSpPr/>
            <p:nvPr/>
          </p:nvSpPr>
          <p:spPr>
            <a:xfrm>
              <a:off x="5248275" y="2305557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50" y="5334"/>
                  </a:lnTo>
                  <a:lnTo>
                    <a:pt x="130048" y="17653"/>
                  </a:lnTo>
                  <a:lnTo>
                    <a:pt x="0" y="17653"/>
                  </a:lnTo>
                  <a:lnTo>
                    <a:pt x="0" y="25908"/>
                  </a:lnTo>
                  <a:lnTo>
                    <a:pt x="130048" y="25908"/>
                  </a:lnTo>
                  <a:lnTo>
                    <a:pt x="115950" y="38227"/>
                  </a:lnTo>
                  <a:lnTo>
                    <a:pt x="120650" y="43561"/>
                  </a:lnTo>
                  <a:lnTo>
                    <a:pt x="142748" y="24384"/>
                  </a:lnTo>
                  <a:lnTo>
                    <a:pt x="142748" y="19177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95950" y="2305557"/>
              <a:ext cx="85725" cy="43815"/>
            </a:xfrm>
            <a:custGeom>
              <a:avLst/>
              <a:gdLst/>
              <a:ahLst/>
              <a:cxnLst/>
              <a:rect l="l" t="t" r="r" b="b"/>
              <a:pathLst>
                <a:path w="85725" h="43814">
                  <a:moveTo>
                    <a:pt x="63500" y="0"/>
                  </a:moveTo>
                  <a:lnTo>
                    <a:pt x="58800" y="5334"/>
                  </a:lnTo>
                  <a:lnTo>
                    <a:pt x="72898" y="17653"/>
                  </a:lnTo>
                  <a:lnTo>
                    <a:pt x="0" y="17653"/>
                  </a:lnTo>
                  <a:lnTo>
                    <a:pt x="0" y="25908"/>
                  </a:lnTo>
                  <a:lnTo>
                    <a:pt x="72898" y="25908"/>
                  </a:lnTo>
                  <a:lnTo>
                    <a:pt x="58800" y="38227"/>
                  </a:lnTo>
                  <a:lnTo>
                    <a:pt x="63500" y="43561"/>
                  </a:lnTo>
                  <a:lnTo>
                    <a:pt x="85598" y="24384"/>
                  </a:lnTo>
                  <a:lnTo>
                    <a:pt x="85598" y="19177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603115" y="2261869"/>
            <a:ext cx="196532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012190" algn="l"/>
              </a:tabLst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575" baseline="-23809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575" spc="397" baseline="-23809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=</a:t>
            </a:r>
            <a:r>
              <a:rPr sz="2100" spc="127" baseline="1984" dirty="0">
                <a:latin typeface="Cambria Math"/>
                <a:cs typeface="Cambria Math"/>
              </a:rPr>
              <a:t> </a:t>
            </a:r>
            <a:r>
              <a:rPr sz="2100" spc="-30" baseline="1984" dirty="0">
                <a:latin typeface="Cambria Math"/>
                <a:cs typeface="Cambria Math"/>
              </a:rPr>
              <a:t>𝑔(</a:t>
            </a:r>
            <a:r>
              <a:rPr sz="2100" spc="-30" baseline="1984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spc="-30" baseline="-21164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575" baseline="-21164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2100" spc="82" baseline="1984" dirty="0">
                <a:latin typeface="Cambria Math"/>
                <a:cs typeface="Cambria Math"/>
              </a:rPr>
              <a:t>∙</a:t>
            </a:r>
            <a:r>
              <a:rPr sz="2100" spc="-75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75" baseline="2910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1575" spc="202" baseline="2910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+</a:t>
            </a:r>
            <a:r>
              <a:rPr sz="2100" spc="-44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baseline="-21164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575" spc="300" baseline="-21164" dirty="0">
                <a:solidFill>
                  <a:srgbClr val="7030A0"/>
                </a:solidFill>
                <a:latin typeface="Cambria Math"/>
                <a:cs typeface="Cambria Math"/>
              </a:rPr>
              <a:t>  </a:t>
            </a:r>
            <a:r>
              <a:rPr sz="2100" spc="-75" baseline="1984" dirty="0">
                <a:latin typeface="Cambria Math"/>
                <a:cs typeface="Cambria Math"/>
              </a:rPr>
              <a:t>)</a:t>
            </a:r>
            <a:endParaRPr sz="2100" baseline="1984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33525" y="921003"/>
            <a:ext cx="7243445" cy="3390900"/>
            <a:chOff x="1533525" y="921003"/>
            <a:chExt cx="7243445" cy="33909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867" y="2516123"/>
              <a:ext cx="1024142" cy="21678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43050" y="2181225"/>
              <a:ext cx="1687830" cy="2120900"/>
            </a:xfrm>
            <a:custGeom>
              <a:avLst/>
              <a:gdLst/>
              <a:ahLst/>
              <a:cxnLst/>
              <a:rect l="l" t="t" r="r" b="b"/>
              <a:pathLst>
                <a:path w="1687830" h="2120900">
                  <a:moveTo>
                    <a:pt x="0" y="0"/>
                  </a:moveTo>
                  <a:lnTo>
                    <a:pt x="1687576" y="2120798"/>
                  </a:lnTo>
                </a:path>
              </a:pathLst>
            </a:custGeom>
            <a:ln w="1905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95640" y="921003"/>
              <a:ext cx="981075" cy="19050"/>
            </a:xfrm>
            <a:custGeom>
              <a:avLst/>
              <a:gdLst/>
              <a:ahLst/>
              <a:cxnLst/>
              <a:rect l="l" t="t" r="r" b="b"/>
              <a:pathLst>
                <a:path w="981075" h="19050">
                  <a:moveTo>
                    <a:pt x="98107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81075" y="19050"/>
                  </a:lnTo>
                  <a:lnTo>
                    <a:pt x="981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6305" y="967485"/>
              <a:ext cx="217043" cy="17652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210550" y="546988"/>
            <a:ext cx="16827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36105" y="738441"/>
            <a:ext cx="1807845" cy="5162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1914"/>
              </a:lnSpc>
              <a:spcBef>
                <a:spcPts val="125"/>
              </a:spcBef>
            </a:pPr>
            <a:r>
              <a:rPr sz="2000" dirty="0">
                <a:latin typeface="Cambria Math"/>
                <a:cs typeface="Cambria Math"/>
              </a:rPr>
              <a:t>𝑔(</a:t>
            </a:r>
            <a:r>
              <a:rPr sz="2000" dirty="0">
                <a:solidFill>
                  <a:srgbClr val="0096FF"/>
                </a:solidFill>
                <a:latin typeface="Cambria Math"/>
                <a:cs typeface="Cambria Math"/>
              </a:rPr>
              <a:t>𝑧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  <a:p>
            <a:pPr marL="867410">
              <a:lnSpc>
                <a:spcPts val="1914"/>
              </a:lnSpc>
            </a:pPr>
            <a:r>
              <a:rPr sz="2000" dirty="0">
                <a:latin typeface="Cambria Math"/>
                <a:cs typeface="Cambria Math"/>
              </a:rPr>
              <a:t>1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𝑒</a:t>
            </a:r>
            <a:r>
              <a:rPr sz="2250" baseline="22222" dirty="0">
                <a:latin typeface="Cambria Math"/>
                <a:cs typeface="Cambria Math"/>
              </a:rPr>
              <a:t>−</a:t>
            </a:r>
            <a:r>
              <a:rPr sz="2250" spc="525" baseline="22222" dirty="0">
                <a:latin typeface="Cambria Math"/>
                <a:cs typeface="Cambria Math"/>
              </a:rPr>
              <a:t> </a:t>
            </a:r>
            <a:r>
              <a:rPr sz="2250" spc="22" baseline="22222" dirty="0">
                <a:solidFill>
                  <a:srgbClr val="0096FF"/>
                </a:solidFill>
                <a:latin typeface="Cambria Math"/>
                <a:cs typeface="Cambria Math"/>
              </a:rPr>
              <a:t>𝑧</a:t>
            </a:r>
            <a:endParaRPr sz="2250" baseline="22222">
              <a:latin typeface="Cambria Math"/>
              <a:cs typeface="Cambria Math"/>
            </a:endParaRPr>
          </a:p>
        </p:txBody>
      </p:sp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2434" y="2090927"/>
            <a:ext cx="516091" cy="22453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799335" y="2185923"/>
            <a:ext cx="9131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Verdana"/>
                <a:cs typeface="Verdana"/>
              </a:rPr>
              <a:t>layer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0727" y="3168014"/>
            <a:ext cx="91440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Verdana"/>
                <a:cs typeface="Verdana"/>
              </a:rPr>
              <a:t>layer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13535" y="1420113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694" y="0"/>
                </a:moveTo>
                <a:lnTo>
                  <a:pt x="85090" y="7493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56" y="36830"/>
                </a:lnTo>
                <a:lnTo>
                  <a:pt x="85090" y="54228"/>
                </a:lnTo>
                <a:lnTo>
                  <a:pt x="91694" y="61849"/>
                </a:lnTo>
                <a:lnTo>
                  <a:pt x="123316" y="34544"/>
                </a:lnTo>
                <a:lnTo>
                  <a:pt x="123316" y="27305"/>
                </a:lnTo>
                <a:lnTo>
                  <a:pt x="9169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547875" y="1004950"/>
            <a:ext cx="1057275" cy="1181100"/>
          </a:xfrm>
          <a:prstGeom prst="rect">
            <a:avLst/>
          </a:prstGeom>
          <a:ln w="25400">
            <a:solidFill>
              <a:srgbClr val="0096F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66675">
              <a:lnSpc>
                <a:spcPct val="100000"/>
              </a:lnSpc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19375" y="1019175"/>
            <a:ext cx="5044440" cy="294640"/>
          </a:xfrm>
          <a:custGeom>
            <a:avLst/>
            <a:gdLst/>
            <a:ahLst/>
            <a:cxnLst/>
            <a:rect l="l" t="t" r="r" b="b"/>
            <a:pathLst>
              <a:path w="5044440" h="294640">
                <a:moveTo>
                  <a:pt x="0" y="0"/>
                </a:moveTo>
                <a:lnTo>
                  <a:pt x="5044440" y="294513"/>
                </a:lnTo>
              </a:path>
            </a:pathLst>
          </a:custGeom>
          <a:ln w="1905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627629" y="1268730"/>
            <a:ext cx="476884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𝑎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487167" y="2129408"/>
            <a:ext cx="5639435" cy="1257935"/>
            <a:chOff x="2487167" y="2129408"/>
            <a:chExt cx="5639435" cy="1257935"/>
          </a:xfrm>
        </p:grpSpPr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2201" y="2372504"/>
              <a:ext cx="303876" cy="21357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3400" y="2129408"/>
              <a:ext cx="199009" cy="15366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0679" y="2140203"/>
              <a:ext cx="199009" cy="15366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4319" y="2157475"/>
              <a:ext cx="199008" cy="15366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2585" y="2148077"/>
              <a:ext cx="199009" cy="15366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84394" y="2144902"/>
              <a:ext cx="199008" cy="15366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87167" y="2514726"/>
              <a:ext cx="673100" cy="872490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8191881" y="2271077"/>
            <a:ext cx="63690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Verdana"/>
                <a:cs typeface="Verdana"/>
              </a:rPr>
              <a:t>a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scalar value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4825" y="828738"/>
            <a:ext cx="6567805" cy="2360295"/>
            <a:chOff x="504825" y="828738"/>
            <a:chExt cx="6567805" cy="2360295"/>
          </a:xfrm>
        </p:grpSpPr>
        <p:sp>
          <p:nvSpPr>
            <p:cNvPr id="3" name="object 3"/>
            <p:cNvSpPr/>
            <p:nvPr/>
          </p:nvSpPr>
          <p:spPr>
            <a:xfrm>
              <a:off x="2638425" y="1295399"/>
              <a:ext cx="4424680" cy="1884045"/>
            </a:xfrm>
            <a:custGeom>
              <a:avLst/>
              <a:gdLst/>
              <a:ahLst/>
              <a:cxnLst/>
              <a:rect l="l" t="t" r="r" b="b"/>
              <a:pathLst>
                <a:path w="4424680" h="1884045">
                  <a:moveTo>
                    <a:pt x="0" y="828675"/>
                  </a:moveTo>
                  <a:lnTo>
                    <a:pt x="1559814" y="1883918"/>
                  </a:lnTo>
                </a:path>
                <a:path w="4424680" h="1884045">
                  <a:moveTo>
                    <a:pt x="904875" y="0"/>
                  </a:moveTo>
                  <a:lnTo>
                    <a:pt x="4424680" y="591185"/>
                  </a:lnTo>
                </a:path>
              </a:pathLst>
            </a:custGeom>
            <a:ln w="1905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825" y="828738"/>
              <a:ext cx="3036951" cy="160020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22783" y="1582038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44" y="0"/>
                </a:moveTo>
                <a:lnTo>
                  <a:pt x="85089" y="7493"/>
                </a:lnTo>
                <a:lnTo>
                  <a:pt x="105181" y="24891"/>
                </a:lnTo>
                <a:lnTo>
                  <a:pt x="0" y="24891"/>
                </a:lnTo>
                <a:lnTo>
                  <a:pt x="0" y="36702"/>
                </a:lnTo>
                <a:lnTo>
                  <a:pt x="105181" y="36702"/>
                </a:lnTo>
                <a:lnTo>
                  <a:pt x="85089" y="54228"/>
                </a:lnTo>
                <a:lnTo>
                  <a:pt x="91744" y="61722"/>
                </a:lnTo>
                <a:lnTo>
                  <a:pt x="123266" y="34544"/>
                </a:lnTo>
                <a:lnTo>
                  <a:pt x="123266" y="27177"/>
                </a:lnTo>
                <a:lnTo>
                  <a:pt x="9174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184" y="1517586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4808" y="187642"/>
            <a:ext cx="48444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Neural</a:t>
            </a:r>
            <a:r>
              <a:rPr spc="-85" dirty="0"/>
              <a:t> </a:t>
            </a:r>
            <a:r>
              <a:rPr dirty="0"/>
              <a:t>network</a:t>
            </a:r>
            <a:r>
              <a:rPr spc="-15" dirty="0"/>
              <a:t> </a:t>
            </a:r>
            <a:r>
              <a:rPr spc="-10" dirty="0"/>
              <a:t>layer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7964" y="1259903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2967" y="2712402"/>
            <a:ext cx="6451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8876" y="2298382"/>
            <a:ext cx="6451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00525" y="1885950"/>
            <a:ext cx="2857500" cy="1333500"/>
          </a:xfrm>
          <a:custGeom>
            <a:avLst/>
            <a:gdLst/>
            <a:ahLst/>
            <a:cxnLst/>
            <a:rect l="l" t="t" r="r" b="b"/>
            <a:pathLst>
              <a:path w="2857500" h="1333500">
                <a:moveTo>
                  <a:pt x="0" y="1333500"/>
                </a:moveTo>
                <a:lnTo>
                  <a:pt x="2857500" y="1333500"/>
                </a:lnTo>
                <a:lnTo>
                  <a:pt x="28575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ln w="3810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40329" y="952436"/>
            <a:ext cx="5646420" cy="651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0622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Verdana"/>
                <a:cs typeface="Verdana"/>
              </a:rPr>
              <a:t>predict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category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 or</a:t>
            </a:r>
            <a:r>
              <a:rPr sz="2000" spc="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0 </a:t>
            </a:r>
            <a:r>
              <a:rPr sz="2000" spc="-10" dirty="0">
                <a:latin typeface="Verdana"/>
                <a:cs typeface="Verdana"/>
              </a:rPr>
              <a:t>(yes/no)</a:t>
            </a:r>
            <a:endParaRPr sz="20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𝑎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96304" y="2506217"/>
            <a:ext cx="534035" cy="60960"/>
          </a:xfrm>
          <a:custGeom>
            <a:avLst/>
            <a:gdLst/>
            <a:ahLst/>
            <a:cxnLst/>
            <a:rect l="l" t="t" r="r" b="b"/>
            <a:pathLst>
              <a:path w="534034" h="60960">
                <a:moveTo>
                  <a:pt x="0" y="0"/>
                </a:moveTo>
                <a:lnTo>
                  <a:pt x="0" y="0"/>
                </a:lnTo>
                <a:lnTo>
                  <a:pt x="381" y="0"/>
                </a:lnTo>
              </a:path>
              <a:path w="534034" h="60960">
                <a:moveTo>
                  <a:pt x="228600" y="60832"/>
                </a:moveTo>
                <a:lnTo>
                  <a:pt x="228600" y="60832"/>
                </a:lnTo>
                <a:lnTo>
                  <a:pt x="228981" y="60832"/>
                </a:lnTo>
              </a:path>
              <a:path w="534034" h="60960">
                <a:moveTo>
                  <a:pt x="533526" y="15367"/>
                </a:moveTo>
                <a:lnTo>
                  <a:pt x="533526" y="15367"/>
                </a:lnTo>
                <a:lnTo>
                  <a:pt x="533908" y="15367"/>
                </a:lnTo>
              </a:path>
              <a:path w="534034" h="60960">
                <a:moveTo>
                  <a:pt x="479933" y="7874"/>
                </a:moveTo>
                <a:lnTo>
                  <a:pt x="479933" y="7874"/>
                </a:lnTo>
                <a:lnTo>
                  <a:pt x="480314" y="7874"/>
                </a:lnTo>
              </a:path>
            </a:pathLst>
          </a:custGeom>
          <a:ln w="17999">
            <a:solidFill>
              <a:srgbClr val="FF4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6B2780-D7DD-C630-C257-7A9F3AC6FEA3}"/>
              </a:ext>
            </a:extLst>
          </p:cNvPr>
          <p:cNvGrpSpPr/>
          <p:nvPr/>
        </p:nvGrpSpPr>
        <p:grpSpPr>
          <a:xfrm>
            <a:off x="4629465" y="1990060"/>
            <a:ext cx="218520" cy="343440"/>
            <a:chOff x="4629465" y="1990060"/>
            <a:chExt cx="21852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9BC1BC-B846-2D7D-8B20-A7E92637B86D}"/>
                    </a:ext>
                  </a:extLst>
                </p14:cNvPr>
                <p14:cNvContentPartPr/>
                <p14:nvPr/>
              </p14:nvContentPartPr>
              <p14:xfrm>
                <a:off x="4629465" y="2170780"/>
                <a:ext cx="218520" cy="162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9BC1BC-B846-2D7D-8B20-A7E92637B86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20465" y="2162140"/>
                  <a:ext cx="236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CD490D-B4BB-CC45-E962-D2FFB5091A50}"/>
                    </a:ext>
                  </a:extLst>
                </p14:cNvPr>
                <p14:cNvContentPartPr/>
                <p14:nvPr/>
              </p14:nvContentPartPr>
              <p14:xfrm>
                <a:off x="4686345" y="1990060"/>
                <a:ext cx="73080" cy="110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CD490D-B4BB-CC45-E962-D2FFB5091A5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77705" y="1981060"/>
                  <a:ext cx="9072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A916C6-1A81-EED6-F29B-17F526439DCA}"/>
              </a:ext>
            </a:extLst>
          </p:cNvPr>
          <p:cNvGrpSpPr/>
          <p:nvPr/>
        </p:nvGrpSpPr>
        <p:grpSpPr>
          <a:xfrm>
            <a:off x="5010345" y="1970620"/>
            <a:ext cx="482040" cy="349920"/>
            <a:chOff x="5010345" y="1970620"/>
            <a:chExt cx="48204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03B8B42-6DA8-BE92-137E-4E5A6B933E8D}"/>
                    </a:ext>
                  </a:extLst>
                </p14:cNvPr>
                <p14:cNvContentPartPr/>
                <p14:nvPr/>
              </p14:nvContentPartPr>
              <p14:xfrm>
                <a:off x="5010345" y="2143060"/>
                <a:ext cx="144360" cy="177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03B8B42-6DA8-BE92-137E-4E5A6B933E8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01705" y="2134420"/>
                  <a:ext cx="162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CD5B4C-6EDF-CDAE-B42B-89941E7A5F12}"/>
                    </a:ext>
                  </a:extLst>
                </p14:cNvPr>
                <p14:cNvContentPartPr/>
                <p14:nvPr/>
              </p14:nvContentPartPr>
              <p14:xfrm>
                <a:off x="5229225" y="1970620"/>
                <a:ext cx="55800" cy="115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CD5B4C-6EDF-CDAE-B42B-89941E7A5F1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20585" y="1961980"/>
                  <a:ext cx="73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350374-138F-946D-085F-7E4631EA913E}"/>
                    </a:ext>
                  </a:extLst>
                </p14:cNvPr>
                <p14:cNvContentPartPr/>
                <p14:nvPr/>
              </p14:nvContentPartPr>
              <p14:xfrm>
                <a:off x="5337585" y="1975660"/>
                <a:ext cx="71640" cy="106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350374-138F-946D-085F-7E4631EA91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28585" y="1967020"/>
                  <a:ext cx="89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9C01548-1852-3CB5-9E95-53C2E1C11BC8}"/>
                    </a:ext>
                  </a:extLst>
                </p14:cNvPr>
                <p14:cNvContentPartPr/>
                <p14:nvPr/>
              </p14:nvContentPartPr>
              <p14:xfrm>
                <a:off x="5418945" y="1972420"/>
                <a:ext cx="73440" cy="129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9C01548-1852-3CB5-9E95-53C2E1C11B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10305" y="1963420"/>
                  <a:ext cx="910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B28FD4-7E6E-6093-CA4B-282C556E4263}"/>
              </a:ext>
            </a:extLst>
          </p:cNvPr>
          <p:cNvGrpSpPr/>
          <p:nvPr/>
        </p:nvGrpSpPr>
        <p:grpSpPr>
          <a:xfrm>
            <a:off x="5525145" y="2186260"/>
            <a:ext cx="186120" cy="170280"/>
            <a:chOff x="5525145" y="2186260"/>
            <a:chExt cx="186120" cy="1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625620-1811-64B8-5443-BA454EC65821}"/>
                    </a:ext>
                  </a:extLst>
                </p14:cNvPr>
                <p14:cNvContentPartPr/>
                <p14:nvPr/>
              </p14:nvContentPartPr>
              <p14:xfrm>
                <a:off x="5543865" y="2186260"/>
                <a:ext cx="160560" cy="111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625620-1811-64B8-5443-BA454EC6582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35225" y="2177260"/>
                  <a:ext cx="178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193DF9-0C50-B48F-EC34-DD03F00043C0}"/>
                    </a:ext>
                  </a:extLst>
                </p14:cNvPr>
                <p14:cNvContentPartPr/>
                <p14:nvPr/>
              </p14:nvContentPartPr>
              <p14:xfrm>
                <a:off x="5525145" y="2345740"/>
                <a:ext cx="186120" cy="10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193DF9-0C50-B48F-EC34-DD03F00043C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16145" y="2337100"/>
                  <a:ext cx="20376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CD7777-494A-DB23-24D7-FBF7E0F08603}"/>
              </a:ext>
            </a:extLst>
          </p:cNvPr>
          <p:cNvGrpSpPr/>
          <p:nvPr/>
        </p:nvGrpSpPr>
        <p:grpSpPr>
          <a:xfrm>
            <a:off x="5865345" y="2082940"/>
            <a:ext cx="534600" cy="367200"/>
            <a:chOff x="5865345" y="2082940"/>
            <a:chExt cx="53460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5582307-EDA1-97EE-038F-E8AB7280046A}"/>
                    </a:ext>
                  </a:extLst>
                </p14:cNvPr>
                <p14:cNvContentPartPr/>
                <p14:nvPr/>
              </p14:nvContentPartPr>
              <p14:xfrm>
                <a:off x="5865345" y="2131540"/>
                <a:ext cx="82800" cy="164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5582307-EDA1-97EE-038F-E8AB728004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6345" y="2122900"/>
                  <a:ext cx="100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C5BDC0-CD09-C09A-11CC-82035E1A2409}"/>
                    </a:ext>
                  </a:extLst>
                </p14:cNvPr>
                <p14:cNvContentPartPr/>
                <p14:nvPr/>
              </p14:nvContentPartPr>
              <p14:xfrm>
                <a:off x="6033825" y="2210020"/>
                <a:ext cx="12960" cy="48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C5BDC0-CD09-C09A-11CC-82035E1A24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24825" y="2201020"/>
                  <a:ext cx="30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7CF589E-1A4E-B4AF-229E-346B0E8A8638}"/>
                    </a:ext>
                  </a:extLst>
                </p14:cNvPr>
                <p14:cNvContentPartPr/>
                <p14:nvPr/>
              </p14:nvContentPartPr>
              <p14:xfrm>
                <a:off x="6129585" y="2090860"/>
                <a:ext cx="90720" cy="192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7CF589E-1A4E-B4AF-229E-346B0E8A863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20585" y="2082220"/>
                  <a:ext cx="108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34B67BB-F2B3-F83B-3B02-74D900EDB9A9}"/>
                    </a:ext>
                  </a:extLst>
                </p14:cNvPr>
                <p14:cNvContentPartPr/>
                <p14:nvPr/>
              </p14:nvContentPartPr>
              <p14:xfrm>
                <a:off x="6326865" y="2082940"/>
                <a:ext cx="73080" cy="222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34B67BB-F2B3-F83B-3B02-74D900EDB9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18225" y="2073940"/>
                  <a:ext cx="90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F326E0F-8F95-260D-58CE-5194A033F280}"/>
                    </a:ext>
                  </a:extLst>
                </p14:cNvPr>
                <p14:cNvContentPartPr/>
                <p14:nvPr/>
              </p14:nvContentPartPr>
              <p14:xfrm>
                <a:off x="6328665" y="2380300"/>
                <a:ext cx="61200" cy="69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F326E0F-8F95-260D-58CE-5194A033F2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19665" y="2371300"/>
                  <a:ext cx="7884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F526D12-2D18-9925-233E-1861BA6C6E2B}"/>
                  </a:ext>
                </a:extLst>
              </p14:cNvPr>
              <p14:cNvContentPartPr/>
              <p14:nvPr/>
            </p14:nvContentPartPr>
            <p14:xfrm>
              <a:off x="5003865" y="2491180"/>
              <a:ext cx="209160" cy="267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F526D12-2D18-9925-233E-1861BA6C6E2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94865" y="2482540"/>
                <a:ext cx="2268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10F7636-CEA8-BD34-665A-623D749EDF90}"/>
                  </a:ext>
                </a:extLst>
              </p14:cNvPr>
              <p14:cNvContentPartPr/>
              <p14:nvPr/>
            </p14:nvContentPartPr>
            <p14:xfrm>
              <a:off x="4380345" y="2566060"/>
              <a:ext cx="238680" cy="248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10F7636-CEA8-BD34-665A-623D749EDF9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71705" y="2557420"/>
                <a:ext cx="2563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7A5B0D24-F0A2-EA71-E364-23D8E34F390C}"/>
              </a:ext>
            </a:extLst>
          </p:cNvPr>
          <p:cNvGrpSpPr/>
          <p:nvPr/>
        </p:nvGrpSpPr>
        <p:grpSpPr>
          <a:xfrm>
            <a:off x="5498865" y="2447620"/>
            <a:ext cx="838440" cy="288360"/>
            <a:chOff x="5498865" y="2447620"/>
            <a:chExt cx="83844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1C68267-D00F-153A-4E3A-CEDEB2CEB0CB}"/>
                    </a:ext>
                  </a:extLst>
                </p14:cNvPr>
                <p14:cNvContentPartPr/>
                <p14:nvPr/>
              </p14:nvContentPartPr>
              <p14:xfrm>
                <a:off x="5498865" y="2447620"/>
                <a:ext cx="381960" cy="255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1C68267-D00F-153A-4E3A-CEDEB2CEB0C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89865" y="2438980"/>
                  <a:ext cx="3996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B487DB4-44CE-112A-9270-96A414311834}"/>
                    </a:ext>
                  </a:extLst>
                </p14:cNvPr>
                <p14:cNvContentPartPr/>
                <p14:nvPr/>
              </p14:nvContentPartPr>
              <p14:xfrm>
                <a:off x="6003945" y="2602780"/>
                <a:ext cx="333360" cy="133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B487DB4-44CE-112A-9270-96A41431183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94945" y="2594140"/>
                  <a:ext cx="35100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B9C7678-8733-B4F4-0AF4-E78413A58D40}"/>
              </a:ext>
            </a:extLst>
          </p:cNvPr>
          <p:cNvGrpSpPr/>
          <p:nvPr/>
        </p:nvGrpSpPr>
        <p:grpSpPr>
          <a:xfrm>
            <a:off x="4558905" y="2817340"/>
            <a:ext cx="552240" cy="609840"/>
            <a:chOff x="4558905" y="2817340"/>
            <a:chExt cx="552240" cy="6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033EC62-A442-2C91-DCC8-A31DC7C2A415}"/>
                    </a:ext>
                  </a:extLst>
                </p14:cNvPr>
                <p14:cNvContentPartPr/>
                <p14:nvPr/>
              </p14:nvContentPartPr>
              <p14:xfrm>
                <a:off x="4558905" y="2978260"/>
                <a:ext cx="152640" cy="448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033EC62-A442-2C91-DCC8-A31DC7C2A41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50265" y="2969260"/>
                  <a:ext cx="1702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B7FCD6-E999-3526-DA4C-C18BCC2C1101}"/>
                    </a:ext>
                  </a:extLst>
                </p14:cNvPr>
                <p14:cNvContentPartPr/>
                <p14:nvPr/>
              </p14:nvContentPartPr>
              <p14:xfrm>
                <a:off x="4597425" y="2817340"/>
                <a:ext cx="108360" cy="86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B7FCD6-E999-3526-DA4C-C18BCC2C11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88785" y="2808340"/>
                  <a:ext cx="126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C20870A-567A-12C3-C892-B7FA537C9654}"/>
                    </a:ext>
                  </a:extLst>
                </p14:cNvPr>
                <p14:cNvContentPartPr/>
                <p14:nvPr/>
              </p14:nvContentPartPr>
              <p14:xfrm>
                <a:off x="4819185" y="2998420"/>
                <a:ext cx="78840" cy="7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C20870A-567A-12C3-C892-B7FA537C965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10545" y="2989420"/>
                  <a:ext cx="96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8A393E5-DF86-38B0-C28F-C98575BDA919}"/>
                    </a:ext>
                  </a:extLst>
                </p14:cNvPr>
                <p14:cNvContentPartPr/>
                <p14:nvPr/>
              </p14:nvContentPartPr>
              <p14:xfrm>
                <a:off x="4830345" y="3035500"/>
                <a:ext cx="75600" cy="9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8A393E5-DF86-38B0-C28F-C98575BDA91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21345" y="3026500"/>
                  <a:ext cx="93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0DD702-3C3D-E0ED-624B-8F3D3DCFBC12}"/>
                    </a:ext>
                  </a:extLst>
                </p14:cNvPr>
                <p14:cNvContentPartPr/>
                <p14:nvPr/>
              </p14:nvContentPartPr>
              <p14:xfrm>
                <a:off x="4998105" y="2908780"/>
                <a:ext cx="113040" cy="180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0DD702-3C3D-E0ED-624B-8F3D3DCFBC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89105" y="2900140"/>
                  <a:ext cx="1306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F8D2DDF-AF4D-2976-588C-3EA5F34FEA23}"/>
              </a:ext>
            </a:extLst>
          </p:cNvPr>
          <p:cNvGrpSpPr/>
          <p:nvPr/>
        </p:nvGrpSpPr>
        <p:grpSpPr>
          <a:xfrm>
            <a:off x="5786505" y="2833540"/>
            <a:ext cx="612000" cy="520560"/>
            <a:chOff x="5786505" y="2833540"/>
            <a:chExt cx="612000" cy="5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D5DFB90-A150-9F0E-BB51-7B44B74D0C0D}"/>
                    </a:ext>
                  </a:extLst>
                </p14:cNvPr>
                <p14:cNvContentPartPr/>
                <p14:nvPr/>
              </p14:nvContentPartPr>
              <p14:xfrm>
                <a:off x="5790105" y="2984380"/>
                <a:ext cx="144720" cy="369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D5DFB90-A150-9F0E-BB51-7B44B74D0C0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81105" y="2975740"/>
                  <a:ext cx="1623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6663423-A334-5CB5-3DD5-30CF4BEC7E6E}"/>
                    </a:ext>
                  </a:extLst>
                </p14:cNvPr>
                <p14:cNvContentPartPr/>
                <p14:nvPr/>
              </p14:nvContentPartPr>
              <p14:xfrm>
                <a:off x="5786505" y="2833540"/>
                <a:ext cx="124200" cy="87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6663423-A334-5CB5-3DD5-30CF4BEC7E6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77505" y="2824540"/>
                  <a:ext cx="141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44AA91F-58D5-6E7C-4A08-66BC6706312C}"/>
                    </a:ext>
                  </a:extLst>
                </p14:cNvPr>
                <p14:cNvContentPartPr/>
                <p14:nvPr/>
              </p14:nvContentPartPr>
              <p14:xfrm>
                <a:off x="6084945" y="2990860"/>
                <a:ext cx="101880" cy="12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44AA91F-58D5-6E7C-4A08-66BC6706312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75945" y="2981860"/>
                  <a:ext cx="1195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D7FCA93-6422-D932-2D9A-C0D1C6FE0D61}"/>
                    </a:ext>
                  </a:extLst>
                </p14:cNvPr>
                <p14:cNvContentPartPr/>
                <p14:nvPr/>
              </p14:nvContentPartPr>
              <p14:xfrm>
                <a:off x="6100785" y="3048100"/>
                <a:ext cx="90360" cy="4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D7FCA93-6422-D932-2D9A-C0D1C6FE0D6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91785" y="3039460"/>
                  <a:ext cx="10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678DE5-487D-274D-200E-A050717A8E3A}"/>
                    </a:ext>
                  </a:extLst>
                </p14:cNvPr>
                <p14:cNvContentPartPr/>
                <p14:nvPr/>
              </p14:nvContentPartPr>
              <p14:xfrm>
                <a:off x="6302385" y="2887540"/>
                <a:ext cx="96120" cy="172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678DE5-487D-274D-200E-A050717A8E3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93745" y="2878540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9770" y="3230308"/>
            <a:ext cx="47529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Verdana"/>
                <a:cs typeface="Verdana"/>
              </a:rPr>
              <a:t>More</a:t>
            </a:r>
            <a:r>
              <a:rPr sz="2400" spc="-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585858"/>
                </a:solidFill>
                <a:latin typeface="Verdana"/>
                <a:cs typeface="Verdana"/>
              </a:rPr>
              <a:t>complex</a:t>
            </a:r>
            <a:r>
              <a:rPr sz="2400" spc="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585858"/>
                </a:solidFill>
                <a:latin typeface="Verdana"/>
                <a:cs typeface="Verdana"/>
              </a:rPr>
              <a:t>neural</a:t>
            </a:r>
            <a:r>
              <a:rPr sz="2400" spc="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Verdana"/>
                <a:cs typeface="Verdana"/>
              </a:rPr>
              <a:t>networks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25577" rIns="0" bIns="0" rtlCol="0">
            <a:spAutoFit/>
          </a:bodyPr>
          <a:lstStyle/>
          <a:p>
            <a:pPr marL="861060">
              <a:lnSpc>
                <a:spcPct val="100000"/>
              </a:lnSpc>
              <a:spcBef>
                <a:spcPts val="105"/>
              </a:spcBef>
            </a:pPr>
            <a:r>
              <a:rPr sz="2700" dirty="0">
                <a:latin typeface="Lucida Sans Unicode"/>
                <a:cs typeface="Lucida Sans Unicode"/>
              </a:rPr>
              <a:t>Neural</a:t>
            </a:r>
            <a:r>
              <a:rPr sz="2700" spc="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Network</a:t>
            </a:r>
            <a:r>
              <a:rPr sz="2700" spc="105" dirty="0">
                <a:latin typeface="Lucida Sans Unicode"/>
                <a:cs typeface="Lucida Sans Unicode"/>
              </a:rPr>
              <a:t> </a:t>
            </a:r>
            <a:r>
              <a:rPr sz="2700" spc="45" dirty="0">
                <a:latin typeface="Lucida Sans Unicode"/>
                <a:cs typeface="Lucida Sans Unicode"/>
              </a:rPr>
              <a:t>Model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904" y="87630"/>
            <a:ext cx="53270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/>
              <a:t>More</a:t>
            </a:r>
            <a:r>
              <a:rPr sz="2750" spc="90" dirty="0"/>
              <a:t> </a:t>
            </a:r>
            <a:r>
              <a:rPr sz="2750" dirty="0"/>
              <a:t>complex</a:t>
            </a:r>
            <a:r>
              <a:rPr sz="2750" spc="254" dirty="0"/>
              <a:t> </a:t>
            </a:r>
            <a:r>
              <a:rPr sz="2750" dirty="0"/>
              <a:t>neural</a:t>
            </a:r>
            <a:r>
              <a:rPr sz="2750" spc="160" dirty="0"/>
              <a:t> </a:t>
            </a:r>
            <a:r>
              <a:rPr sz="2750" spc="-10" dirty="0"/>
              <a:t>network</a:t>
            </a:r>
            <a:endParaRPr sz="2750"/>
          </a:p>
        </p:txBody>
      </p:sp>
      <p:sp>
        <p:nvSpPr>
          <p:cNvPr id="3" name="object 3"/>
          <p:cNvSpPr/>
          <p:nvPr/>
        </p:nvSpPr>
        <p:spPr>
          <a:xfrm>
            <a:off x="125677" y="1564132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33" y="0"/>
                </a:moveTo>
                <a:lnTo>
                  <a:pt x="85078" y="7492"/>
                </a:lnTo>
                <a:lnTo>
                  <a:pt x="105169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169" y="36829"/>
                </a:lnTo>
                <a:lnTo>
                  <a:pt x="85078" y="54228"/>
                </a:lnTo>
                <a:lnTo>
                  <a:pt x="91733" y="61848"/>
                </a:lnTo>
                <a:lnTo>
                  <a:pt x="123254" y="34543"/>
                </a:lnTo>
                <a:lnTo>
                  <a:pt x="123254" y="27304"/>
                </a:lnTo>
                <a:lnTo>
                  <a:pt x="9173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9625" y="590613"/>
            <a:ext cx="4004310" cy="2305050"/>
            <a:chOff x="809625" y="590613"/>
            <a:chExt cx="4004310" cy="2305050"/>
          </a:xfrm>
        </p:grpSpPr>
        <p:sp>
          <p:nvSpPr>
            <p:cNvPr id="5" name="object 5"/>
            <p:cNvSpPr/>
            <p:nvPr/>
          </p:nvSpPr>
          <p:spPr>
            <a:xfrm>
              <a:off x="823912" y="814451"/>
              <a:ext cx="553085" cy="1866900"/>
            </a:xfrm>
            <a:custGeom>
              <a:avLst/>
              <a:gdLst/>
              <a:ahLst/>
              <a:cxnLst/>
              <a:rect l="l" t="t" r="r" b="b"/>
              <a:pathLst>
                <a:path w="553085" h="1866900">
                  <a:moveTo>
                    <a:pt x="0" y="92075"/>
                  </a:moveTo>
                  <a:lnTo>
                    <a:pt x="7235" y="56203"/>
                  </a:lnTo>
                  <a:lnTo>
                    <a:pt x="26968" y="26939"/>
                  </a:lnTo>
                  <a:lnTo>
                    <a:pt x="56235" y="7225"/>
                  </a:lnTo>
                  <a:lnTo>
                    <a:pt x="92075" y="0"/>
                  </a:lnTo>
                  <a:lnTo>
                    <a:pt x="460311" y="0"/>
                  </a:lnTo>
                  <a:lnTo>
                    <a:pt x="496202" y="7225"/>
                  </a:lnTo>
                  <a:lnTo>
                    <a:pt x="525510" y="26939"/>
                  </a:lnTo>
                  <a:lnTo>
                    <a:pt x="545268" y="56203"/>
                  </a:lnTo>
                  <a:lnTo>
                    <a:pt x="552513" y="92075"/>
                  </a:lnTo>
                  <a:lnTo>
                    <a:pt x="552513" y="1774698"/>
                  </a:lnTo>
                  <a:lnTo>
                    <a:pt x="545268" y="1810589"/>
                  </a:lnTo>
                  <a:lnTo>
                    <a:pt x="525510" y="1839896"/>
                  </a:lnTo>
                  <a:lnTo>
                    <a:pt x="496202" y="1859655"/>
                  </a:lnTo>
                  <a:lnTo>
                    <a:pt x="460311" y="1866900"/>
                  </a:lnTo>
                  <a:lnTo>
                    <a:pt x="92075" y="1866900"/>
                  </a:lnTo>
                  <a:lnTo>
                    <a:pt x="56235" y="1859655"/>
                  </a:lnTo>
                  <a:lnTo>
                    <a:pt x="26968" y="1839896"/>
                  </a:lnTo>
                  <a:lnTo>
                    <a:pt x="7235" y="1810589"/>
                  </a:lnTo>
                  <a:lnTo>
                    <a:pt x="0" y="177469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9637" y="890651"/>
              <a:ext cx="372110" cy="1714500"/>
            </a:xfrm>
            <a:custGeom>
              <a:avLst/>
              <a:gdLst/>
              <a:ahLst/>
              <a:cxnLst/>
              <a:rect l="l" t="t" r="r" b="b"/>
              <a:pathLst>
                <a:path w="372109" h="1714500">
                  <a:moveTo>
                    <a:pt x="0" y="185674"/>
                  </a:moveTo>
                  <a:lnTo>
                    <a:pt x="6634" y="136289"/>
                  </a:lnTo>
                  <a:lnTo>
                    <a:pt x="25359" y="91929"/>
                  </a:lnTo>
                  <a:lnTo>
                    <a:pt x="54402" y="54355"/>
                  </a:lnTo>
                  <a:lnTo>
                    <a:pt x="91993" y="25334"/>
                  </a:lnTo>
                  <a:lnTo>
                    <a:pt x="136361" y="6627"/>
                  </a:lnTo>
                  <a:lnTo>
                    <a:pt x="185737" y="0"/>
                  </a:lnTo>
                  <a:lnTo>
                    <a:pt x="235117" y="6627"/>
                  </a:lnTo>
                  <a:lnTo>
                    <a:pt x="279498" y="25334"/>
                  </a:lnTo>
                  <a:lnTo>
                    <a:pt x="317104" y="54356"/>
                  </a:lnTo>
                  <a:lnTo>
                    <a:pt x="346162" y="91929"/>
                  </a:lnTo>
                  <a:lnTo>
                    <a:pt x="364898" y="136289"/>
                  </a:lnTo>
                  <a:lnTo>
                    <a:pt x="371538" y="185674"/>
                  </a:lnTo>
                  <a:lnTo>
                    <a:pt x="364898" y="235067"/>
                  </a:lnTo>
                  <a:lnTo>
                    <a:pt x="346162" y="279451"/>
                  </a:lnTo>
                  <a:lnTo>
                    <a:pt x="317104" y="317055"/>
                  </a:lnTo>
                  <a:lnTo>
                    <a:pt x="279498" y="346107"/>
                  </a:lnTo>
                  <a:lnTo>
                    <a:pt x="235117" y="364838"/>
                  </a:lnTo>
                  <a:lnTo>
                    <a:pt x="185737" y="371475"/>
                  </a:lnTo>
                  <a:lnTo>
                    <a:pt x="136361" y="364838"/>
                  </a:lnTo>
                  <a:lnTo>
                    <a:pt x="91993" y="346107"/>
                  </a:lnTo>
                  <a:lnTo>
                    <a:pt x="54402" y="317055"/>
                  </a:lnTo>
                  <a:lnTo>
                    <a:pt x="25359" y="279451"/>
                  </a:lnTo>
                  <a:lnTo>
                    <a:pt x="6634" y="235067"/>
                  </a:lnTo>
                  <a:lnTo>
                    <a:pt x="0" y="185674"/>
                  </a:lnTo>
                  <a:close/>
                </a:path>
                <a:path w="372109" h="1714500">
                  <a:moveTo>
                    <a:pt x="0" y="628650"/>
                  </a:moveTo>
                  <a:lnTo>
                    <a:pt x="6634" y="580495"/>
                  </a:lnTo>
                  <a:lnTo>
                    <a:pt x="25359" y="537252"/>
                  </a:lnTo>
                  <a:lnTo>
                    <a:pt x="54402" y="500634"/>
                  </a:lnTo>
                  <a:lnTo>
                    <a:pt x="91993" y="472355"/>
                  </a:lnTo>
                  <a:lnTo>
                    <a:pt x="136361" y="454130"/>
                  </a:lnTo>
                  <a:lnTo>
                    <a:pt x="185737" y="447675"/>
                  </a:lnTo>
                  <a:lnTo>
                    <a:pt x="235117" y="454130"/>
                  </a:lnTo>
                  <a:lnTo>
                    <a:pt x="279498" y="472355"/>
                  </a:lnTo>
                  <a:lnTo>
                    <a:pt x="317104" y="500634"/>
                  </a:lnTo>
                  <a:lnTo>
                    <a:pt x="346162" y="537252"/>
                  </a:lnTo>
                  <a:lnTo>
                    <a:pt x="364898" y="580495"/>
                  </a:lnTo>
                  <a:lnTo>
                    <a:pt x="371538" y="628650"/>
                  </a:lnTo>
                  <a:lnTo>
                    <a:pt x="364898" y="676760"/>
                  </a:lnTo>
                  <a:lnTo>
                    <a:pt x="346162" y="719991"/>
                  </a:lnTo>
                  <a:lnTo>
                    <a:pt x="317104" y="756618"/>
                  </a:lnTo>
                  <a:lnTo>
                    <a:pt x="279498" y="784916"/>
                  </a:lnTo>
                  <a:lnTo>
                    <a:pt x="235117" y="803160"/>
                  </a:lnTo>
                  <a:lnTo>
                    <a:pt x="185737" y="809625"/>
                  </a:lnTo>
                  <a:lnTo>
                    <a:pt x="136361" y="803160"/>
                  </a:lnTo>
                  <a:lnTo>
                    <a:pt x="91993" y="784916"/>
                  </a:lnTo>
                  <a:lnTo>
                    <a:pt x="54402" y="756618"/>
                  </a:lnTo>
                  <a:lnTo>
                    <a:pt x="25359" y="719991"/>
                  </a:lnTo>
                  <a:lnTo>
                    <a:pt x="6634" y="676760"/>
                  </a:lnTo>
                  <a:lnTo>
                    <a:pt x="0" y="628650"/>
                  </a:lnTo>
                  <a:close/>
                </a:path>
                <a:path w="372109" h="1714500">
                  <a:moveTo>
                    <a:pt x="0" y="1061974"/>
                  </a:moveTo>
                  <a:lnTo>
                    <a:pt x="6634" y="1012589"/>
                  </a:lnTo>
                  <a:lnTo>
                    <a:pt x="25359" y="968229"/>
                  </a:lnTo>
                  <a:lnTo>
                    <a:pt x="54402" y="930656"/>
                  </a:lnTo>
                  <a:lnTo>
                    <a:pt x="91993" y="901634"/>
                  </a:lnTo>
                  <a:lnTo>
                    <a:pt x="136361" y="882927"/>
                  </a:lnTo>
                  <a:lnTo>
                    <a:pt x="185737" y="876300"/>
                  </a:lnTo>
                  <a:lnTo>
                    <a:pt x="235117" y="882927"/>
                  </a:lnTo>
                  <a:lnTo>
                    <a:pt x="279498" y="901634"/>
                  </a:lnTo>
                  <a:lnTo>
                    <a:pt x="317104" y="930656"/>
                  </a:lnTo>
                  <a:lnTo>
                    <a:pt x="346162" y="968229"/>
                  </a:lnTo>
                  <a:lnTo>
                    <a:pt x="364898" y="1012589"/>
                  </a:lnTo>
                  <a:lnTo>
                    <a:pt x="371538" y="1061974"/>
                  </a:lnTo>
                  <a:lnTo>
                    <a:pt x="364898" y="1111367"/>
                  </a:lnTo>
                  <a:lnTo>
                    <a:pt x="346162" y="1155751"/>
                  </a:lnTo>
                  <a:lnTo>
                    <a:pt x="317104" y="1193355"/>
                  </a:lnTo>
                  <a:lnTo>
                    <a:pt x="279498" y="1222407"/>
                  </a:lnTo>
                  <a:lnTo>
                    <a:pt x="235117" y="1241138"/>
                  </a:lnTo>
                  <a:lnTo>
                    <a:pt x="185737" y="1247775"/>
                  </a:lnTo>
                  <a:lnTo>
                    <a:pt x="136361" y="1241138"/>
                  </a:lnTo>
                  <a:lnTo>
                    <a:pt x="91993" y="1222407"/>
                  </a:lnTo>
                  <a:lnTo>
                    <a:pt x="54402" y="1193355"/>
                  </a:lnTo>
                  <a:lnTo>
                    <a:pt x="25359" y="1155751"/>
                  </a:lnTo>
                  <a:lnTo>
                    <a:pt x="6634" y="1111367"/>
                  </a:lnTo>
                  <a:lnTo>
                    <a:pt x="0" y="1061974"/>
                  </a:lnTo>
                  <a:close/>
                </a:path>
                <a:path w="372109" h="1714500">
                  <a:moveTo>
                    <a:pt x="0" y="1528699"/>
                  </a:moveTo>
                  <a:lnTo>
                    <a:pt x="6634" y="1479314"/>
                  </a:lnTo>
                  <a:lnTo>
                    <a:pt x="25359" y="1434954"/>
                  </a:lnTo>
                  <a:lnTo>
                    <a:pt x="54402" y="1397381"/>
                  </a:lnTo>
                  <a:lnTo>
                    <a:pt x="91993" y="1368359"/>
                  </a:lnTo>
                  <a:lnTo>
                    <a:pt x="136361" y="1349652"/>
                  </a:lnTo>
                  <a:lnTo>
                    <a:pt x="185737" y="1343025"/>
                  </a:lnTo>
                  <a:lnTo>
                    <a:pt x="235117" y="1349652"/>
                  </a:lnTo>
                  <a:lnTo>
                    <a:pt x="279498" y="1368359"/>
                  </a:lnTo>
                  <a:lnTo>
                    <a:pt x="317104" y="1397381"/>
                  </a:lnTo>
                  <a:lnTo>
                    <a:pt x="346162" y="1434954"/>
                  </a:lnTo>
                  <a:lnTo>
                    <a:pt x="364898" y="1479314"/>
                  </a:lnTo>
                  <a:lnTo>
                    <a:pt x="371538" y="1528699"/>
                  </a:lnTo>
                  <a:lnTo>
                    <a:pt x="364898" y="1578092"/>
                  </a:lnTo>
                  <a:lnTo>
                    <a:pt x="346162" y="1622476"/>
                  </a:lnTo>
                  <a:lnTo>
                    <a:pt x="317104" y="1660080"/>
                  </a:lnTo>
                  <a:lnTo>
                    <a:pt x="279498" y="1689132"/>
                  </a:lnTo>
                  <a:lnTo>
                    <a:pt x="235117" y="1707863"/>
                  </a:lnTo>
                  <a:lnTo>
                    <a:pt x="185737" y="1714500"/>
                  </a:lnTo>
                  <a:lnTo>
                    <a:pt x="136361" y="1707863"/>
                  </a:lnTo>
                  <a:lnTo>
                    <a:pt x="91993" y="1689132"/>
                  </a:lnTo>
                  <a:lnTo>
                    <a:pt x="54402" y="1660080"/>
                  </a:lnTo>
                  <a:lnTo>
                    <a:pt x="25359" y="1622476"/>
                  </a:lnTo>
                  <a:lnTo>
                    <a:pt x="6634" y="1578092"/>
                  </a:lnTo>
                  <a:lnTo>
                    <a:pt x="0" y="1528699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9700" y="164782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3625" y="604901"/>
              <a:ext cx="552450" cy="2276475"/>
            </a:xfrm>
            <a:custGeom>
              <a:avLst/>
              <a:gdLst/>
              <a:ahLst/>
              <a:cxnLst/>
              <a:rect l="l" t="t" r="r" b="b"/>
              <a:pathLst>
                <a:path w="552450" h="2276475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2184273"/>
                  </a:lnTo>
                  <a:lnTo>
                    <a:pt x="545205" y="2220164"/>
                  </a:lnTo>
                  <a:lnTo>
                    <a:pt x="525446" y="2249471"/>
                  </a:lnTo>
                  <a:lnTo>
                    <a:pt x="496139" y="2269230"/>
                  </a:lnTo>
                  <a:lnTo>
                    <a:pt x="460248" y="2276475"/>
                  </a:lnTo>
                  <a:lnTo>
                    <a:pt x="92075" y="2276475"/>
                  </a:lnTo>
                  <a:lnTo>
                    <a:pt x="56203" y="2269230"/>
                  </a:lnTo>
                  <a:lnTo>
                    <a:pt x="26939" y="2249471"/>
                  </a:lnTo>
                  <a:lnTo>
                    <a:pt x="7225" y="2220164"/>
                  </a:lnTo>
                  <a:lnTo>
                    <a:pt x="0" y="218427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28875" y="690626"/>
              <a:ext cx="361950" cy="2095500"/>
            </a:xfrm>
            <a:custGeom>
              <a:avLst/>
              <a:gdLst/>
              <a:ahLst/>
              <a:cxnLst/>
              <a:rect l="l" t="t" r="r" b="b"/>
              <a:pathLst>
                <a:path w="361950" h="209550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  <a:path w="361950" h="2095500">
                  <a:moveTo>
                    <a:pt x="0" y="614299"/>
                  </a:moveTo>
                  <a:lnTo>
                    <a:pt x="6455" y="564914"/>
                  </a:lnTo>
                  <a:lnTo>
                    <a:pt x="24680" y="520554"/>
                  </a:lnTo>
                  <a:lnTo>
                    <a:pt x="52958" y="482980"/>
                  </a:lnTo>
                  <a:lnTo>
                    <a:pt x="89577" y="453959"/>
                  </a:lnTo>
                  <a:lnTo>
                    <a:pt x="132820" y="435252"/>
                  </a:lnTo>
                  <a:lnTo>
                    <a:pt x="180975" y="428625"/>
                  </a:lnTo>
                  <a:lnTo>
                    <a:pt x="229085" y="435252"/>
                  </a:lnTo>
                  <a:lnTo>
                    <a:pt x="272316" y="453959"/>
                  </a:lnTo>
                  <a:lnTo>
                    <a:pt x="308943" y="482981"/>
                  </a:lnTo>
                  <a:lnTo>
                    <a:pt x="337241" y="520554"/>
                  </a:lnTo>
                  <a:lnTo>
                    <a:pt x="355485" y="564914"/>
                  </a:lnTo>
                  <a:lnTo>
                    <a:pt x="361950" y="614299"/>
                  </a:lnTo>
                  <a:lnTo>
                    <a:pt x="355485" y="663692"/>
                  </a:lnTo>
                  <a:lnTo>
                    <a:pt x="337241" y="708076"/>
                  </a:lnTo>
                  <a:lnTo>
                    <a:pt x="308943" y="745680"/>
                  </a:lnTo>
                  <a:lnTo>
                    <a:pt x="272316" y="774732"/>
                  </a:lnTo>
                  <a:lnTo>
                    <a:pt x="229085" y="793463"/>
                  </a:lnTo>
                  <a:lnTo>
                    <a:pt x="180975" y="800100"/>
                  </a:lnTo>
                  <a:lnTo>
                    <a:pt x="132820" y="793463"/>
                  </a:lnTo>
                  <a:lnTo>
                    <a:pt x="89577" y="774732"/>
                  </a:lnTo>
                  <a:lnTo>
                    <a:pt x="52959" y="745680"/>
                  </a:lnTo>
                  <a:lnTo>
                    <a:pt x="24680" y="708076"/>
                  </a:lnTo>
                  <a:lnTo>
                    <a:pt x="6455" y="663692"/>
                  </a:lnTo>
                  <a:lnTo>
                    <a:pt x="0" y="614299"/>
                  </a:lnTo>
                  <a:close/>
                </a:path>
                <a:path w="361950" h="2095500">
                  <a:moveTo>
                    <a:pt x="0" y="1047750"/>
                  </a:moveTo>
                  <a:lnTo>
                    <a:pt x="6455" y="999595"/>
                  </a:lnTo>
                  <a:lnTo>
                    <a:pt x="24680" y="956352"/>
                  </a:lnTo>
                  <a:lnTo>
                    <a:pt x="52958" y="919734"/>
                  </a:lnTo>
                  <a:lnTo>
                    <a:pt x="89577" y="891455"/>
                  </a:lnTo>
                  <a:lnTo>
                    <a:pt x="132820" y="873230"/>
                  </a:lnTo>
                  <a:lnTo>
                    <a:pt x="180975" y="866775"/>
                  </a:lnTo>
                  <a:lnTo>
                    <a:pt x="229085" y="873230"/>
                  </a:lnTo>
                  <a:lnTo>
                    <a:pt x="272316" y="891455"/>
                  </a:lnTo>
                  <a:lnTo>
                    <a:pt x="308943" y="919734"/>
                  </a:lnTo>
                  <a:lnTo>
                    <a:pt x="337241" y="956352"/>
                  </a:lnTo>
                  <a:lnTo>
                    <a:pt x="355485" y="999595"/>
                  </a:lnTo>
                  <a:lnTo>
                    <a:pt x="361950" y="1047750"/>
                  </a:lnTo>
                  <a:lnTo>
                    <a:pt x="355485" y="1095860"/>
                  </a:lnTo>
                  <a:lnTo>
                    <a:pt x="337241" y="1139091"/>
                  </a:lnTo>
                  <a:lnTo>
                    <a:pt x="308943" y="1175718"/>
                  </a:lnTo>
                  <a:lnTo>
                    <a:pt x="272316" y="1204016"/>
                  </a:lnTo>
                  <a:lnTo>
                    <a:pt x="229085" y="1222260"/>
                  </a:lnTo>
                  <a:lnTo>
                    <a:pt x="180975" y="1228725"/>
                  </a:lnTo>
                  <a:lnTo>
                    <a:pt x="132820" y="1222260"/>
                  </a:lnTo>
                  <a:lnTo>
                    <a:pt x="89577" y="1204016"/>
                  </a:lnTo>
                  <a:lnTo>
                    <a:pt x="52959" y="1175718"/>
                  </a:lnTo>
                  <a:lnTo>
                    <a:pt x="24680" y="1139091"/>
                  </a:lnTo>
                  <a:lnTo>
                    <a:pt x="6455" y="1095860"/>
                  </a:lnTo>
                  <a:lnTo>
                    <a:pt x="0" y="1047750"/>
                  </a:lnTo>
                  <a:close/>
                </a:path>
                <a:path w="361950" h="2095500">
                  <a:moveTo>
                    <a:pt x="0" y="1476375"/>
                  </a:moveTo>
                  <a:lnTo>
                    <a:pt x="6455" y="1428220"/>
                  </a:lnTo>
                  <a:lnTo>
                    <a:pt x="24680" y="1384977"/>
                  </a:lnTo>
                  <a:lnTo>
                    <a:pt x="52958" y="1348359"/>
                  </a:lnTo>
                  <a:lnTo>
                    <a:pt x="89577" y="1320080"/>
                  </a:lnTo>
                  <a:lnTo>
                    <a:pt x="132820" y="1301855"/>
                  </a:lnTo>
                  <a:lnTo>
                    <a:pt x="180975" y="1295400"/>
                  </a:lnTo>
                  <a:lnTo>
                    <a:pt x="229085" y="1301855"/>
                  </a:lnTo>
                  <a:lnTo>
                    <a:pt x="272316" y="1320080"/>
                  </a:lnTo>
                  <a:lnTo>
                    <a:pt x="308943" y="1348358"/>
                  </a:lnTo>
                  <a:lnTo>
                    <a:pt x="337241" y="1384977"/>
                  </a:lnTo>
                  <a:lnTo>
                    <a:pt x="355485" y="1428220"/>
                  </a:lnTo>
                  <a:lnTo>
                    <a:pt x="361950" y="1476375"/>
                  </a:lnTo>
                  <a:lnTo>
                    <a:pt x="355485" y="1524485"/>
                  </a:lnTo>
                  <a:lnTo>
                    <a:pt x="337241" y="1567716"/>
                  </a:lnTo>
                  <a:lnTo>
                    <a:pt x="308943" y="1604343"/>
                  </a:lnTo>
                  <a:lnTo>
                    <a:pt x="272316" y="1632641"/>
                  </a:lnTo>
                  <a:lnTo>
                    <a:pt x="229085" y="1650885"/>
                  </a:lnTo>
                  <a:lnTo>
                    <a:pt x="180975" y="1657350"/>
                  </a:lnTo>
                  <a:lnTo>
                    <a:pt x="132820" y="1650885"/>
                  </a:lnTo>
                  <a:lnTo>
                    <a:pt x="89577" y="1632641"/>
                  </a:lnTo>
                  <a:lnTo>
                    <a:pt x="52959" y="1604343"/>
                  </a:lnTo>
                  <a:lnTo>
                    <a:pt x="24680" y="1567716"/>
                  </a:lnTo>
                  <a:lnTo>
                    <a:pt x="6455" y="1524485"/>
                  </a:lnTo>
                  <a:lnTo>
                    <a:pt x="0" y="1476375"/>
                  </a:lnTo>
                  <a:close/>
                </a:path>
                <a:path w="361950" h="2095500">
                  <a:moveTo>
                    <a:pt x="0" y="1909699"/>
                  </a:moveTo>
                  <a:lnTo>
                    <a:pt x="6455" y="1860314"/>
                  </a:lnTo>
                  <a:lnTo>
                    <a:pt x="24680" y="1815954"/>
                  </a:lnTo>
                  <a:lnTo>
                    <a:pt x="52958" y="1778381"/>
                  </a:lnTo>
                  <a:lnTo>
                    <a:pt x="89577" y="1749359"/>
                  </a:lnTo>
                  <a:lnTo>
                    <a:pt x="132820" y="1730652"/>
                  </a:lnTo>
                  <a:lnTo>
                    <a:pt x="180975" y="1724025"/>
                  </a:lnTo>
                  <a:lnTo>
                    <a:pt x="229085" y="1730652"/>
                  </a:lnTo>
                  <a:lnTo>
                    <a:pt x="272316" y="1749359"/>
                  </a:lnTo>
                  <a:lnTo>
                    <a:pt x="308943" y="1778381"/>
                  </a:lnTo>
                  <a:lnTo>
                    <a:pt x="337241" y="1815954"/>
                  </a:lnTo>
                  <a:lnTo>
                    <a:pt x="355485" y="1860314"/>
                  </a:lnTo>
                  <a:lnTo>
                    <a:pt x="361950" y="1909699"/>
                  </a:lnTo>
                  <a:lnTo>
                    <a:pt x="355485" y="1959092"/>
                  </a:lnTo>
                  <a:lnTo>
                    <a:pt x="337241" y="2003476"/>
                  </a:lnTo>
                  <a:lnTo>
                    <a:pt x="308943" y="2041080"/>
                  </a:lnTo>
                  <a:lnTo>
                    <a:pt x="272316" y="2070132"/>
                  </a:lnTo>
                  <a:lnTo>
                    <a:pt x="229085" y="2088863"/>
                  </a:lnTo>
                  <a:lnTo>
                    <a:pt x="180975" y="2095500"/>
                  </a:lnTo>
                  <a:lnTo>
                    <a:pt x="132820" y="2088863"/>
                  </a:lnTo>
                  <a:lnTo>
                    <a:pt x="89577" y="2070132"/>
                  </a:lnTo>
                  <a:lnTo>
                    <a:pt x="52959" y="2041080"/>
                  </a:lnTo>
                  <a:lnTo>
                    <a:pt x="24680" y="2003476"/>
                  </a:lnTo>
                  <a:lnTo>
                    <a:pt x="6455" y="1959092"/>
                  </a:lnTo>
                  <a:lnTo>
                    <a:pt x="0" y="1909699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4226" y="1062101"/>
              <a:ext cx="561975" cy="1371600"/>
            </a:xfrm>
            <a:custGeom>
              <a:avLst/>
              <a:gdLst/>
              <a:ahLst/>
              <a:cxnLst/>
              <a:rect l="l" t="t" r="r" b="b"/>
              <a:pathLst>
                <a:path w="561975" h="1371600">
                  <a:moveTo>
                    <a:pt x="0" y="93599"/>
                  </a:moveTo>
                  <a:lnTo>
                    <a:pt x="7356" y="57167"/>
                  </a:lnTo>
                  <a:lnTo>
                    <a:pt x="27416" y="27416"/>
                  </a:lnTo>
                  <a:lnTo>
                    <a:pt x="57167" y="7356"/>
                  </a:lnTo>
                  <a:lnTo>
                    <a:pt x="93599" y="0"/>
                  </a:lnTo>
                  <a:lnTo>
                    <a:pt x="468249" y="0"/>
                  </a:lnTo>
                  <a:lnTo>
                    <a:pt x="504699" y="7356"/>
                  </a:lnTo>
                  <a:lnTo>
                    <a:pt x="534495" y="27416"/>
                  </a:lnTo>
                  <a:lnTo>
                    <a:pt x="554599" y="57167"/>
                  </a:lnTo>
                  <a:lnTo>
                    <a:pt x="561975" y="93599"/>
                  </a:lnTo>
                  <a:lnTo>
                    <a:pt x="561975" y="1277874"/>
                  </a:lnTo>
                  <a:lnTo>
                    <a:pt x="554599" y="1314324"/>
                  </a:lnTo>
                  <a:lnTo>
                    <a:pt x="534495" y="1344120"/>
                  </a:lnTo>
                  <a:lnTo>
                    <a:pt x="504699" y="1364224"/>
                  </a:lnTo>
                  <a:lnTo>
                    <a:pt x="468249" y="1371600"/>
                  </a:lnTo>
                  <a:lnTo>
                    <a:pt x="93599" y="1371600"/>
                  </a:lnTo>
                  <a:lnTo>
                    <a:pt x="57167" y="1364224"/>
                  </a:lnTo>
                  <a:lnTo>
                    <a:pt x="27416" y="1344120"/>
                  </a:lnTo>
                  <a:lnTo>
                    <a:pt x="7356" y="1314324"/>
                  </a:lnTo>
                  <a:lnTo>
                    <a:pt x="0" y="1277874"/>
                  </a:lnTo>
                  <a:lnTo>
                    <a:pt x="0" y="93599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19476" y="1119251"/>
              <a:ext cx="371475" cy="1228725"/>
            </a:xfrm>
            <a:custGeom>
              <a:avLst/>
              <a:gdLst/>
              <a:ahLst/>
              <a:cxnLst/>
              <a:rect l="l" t="t" r="r" b="b"/>
              <a:pathLst>
                <a:path w="371475" h="1228725">
                  <a:moveTo>
                    <a:pt x="9525" y="185674"/>
                  </a:moveTo>
                  <a:lnTo>
                    <a:pt x="15980" y="136289"/>
                  </a:lnTo>
                  <a:lnTo>
                    <a:pt x="34205" y="91929"/>
                  </a:lnTo>
                  <a:lnTo>
                    <a:pt x="62483" y="54355"/>
                  </a:lnTo>
                  <a:lnTo>
                    <a:pt x="99102" y="25334"/>
                  </a:lnTo>
                  <a:lnTo>
                    <a:pt x="142345" y="6627"/>
                  </a:lnTo>
                  <a:lnTo>
                    <a:pt x="190500" y="0"/>
                  </a:lnTo>
                  <a:lnTo>
                    <a:pt x="238610" y="6627"/>
                  </a:lnTo>
                  <a:lnTo>
                    <a:pt x="281841" y="25334"/>
                  </a:lnTo>
                  <a:lnTo>
                    <a:pt x="318468" y="54356"/>
                  </a:lnTo>
                  <a:lnTo>
                    <a:pt x="346766" y="91929"/>
                  </a:lnTo>
                  <a:lnTo>
                    <a:pt x="365010" y="136289"/>
                  </a:lnTo>
                  <a:lnTo>
                    <a:pt x="371475" y="185674"/>
                  </a:lnTo>
                  <a:lnTo>
                    <a:pt x="365010" y="235067"/>
                  </a:lnTo>
                  <a:lnTo>
                    <a:pt x="346766" y="279451"/>
                  </a:lnTo>
                  <a:lnTo>
                    <a:pt x="318468" y="317055"/>
                  </a:lnTo>
                  <a:lnTo>
                    <a:pt x="281841" y="346107"/>
                  </a:lnTo>
                  <a:lnTo>
                    <a:pt x="238610" y="364838"/>
                  </a:lnTo>
                  <a:lnTo>
                    <a:pt x="190500" y="371475"/>
                  </a:lnTo>
                  <a:lnTo>
                    <a:pt x="142345" y="364838"/>
                  </a:lnTo>
                  <a:lnTo>
                    <a:pt x="99102" y="346107"/>
                  </a:lnTo>
                  <a:lnTo>
                    <a:pt x="62484" y="317055"/>
                  </a:lnTo>
                  <a:lnTo>
                    <a:pt x="34205" y="279451"/>
                  </a:lnTo>
                  <a:lnTo>
                    <a:pt x="15980" y="235067"/>
                  </a:lnTo>
                  <a:lnTo>
                    <a:pt x="9525" y="185674"/>
                  </a:lnTo>
                  <a:close/>
                </a:path>
                <a:path w="371475" h="1228725">
                  <a:moveTo>
                    <a:pt x="9525" y="619125"/>
                  </a:moveTo>
                  <a:lnTo>
                    <a:pt x="15980" y="570970"/>
                  </a:lnTo>
                  <a:lnTo>
                    <a:pt x="34205" y="527727"/>
                  </a:lnTo>
                  <a:lnTo>
                    <a:pt x="62483" y="491109"/>
                  </a:lnTo>
                  <a:lnTo>
                    <a:pt x="99102" y="462830"/>
                  </a:lnTo>
                  <a:lnTo>
                    <a:pt x="142345" y="444605"/>
                  </a:lnTo>
                  <a:lnTo>
                    <a:pt x="190500" y="438150"/>
                  </a:lnTo>
                  <a:lnTo>
                    <a:pt x="238610" y="444605"/>
                  </a:lnTo>
                  <a:lnTo>
                    <a:pt x="281841" y="462830"/>
                  </a:lnTo>
                  <a:lnTo>
                    <a:pt x="318468" y="491109"/>
                  </a:lnTo>
                  <a:lnTo>
                    <a:pt x="346766" y="527727"/>
                  </a:lnTo>
                  <a:lnTo>
                    <a:pt x="365010" y="570970"/>
                  </a:lnTo>
                  <a:lnTo>
                    <a:pt x="371475" y="619125"/>
                  </a:lnTo>
                  <a:lnTo>
                    <a:pt x="365010" y="667235"/>
                  </a:lnTo>
                  <a:lnTo>
                    <a:pt x="346766" y="710466"/>
                  </a:lnTo>
                  <a:lnTo>
                    <a:pt x="318468" y="747093"/>
                  </a:lnTo>
                  <a:lnTo>
                    <a:pt x="281841" y="775391"/>
                  </a:lnTo>
                  <a:lnTo>
                    <a:pt x="238610" y="793635"/>
                  </a:lnTo>
                  <a:lnTo>
                    <a:pt x="190500" y="800100"/>
                  </a:lnTo>
                  <a:lnTo>
                    <a:pt x="142345" y="793635"/>
                  </a:lnTo>
                  <a:lnTo>
                    <a:pt x="99102" y="775391"/>
                  </a:lnTo>
                  <a:lnTo>
                    <a:pt x="62484" y="747093"/>
                  </a:lnTo>
                  <a:lnTo>
                    <a:pt x="34205" y="710466"/>
                  </a:lnTo>
                  <a:lnTo>
                    <a:pt x="15980" y="667235"/>
                  </a:lnTo>
                  <a:lnTo>
                    <a:pt x="9525" y="619125"/>
                  </a:lnTo>
                  <a:close/>
                </a:path>
                <a:path w="371475" h="1228725">
                  <a:moveTo>
                    <a:pt x="0" y="1047750"/>
                  </a:moveTo>
                  <a:lnTo>
                    <a:pt x="6627" y="999595"/>
                  </a:lnTo>
                  <a:lnTo>
                    <a:pt x="25334" y="956352"/>
                  </a:lnTo>
                  <a:lnTo>
                    <a:pt x="54356" y="919734"/>
                  </a:lnTo>
                  <a:lnTo>
                    <a:pt x="91929" y="891455"/>
                  </a:lnTo>
                  <a:lnTo>
                    <a:pt x="136289" y="873230"/>
                  </a:lnTo>
                  <a:lnTo>
                    <a:pt x="185674" y="866775"/>
                  </a:lnTo>
                  <a:lnTo>
                    <a:pt x="235067" y="873230"/>
                  </a:lnTo>
                  <a:lnTo>
                    <a:pt x="279451" y="891455"/>
                  </a:lnTo>
                  <a:lnTo>
                    <a:pt x="317055" y="919733"/>
                  </a:lnTo>
                  <a:lnTo>
                    <a:pt x="346107" y="956352"/>
                  </a:lnTo>
                  <a:lnTo>
                    <a:pt x="364838" y="999595"/>
                  </a:lnTo>
                  <a:lnTo>
                    <a:pt x="371475" y="1047750"/>
                  </a:lnTo>
                  <a:lnTo>
                    <a:pt x="364838" y="1095860"/>
                  </a:lnTo>
                  <a:lnTo>
                    <a:pt x="346107" y="1139091"/>
                  </a:lnTo>
                  <a:lnTo>
                    <a:pt x="317055" y="1175718"/>
                  </a:lnTo>
                  <a:lnTo>
                    <a:pt x="279451" y="1204016"/>
                  </a:lnTo>
                  <a:lnTo>
                    <a:pt x="235067" y="1222260"/>
                  </a:lnTo>
                  <a:lnTo>
                    <a:pt x="185674" y="1228725"/>
                  </a:lnTo>
                  <a:lnTo>
                    <a:pt x="136289" y="1222260"/>
                  </a:lnTo>
                  <a:lnTo>
                    <a:pt x="91929" y="1204016"/>
                  </a:lnTo>
                  <a:lnTo>
                    <a:pt x="54356" y="1175718"/>
                  </a:lnTo>
                  <a:lnTo>
                    <a:pt x="25334" y="1139091"/>
                  </a:lnTo>
                  <a:lnTo>
                    <a:pt x="6627" y="1095860"/>
                  </a:lnTo>
                  <a:lnTo>
                    <a:pt x="0" y="1047750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3876" y="1452626"/>
              <a:ext cx="561975" cy="542925"/>
            </a:xfrm>
            <a:custGeom>
              <a:avLst/>
              <a:gdLst/>
              <a:ahLst/>
              <a:cxnLst/>
              <a:rect l="l" t="t" r="r" b="b"/>
              <a:pathLst>
                <a:path w="561975" h="542925">
                  <a:moveTo>
                    <a:pt x="0" y="90424"/>
                  </a:moveTo>
                  <a:lnTo>
                    <a:pt x="7110" y="55239"/>
                  </a:lnTo>
                  <a:lnTo>
                    <a:pt x="26495" y="26495"/>
                  </a:lnTo>
                  <a:lnTo>
                    <a:pt x="55239" y="7110"/>
                  </a:lnTo>
                  <a:lnTo>
                    <a:pt x="90424" y="0"/>
                  </a:lnTo>
                  <a:lnTo>
                    <a:pt x="471424" y="0"/>
                  </a:lnTo>
                  <a:lnTo>
                    <a:pt x="506682" y="7110"/>
                  </a:lnTo>
                  <a:lnTo>
                    <a:pt x="535463" y="26495"/>
                  </a:lnTo>
                  <a:lnTo>
                    <a:pt x="554863" y="55239"/>
                  </a:lnTo>
                  <a:lnTo>
                    <a:pt x="561975" y="90424"/>
                  </a:lnTo>
                  <a:lnTo>
                    <a:pt x="561975" y="452374"/>
                  </a:lnTo>
                  <a:lnTo>
                    <a:pt x="554863" y="487578"/>
                  </a:lnTo>
                  <a:lnTo>
                    <a:pt x="535463" y="516366"/>
                  </a:lnTo>
                  <a:lnTo>
                    <a:pt x="506682" y="535795"/>
                  </a:lnTo>
                  <a:lnTo>
                    <a:pt x="471424" y="542925"/>
                  </a:lnTo>
                  <a:lnTo>
                    <a:pt x="90424" y="542925"/>
                  </a:lnTo>
                  <a:lnTo>
                    <a:pt x="55239" y="535795"/>
                  </a:lnTo>
                  <a:lnTo>
                    <a:pt x="26495" y="516366"/>
                  </a:lnTo>
                  <a:lnTo>
                    <a:pt x="7110" y="487578"/>
                  </a:lnTo>
                  <a:lnTo>
                    <a:pt x="0" y="452374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29126" y="1528826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9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48175" y="16764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19475" y="16764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19350" y="164782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24051" y="1400048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821" y="0"/>
                  </a:moveTo>
                  <a:lnTo>
                    <a:pt x="85090" y="7619"/>
                  </a:lnTo>
                  <a:lnTo>
                    <a:pt x="105156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156" y="36829"/>
                  </a:lnTo>
                  <a:lnTo>
                    <a:pt x="85090" y="54228"/>
                  </a:lnTo>
                  <a:lnTo>
                    <a:pt x="91821" y="61849"/>
                  </a:lnTo>
                  <a:lnTo>
                    <a:pt x="123317" y="34543"/>
                  </a:lnTo>
                  <a:lnTo>
                    <a:pt x="123317" y="27304"/>
                  </a:lnTo>
                  <a:lnTo>
                    <a:pt x="9182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342900" y="1647825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59" h="114300">
                <a:moveTo>
                  <a:pt x="251459" y="0"/>
                </a:moveTo>
                <a:lnTo>
                  <a:pt x="251459" y="114300"/>
                </a:lnTo>
                <a:lnTo>
                  <a:pt x="327659" y="76200"/>
                </a:lnTo>
                <a:lnTo>
                  <a:pt x="270509" y="76200"/>
                </a:lnTo>
                <a:lnTo>
                  <a:pt x="270509" y="38100"/>
                </a:lnTo>
                <a:lnTo>
                  <a:pt x="327659" y="38100"/>
                </a:lnTo>
                <a:lnTo>
                  <a:pt x="251459" y="0"/>
                </a:lnTo>
                <a:close/>
              </a:path>
              <a:path w="365759" h="114300">
                <a:moveTo>
                  <a:pt x="25145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59" y="76200"/>
                </a:lnTo>
                <a:lnTo>
                  <a:pt x="251459" y="38100"/>
                </a:lnTo>
                <a:close/>
              </a:path>
              <a:path w="365759" h="114300">
                <a:moveTo>
                  <a:pt x="327659" y="38100"/>
                </a:moveTo>
                <a:lnTo>
                  <a:pt x="270509" y="38100"/>
                </a:lnTo>
                <a:lnTo>
                  <a:pt x="270509" y="76200"/>
                </a:lnTo>
                <a:lnTo>
                  <a:pt x="327659" y="76200"/>
                </a:lnTo>
                <a:lnTo>
                  <a:pt x="365759" y="57150"/>
                </a:lnTo>
                <a:lnTo>
                  <a:pt x="327659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817" y="1499235"/>
            <a:ext cx="645160" cy="9740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  <a:p>
            <a:pPr marL="84455">
              <a:lnSpc>
                <a:spcPct val="100000"/>
              </a:lnSpc>
              <a:spcBef>
                <a:spcPts val="35"/>
              </a:spcBef>
            </a:pPr>
            <a:r>
              <a:rPr sz="1550" spc="-10" dirty="0">
                <a:solidFill>
                  <a:srgbClr val="FF9300"/>
                </a:solidFill>
                <a:latin typeface="Verdana"/>
                <a:cs typeface="Verdana"/>
              </a:rPr>
              <a:t>input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7475" y="1239837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51480" y="1395475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89" h="62230">
                <a:moveTo>
                  <a:pt x="91693" y="0"/>
                </a:moveTo>
                <a:lnTo>
                  <a:pt x="85089" y="7493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829"/>
                </a:lnTo>
                <a:lnTo>
                  <a:pt x="105156" y="36829"/>
                </a:lnTo>
                <a:lnTo>
                  <a:pt x="85089" y="54228"/>
                </a:lnTo>
                <a:lnTo>
                  <a:pt x="91693" y="61722"/>
                </a:lnTo>
                <a:lnTo>
                  <a:pt x="123189" y="34544"/>
                </a:lnTo>
                <a:lnTo>
                  <a:pt x="123189" y="27177"/>
                </a:lnTo>
                <a:lnTo>
                  <a:pt x="9169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15920" y="1235074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34969" y="1423416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820" y="0"/>
                </a:moveTo>
                <a:lnTo>
                  <a:pt x="85089" y="7493"/>
                </a:lnTo>
                <a:lnTo>
                  <a:pt x="105155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55" y="36830"/>
                </a:lnTo>
                <a:lnTo>
                  <a:pt x="85089" y="54229"/>
                </a:lnTo>
                <a:lnTo>
                  <a:pt x="91820" y="61722"/>
                </a:lnTo>
                <a:lnTo>
                  <a:pt x="123316" y="34544"/>
                </a:lnTo>
                <a:lnTo>
                  <a:pt x="123316" y="27178"/>
                </a:lnTo>
                <a:lnTo>
                  <a:pt x="9182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00425" y="1263014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29633" y="1442974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693" y="0"/>
                </a:moveTo>
                <a:lnTo>
                  <a:pt x="85089" y="7620"/>
                </a:lnTo>
                <a:lnTo>
                  <a:pt x="105155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155" y="36829"/>
                </a:lnTo>
                <a:lnTo>
                  <a:pt x="85089" y="54228"/>
                </a:lnTo>
                <a:lnTo>
                  <a:pt x="91693" y="61849"/>
                </a:lnTo>
                <a:lnTo>
                  <a:pt x="123316" y="34543"/>
                </a:lnTo>
                <a:lnTo>
                  <a:pt x="123316" y="27304"/>
                </a:lnTo>
                <a:lnTo>
                  <a:pt x="91693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96104" y="1282699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[4]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1682" y="2941637"/>
            <a:ext cx="6451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90319" y="2941637"/>
            <a:ext cx="6477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19400" y="2923222"/>
            <a:ext cx="6451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83329" y="2941637"/>
            <a:ext cx="6451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51661" y="3525583"/>
            <a:ext cx="1558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hidden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layers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66775" y="3238500"/>
            <a:ext cx="2524125" cy="209550"/>
          </a:xfrm>
          <a:custGeom>
            <a:avLst/>
            <a:gdLst/>
            <a:ahLst/>
            <a:cxnLst/>
            <a:rect l="l" t="t" r="r" b="b"/>
            <a:pathLst>
              <a:path w="2524125" h="209550">
                <a:moveTo>
                  <a:pt x="0" y="0"/>
                </a:moveTo>
                <a:lnTo>
                  <a:pt x="1372" y="40802"/>
                </a:lnTo>
                <a:lnTo>
                  <a:pt x="5116" y="74104"/>
                </a:lnTo>
                <a:lnTo>
                  <a:pt x="10667" y="96547"/>
                </a:lnTo>
                <a:lnTo>
                  <a:pt x="17462" y="104775"/>
                </a:lnTo>
                <a:lnTo>
                  <a:pt x="1244600" y="104775"/>
                </a:lnTo>
                <a:lnTo>
                  <a:pt x="1251390" y="113002"/>
                </a:lnTo>
                <a:lnTo>
                  <a:pt x="1256919" y="135445"/>
                </a:lnTo>
                <a:lnTo>
                  <a:pt x="1260637" y="168747"/>
                </a:lnTo>
                <a:lnTo>
                  <a:pt x="1261999" y="209550"/>
                </a:lnTo>
                <a:lnTo>
                  <a:pt x="1263380" y="168747"/>
                </a:lnTo>
                <a:lnTo>
                  <a:pt x="1267142" y="135445"/>
                </a:lnTo>
                <a:lnTo>
                  <a:pt x="1272714" y="113002"/>
                </a:lnTo>
                <a:lnTo>
                  <a:pt x="1279525" y="104775"/>
                </a:lnTo>
                <a:lnTo>
                  <a:pt x="2506599" y="104775"/>
                </a:lnTo>
                <a:lnTo>
                  <a:pt x="2513409" y="96547"/>
                </a:lnTo>
                <a:lnTo>
                  <a:pt x="2518981" y="74104"/>
                </a:lnTo>
                <a:lnTo>
                  <a:pt x="2522743" y="40802"/>
                </a:lnTo>
                <a:lnTo>
                  <a:pt x="2524125" y="0"/>
                </a:lnTo>
              </a:path>
            </a:pathLst>
          </a:custGeom>
          <a:ln w="3810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29050" y="3257550"/>
            <a:ext cx="561975" cy="133350"/>
          </a:xfrm>
          <a:custGeom>
            <a:avLst/>
            <a:gdLst/>
            <a:ahLst/>
            <a:cxnLst/>
            <a:rect l="l" t="t" r="r" b="b"/>
            <a:pathLst>
              <a:path w="561975" h="133350">
                <a:moveTo>
                  <a:pt x="0" y="0"/>
                </a:moveTo>
                <a:lnTo>
                  <a:pt x="869" y="25955"/>
                </a:lnTo>
                <a:lnTo>
                  <a:pt x="3238" y="47148"/>
                </a:lnTo>
                <a:lnTo>
                  <a:pt x="6750" y="61436"/>
                </a:lnTo>
                <a:lnTo>
                  <a:pt x="11049" y="66675"/>
                </a:lnTo>
                <a:lnTo>
                  <a:pt x="269875" y="66675"/>
                </a:lnTo>
                <a:lnTo>
                  <a:pt x="274173" y="71913"/>
                </a:lnTo>
                <a:lnTo>
                  <a:pt x="277685" y="86201"/>
                </a:lnTo>
                <a:lnTo>
                  <a:pt x="280054" y="107394"/>
                </a:lnTo>
                <a:lnTo>
                  <a:pt x="280924" y="133350"/>
                </a:lnTo>
                <a:lnTo>
                  <a:pt x="281813" y="107394"/>
                </a:lnTo>
                <a:lnTo>
                  <a:pt x="284225" y="86201"/>
                </a:lnTo>
                <a:lnTo>
                  <a:pt x="287781" y="71913"/>
                </a:lnTo>
                <a:lnTo>
                  <a:pt x="292100" y="66675"/>
                </a:lnTo>
                <a:lnTo>
                  <a:pt x="550799" y="66675"/>
                </a:lnTo>
                <a:lnTo>
                  <a:pt x="555170" y="61436"/>
                </a:lnTo>
                <a:lnTo>
                  <a:pt x="558720" y="47148"/>
                </a:lnTo>
                <a:lnTo>
                  <a:pt x="561103" y="25955"/>
                </a:lnTo>
                <a:lnTo>
                  <a:pt x="561975" y="0"/>
                </a:lnTo>
              </a:path>
            </a:pathLst>
          </a:custGeom>
          <a:ln w="3810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823334" y="3500691"/>
            <a:ext cx="77406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Verdana"/>
                <a:cs typeface="Verdana"/>
              </a:rPr>
              <a:t>layer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69" y="102552"/>
            <a:ext cx="68529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More</a:t>
            </a:r>
            <a:r>
              <a:rPr spc="30" dirty="0"/>
              <a:t> </a:t>
            </a:r>
            <a:r>
              <a:rPr dirty="0"/>
              <a:t>complex</a:t>
            </a:r>
            <a:r>
              <a:rPr spc="-150" dirty="0"/>
              <a:t> </a:t>
            </a:r>
            <a:r>
              <a:rPr dirty="0"/>
              <a:t>neural</a:t>
            </a:r>
            <a:r>
              <a:rPr spc="10" dirty="0"/>
              <a:t> </a:t>
            </a:r>
            <a:r>
              <a:rPr spc="-10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106211" y="1574164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43" y="0"/>
                </a:moveTo>
                <a:lnTo>
                  <a:pt x="85088" y="7493"/>
                </a:lnTo>
                <a:lnTo>
                  <a:pt x="105180" y="24892"/>
                </a:lnTo>
                <a:lnTo>
                  <a:pt x="0" y="24892"/>
                </a:lnTo>
                <a:lnTo>
                  <a:pt x="0" y="36702"/>
                </a:lnTo>
                <a:lnTo>
                  <a:pt x="105180" y="36702"/>
                </a:lnTo>
                <a:lnTo>
                  <a:pt x="85088" y="54229"/>
                </a:lnTo>
                <a:lnTo>
                  <a:pt x="91743" y="61722"/>
                </a:lnTo>
                <a:lnTo>
                  <a:pt x="123252" y="34544"/>
                </a:lnTo>
                <a:lnTo>
                  <a:pt x="123252" y="27177"/>
                </a:lnTo>
                <a:lnTo>
                  <a:pt x="9174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8175" y="167640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409700" y="1047813"/>
            <a:ext cx="2991485" cy="1352550"/>
            <a:chOff x="1409700" y="1047813"/>
            <a:chExt cx="2991485" cy="1352550"/>
          </a:xfrm>
        </p:grpSpPr>
        <p:sp>
          <p:nvSpPr>
            <p:cNvPr id="6" name="object 6"/>
            <p:cNvSpPr/>
            <p:nvPr/>
          </p:nvSpPr>
          <p:spPr>
            <a:xfrm>
              <a:off x="2824225" y="1062100"/>
              <a:ext cx="552450" cy="1323975"/>
            </a:xfrm>
            <a:custGeom>
              <a:avLst/>
              <a:gdLst/>
              <a:ahLst/>
              <a:cxnLst/>
              <a:rect l="l" t="t" r="r" b="b"/>
              <a:pathLst>
                <a:path w="552450" h="1323975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231773"/>
                  </a:lnTo>
                  <a:lnTo>
                    <a:pt x="545205" y="1267664"/>
                  </a:lnTo>
                  <a:lnTo>
                    <a:pt x="525446" y="1296971"/>
                  </a:lnTo>
                  <a:lnTo>
                    <a:pt x="496139" y="1316730"/>
                  </a:lnTo>
                  <a:lnTo>
                    <a:pt x="460248" y="1323975"/>
                  </a:lnTo>
                  <a:lnTo>
                    <a:pt x="92075" y="1323975"/>
                  </a:lnTo>
                  <a:lnTo>
                    <a:pt x="56203" y="1316730"/>
                  </a:lnTo>
                  <a:lnTo>
                    <a:pt x="26939" y="1296971"/>
                  </a:lnTo>
                  <a:lnTo>
                    <a:pt x="7225" y="1267664"/>
                  </a:lnTo>
                  <a:lnTo>
                    <a:pt x="0" y="123177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09950" y="1119250"/>
              <a:ext cx="371475" cy="771525"/>
            </a:xfrm>
            <a:custGeom>
              <a:avLst/>
              <a:gdLst/>
              <a:ahLst/>
              <a:cxnLst/>
              <a:rect l="l" t="t" r="r" b="b"/>
              <a:pathLst>
                <a:path w="371475" h="771525">
                  <a:moveTo>
                    <a:pt x="0" y="185674"/>
                  </a:moveTo>
                  <a:lnTo>
                    <a:pt x="6627" y="136289"/>
                  </a:lnTo>
                  <a:lnTo>
                    <a:pt x="25334" y="91929"/>
                  </a:lnTo>
                  <a:lnTo>
                    <a:pt x="54356" y="54355"/>
                  </a:lnTo>
                  <a:lnTo>
                    <a:pt x="91929" y="25334"/>
                  </a:lnTo>
                  <a:lnTo>
                    <a:pt x="136289" y="6627"/>
                  </a:lnTo>
                  <a:lnTo>
                    <a:pt x="185674" y="0"/>
                  </a:lnTo>
                  <a:lnTo>
                    <a:pt x="235067" y="6627"/>
                  </a:lnTo>
                  <a:lnTo>
                    <a:pt x="279451" y="25334"/>
                  </a:lnTo>
                  <a:lnTo>
                    <a:pt x="317055" y="54356"/>
                  </a:lnTo>
                  <a:lnTo>
                    <a:pt x="346107" y="91929"/>
                  </a:lnTo>
                  <a:lnTo>
                    <a:pt x="364838" y="136289"/>
                  </a:lnTo>
                  <a:lnTo>
                    <a:pt x="371475" y="185674"/>
                  </a:lnTo>
                  <a:lnTo>
                    <a:pt x="364838" y="235067"/>
                  </a:lnTo>
                  <a:lnTo>
                    <a:pt x="346107" y="279451"/>
                  </a:lnTo>
                  <a:lnTo>
                    <a:pt x="317055" y="317055"/>
                  </a:lnTo>
                  <a:lnTo>
                    <a:pt x="279451" y="346107"/>
                  </a:lnTo>
                  <a:lnTo>
                    <a:pt x="235067" y="364838"/>
                  </a:lnTo>
                  <a:lnTo>
                    <a:pt x="185674" y="371475"/>
                  </a:lnTo>
                  <a:lnTo>
                    <a:pt x="136289" y="364838"/>
                  </a:lnTo>
                  <a:lnTo>
                    <a:pt x="91929" y="346107"/>
                  </a:lnTo>
                  <a:lnTo>
                    <a:pt x="54356" y="317055"/>
                  </a:lnTo>
                  <a:lnTo>
                    <a:pt x="25334" y="279451"/>
                  </a:lnTo>
                  <a:lnTo>
                    <a:pt x="6627" y="235067"/>
                  </a:lnTo>
                  <a:lnTo>
                    <a:pt x="0" y="185674"/>
                  </a:lnTo>
                  <a:close/>
                </a:path>
                <a:path w="371475" h="771525">
                  <a:moveTo>
                    <a:pt x="9525" y="585724"/>
                  </a:moveTo>
                  <a:lnTo>
                    <a:pt x="15980" y="536339"/>
                  </a:lnTo>
                  <a:lnTo>
                    <a:pt x="34205" y="491979"/>
                  </a:lnTo>
                  <a:lnTo>
                    <a:pt x="62483" y="454405"/>
                  </a:lnTo>
                  <a:lnTo>
                    <a:pt x="99102" y="425384"/>
                  </a:lnTo>
                  <a:lnTo>
                    <a:pt x="142345" y="406677"/>
                  </a:lnTo>
                  <a:lnTo>
                    <a:pt x="190500" y="400050"/>
                  </a:lnTo>
                  <a:lnTo>
                    <a:pt x="238610" y="406677"/>
                  </a:lnTo>
                  <a:lnTo>
                    <a:pt x="281841" y="425384"/>
                  </a:lnTo>
                  <a:lnTo>
                    <a:pt x="318468" y="454406"/>
                  </a:lnTo>
                  <a:lnTo>
                    <a:pt x="346766" y="491979"/>
                  </a:lnTo>
                  <a:lnTo>
                    <a:pt x="365010" y="536339"/>
                  </a:lnTo>
                  <a:lnTo>
                    <a:pt x="371475" y="585724"/>
                  </a:lnTo>
                  <a:lnTo>
                    <a:pt x="365010" y="635117"/>
                  </a:lnTo>
                  <a:lnTo>
                    <a:pt x="346766" y="679501"/>
                  </a:lnTo>
                  <a:lnTo>
                    <a:pt x="318468" y="717105"/>
                  </a:lnTo>
                  <a:lnTo>
                    <a:pt x="281841" y="746157"/>
                  </a:lnTo>
                  <a:lnTo>
                    <a:pt x="238610" y="764888"/>
                  </a:lnTo>
                  <a:lnTo>
                    <a:pt x="190500" y="771525"/>
                  </a:lnTo>
                  <a:lnTo>
                    <a:pt x="142345" y="764888"/>
                  </a:lnTo>
                  <a:lnTo>
                    <a:pt x="99102" y="746157"/>
                  </a:lnTo>
                  <a:lnTo>
                    <a:pt x="62484" y="717105"/>
                  </a:lnTo>
                  <a:lnTo>
                    <a:pt x="34205" y="679501"/>
                  </a:lnTo>
                  <a:lnTo>
                    <a:pt x="15980" y="635117"/>
                  </a:lnTo>
                  <a:lnTo>
                    <a:pt x="9525" y="585724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3876" y="1452625"/>
              <a:ext cx="552450" cy="542925"/>
            </a:xfrm>
            <a:custGeom>
              <a:avLst/>
              <a:gdLst/>
              <a:ahLst/>
              <a:cxnLst/>
              <a:rect l="l" t="t" r="r" b="b"/>
              <a:pathLst>
                <a:path w="552450" h="542925">
                  <a:moveTo>
                    <a:pt x="0" y="90424"/>
                  </a:moveTo>
                  <a:lnTo>
                    <a:pt x="7110" y="55239"/>
                  </a:lnTo>
                  <a:lnTo>
                    <a:pt x="26495" y="26495"/>
                  </a:lnTo>
                  <a:lnTo>
                    <a:pt x="55239" y="7110"/>
                  </a:lnTo>
                  <a:lnTo>
                    <a:pt x="90424" y="0"/>
                  </a:lnTo>
                  <a:lnTo>
                    <a:pt x="461899" y="0"/>
                  </a:lnTo>
                  <a:lnTo>
                    <a:pt x="497157" y="7110"/>
                  </a:lnTo>
                  <a:lnTo>
                    <a:pt x="525938" y="26495"/>
                  </a:lnTo>
                  <a:lnTo>
                    <a:pt x="545338" y="55239"/>
                  </a:lnTo>
                  <a:lnTo>
                    <a:pt x="552450" y="90424"/>
                  </a:lnTo>
                  <a:lnTo>
                    <a:pt x="552450" y="452374"/>
                  </a:lnTo>
                  <a:lnTo>
                    <a:pt x="545338" y="487578"/>
                  </a:lnTo>
                  <a:lnTo>
                    <a:pt x="525938" y="516366"/>
                  </a:lnTo>
                  <a:lnTo>
                    <a:pt x="497157" y="535795"/>
                  </a:lnTo>
                  <a:lnTo>
                    <a:pt x="461899" y="542925"/>
                  </a:lnTo>
                  <a:lnTo>
                    <a:pt x="90424" y="542925"/>
                  </a:lnTo>
                  <a:lnTo>
                    <a:pt x="55239" y="535795"/>
                  </a:lnTo>
                  <a:lnTo>
                    <a:pt x="26495" y="516366"/>
                  </a:lnTo>
                  <a:lnTo>
                    <a:pt x="7110" y="487578"/>
                  </a:lnTo>
                  <a:lnTo>
                    <a:pt x="0" y="452374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29126" y="1528825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9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51913" y="1641982"/>
              <a:ext cx="1433830" cy="149225"/>
            </a:xfrm>
            <a:custGeom>
              <a:avLst/>
              <a:gdLst/>
              <a:ahLst/>
              <a:cxnLst/>
              <a:rect l="l" t="t" r="r" b="b"/>
              <a:pathLst>
                <a:path w="1433829" h="149225">
                  <a:moveTo>
                    <a:pt x="397992" y="76962"/>
                  </a:moveTo>
                  <a:lnTo>
                    <a:pt x="335661" y="76962"/>
                  </a:lnTo>
                  <a:lnTo>
                    <a:pt x="316611" y="76962"/>
                  </a:lnTo>
                  <a:lnTo>
                    <a:pt x="315087" y="114173"/>
                  </a:lnTo>
                  <a:lnTo>
                    <a:pt x="397992" y="76962"/>
                  </a:lnTo>
                  <a:close/>
                </a:path>
                <a:path w="1433829" h="149225">
                  <a:moveTo>
                    <a:pt x="431673" y="61849"/>
                  </a:moveTo>
                  <a:lnTo>
                    <a:pt x="319786" y="0"/>
                  </a:lnTo>
                  <a:lnTo>
                    <a:pt x="318211" y="38074"/>
                  </a:lnTo>
                  <a:lnTo>
                    <a:pt x="1524" y="24892"/>
                  </a:lnTo>
                  <a:lnTo>
                    <a:pt x="0" y="62992"/>
                  </a:lnTo>
                  <a:lnTo>
                    <a:pt x="316649" y="76174"/>
                  </a:lnTo>
                  <a:lnTo>
                    <a:pt x="335686" y="76174"/>
                  </a:lnTo>
                  <a:lnTo>
                    <a:pt x="399757" y="76174"/>
                  </a:lnTo>
                  <a:lnTo>
                    <a:pt x="431673" y="61849"/>
                  </a:lnTo>
                  <a:close/>
                </a:path>
                <a:path w="1433829" h="149225">
                  <a:moveTo>
                    <a:pt x="1433322" y="91567"/>
                  </a:moveTo>
                  <a:lnTo>
                    <a:pt x="1395222" y="72517"/>
                  </a:lnTo>
                  <a:lnTo>
                    <a:pt x="1319022" y="34417"/>
                  </a:lnTo>
                  <a:lnTo>
                    <a:pt x="1319022" y="72517"/>
                  </a:lnTo>
                  <a:lnTo>
                    <a:pt x="1067562" y="72517"/>
                  </a:lnTo>
                  <a:lnTo>
                    <a:pt x="1067562" y="110617"/>
                  </a:lnTo>
                  <a:lnTo>
                    <a:pt x="1319022" y="110617"/>
                  </a:lnTo>
                  <a:lnTo>
                    <a:pt x="1319022" y="148717"/>
                  </a:lnTo>
                  <a:lnTo>
                    <a:pt x="1395222" y="110617"/>
                  </a:lnTo>
                  <a:lnTo>
                    <a:pt x="1433322" y="9156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19475" y="1928875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0" y="180975"/>
                  </a:moveTo>
                  <a:lnTo>
                    <a:pt x="6627" y="132820"/>
                  </a:lnTo>
                  <a:lnTo>
                    <a:pt x="25334" y="89577"/>
                  </a:lnTo>
                  <a:lnTo>
                    <a:pt x="54356" y="52959"/>
                  </a:lnTo>
                  <a:lnTo>
                    <a:pt x="91929" y="24680"/>
                  </a:lnTo>
                  <a:lnTo>
                    <a:pt x="136289" y="6455"/>
                  </a:lnTo>
                  <a:lnTo>
                    <a:pt x="185674" y="0"/>
                  </a:lnTo>
                  <a:lnTo>
                    <a:pt x="235067" y="6455"/>
                  </a:lnTo>
                  <a:lnTo>
                    <a:pt x="279451" y="24680"/>
                  </a:lnTo>
                  <a:lnTo>
                    <a:pt x="317055" y="52958"/>
                  </a:lnTo>
                  <a:lnTo>
                    <a:pt x="346107" y="89577"/>
                  </a:lnTo>
                  <a:lnTo>
                    <a:pt x="364838" y="132820"/>
                  </a:lnTo>
                  <a:lnTo>
                    <a:pt x="371475" y="180975"/>
                  </a:lnTo>
                  <a:lnTo>
                    <a:pt x="364838" y="229085"/>
                  </a:lnTo>
                  <a:lnTo>
                    <a:pt x="346107" y="272316"/>
                  </a:lnTo>
                  <a:lnTo>
                    <a:pt x="317055" y="308943"/>
                  </a:lnTo>
                  <a:lnTo>
                    <a:pt x="279451" y="337241"/>
                  </a:lnTo>
                  <a:lnTo>
                    <a:pt x="235067" y="355485"/>
                  </a:lnTo>
                  <a:lnTo>
                    <a:pt x="185674" y="361950"/>
                  </a:lnTo>
                  <a:lnTo>
                    <a:pt x="136289" y="355485"/>
                  </a:lnTo>
                  <a:lnTo>
                    <a:pt x="91929" y="337241"/>
                  </a:lnTo>
                  <a:lnTo>
                    <a:pt x="54356" y="308943"/>
                  </a:lnTo>
                  <a:lnTo>
                    <a:pt x="25334" y="272316"/>
                  </a:lnTo>
                  <a:lnTo>
                    <a:pt x="6627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9700" y="1647824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4050" y="1400047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821" y="0"/>
                  </a:moveTo>
                  <a:lnTo>
                    <a:pt x="85090" y="7619"/>
                  </a:lnTo>
                  <a:lnTo>
                    <a:pt x="105156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156" y="36829"/>
                  </a:lnTo>
                  <a:lnTo>
                    <a:pt x="85090" y="54228"/>
                  </a:lnTo>
                  <a:lnTo>
                    <a:pt x="91821" y="61849"/>
                  </a:lnTo>
                  <a:lnTo>
                    <a:pt x="123317" y="34543"/>
                  </a:lnTo>
                  <a:lnTo>
                    <a:pt x="123317" y="27304"/>
                  </a:lnTo>
                  <a:lnTo>
                    <a:pt x="9182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42900" y="1647825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59" h="114300">
                <a:moveTo>
                  <a:pt x="251459" y="0"/>
                </a:moveTo>
                <a:lnTo>
                  <a:pt x="251459" y="114300"/>
                </a:lnTo>
                <a:lnTo>
                  <a:pt x="327659" y="76200"/>
                </a:lnTo>
                <a:lnTo>
                  <a:pt x="270509" y="76200"/>
                </a:lnTo>
                <a:lnTo>
                  <a:pt x="270509" y="38100"/>
                </a:lnTo>
                <a:lnTo>
                  <a:pt x="327659" y="38100"/>
                </a:lnTo>
                <a:lnTo>
                  <a:pt x="251459" y="0"/>
                </a:lnTo>
                <a:close/>
              </a:path>
              <a:path w="365759" h="114300">
                <a:moveTo>
                  <a:pt x="25145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59" y="76200"/>
                </a:lnTo>
                <a:lnTo>
                  <a:pt x="251459" y="38100"/>
                </a:lnTo>
                <a:close/>
              </a:path>
              <a:path w="365759" h="114300">
                <a:moveTo>
                  <a:pt x="327659" y="38100"/>
                </a:moveTo>
                <a:lnTo>
                  <a:pt x="270509" y="38100"/>
                </a:lnTo>
                <a:lnTo>
                  <a:pt x="270509" y="76200"/>
                </a:lnTo>
                <a:lnTo>
                  <a:pt x="327659" y="76200"/>
                </a:lnTo>
                <a:lnTo>
                  <a:pt x="365759" y="57150"/>
                </a:lnTo>
                <a:lnTo>
                  <a:pt x="327659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662" y="1422874"/>
            <a:ext cx="606425" cy="7296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  <a:p>
            <a:pPr marL="84455">
              <a:lnSpc>
                <a:spcPct val="100000"/>
              </a:lnSpc>
              <a:spcBef>
                <a:spcPts val="565"/>
              </a:spcBef>
            </a:pPr>
            <a:r>
              <a:rPr sz="1550" spc="-10" dirty="0">
                <a:solidFill>
                  <a:srgbClr val="FF9300"/>
                </a:solidFill>
                <a:latin typeface="Verdana"/>
                <a:cs typeface="Verdana"/>
              </a:rPr>
              <a:t>input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7475" y="1239837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51480" y="1395475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89" h="62230">
                <a:moveTo>
                  <a:pt x="91693" y="0"/>
                </a:moveTo>
                <a:lnTo>
                  <a:pt x="85089" y="7493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829"/>
                </a:lnTo>
                <a:lnTo>
                  <a:pt x="105156" y="36829"/>
                </a:lnTo>
                <a:lnTo>
                  <a:pt x="85089" y="54228"/>
                </a:lnTo>
                <a:lnTo>
                  <a:pt x="91693" y="61722"/>
                </a:lnTo>
                <a:lnTo>
                  <a:pt x="123189" y="34544"/>
                </a:lnTo>
                <a:lnTo>
                  <a:pt x="123189" y="27177"/>
                </a:lnTo>
                <a:lnTo>
                  <a:pt x="9169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28620" y="1235074"/>
            <a:ext cx="4356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34969" y="1423416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820" y="0"/>
                </a:moveTo>
                <a:lnTo>
                  <a:pt x="85089" y="7493"/>
                </a:lnTo>
                <a:lnTo>
                  <a:pt x="105155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55" y="36830"/>
                </a:lnTo>
                <a:lnTo>
                  <a:pt x="85089" y="54229"/>
                </a:lnTo>
                <a:lnTo>
                  <a:pt x="91820" y="61722"/>
                </a:lnTo>
                <a:lnTo>
                  <a:pt x="123316" y="34544"/>
                </a:lnTo>
                <a:lnTo>
                  <a:pt x="123316" y="27178"/>
                </a:lnTo>
                <a:lnTo>
                  <a:pt x="9182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13125" y="1263014"/>
            <a:ext cx="4356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29633" y="1442974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693" y="0"/>
                </a:moveTo>
                <a:lnTo>
                  <a:pt x="85089" y="7620"/>
                </a:lnTo>
                <a:lnTo>
                  <a:pt x="105155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155" y="36829"/>
                </a:lnTo>
                <a:lnTo>
                  <a:pt x="85089" y="54228"/>
                </a:lnTo>
                <a:lnTo>
                  <a:pt x="91693" y="61849"/>
                </a:lnTo>
                <a:lnTo>
                  <a:pt x="123316" y="34543"/>
                </a:lnTo>
                <a:lnTo>
                  <a:pt x="123316" y="27304"/>
                </a:lnTo>
                <a:lnTo>
                  <a:pt x="91693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21504" y="1377949"/>
            <a:ext cx="1517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45329" y="1349692"/>
            <a:ext cx="2736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40FF"/>
                </a:solidFill>
                <a:latin typeface="Cambria Math"/>
                <a:cs typeface="Cambria Math"/>
              </a:rPr>
              <a:t>[4]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5657" y="3305111"/>
            <a:ext cx="6470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85620" y="3276917"/>
            <a:ext cx="6470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6545" y="3276917"/>
            <a:ext cx="6451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87215" y="3276917"/>
            <a:ext cx="6477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4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28875" y="685800"/>
            <a:ext cx="3867150" cy="1874520"/>
            <a:chOff x="2428875" y="685800"/>
            <a:chExt cx="3867150" cy="1874520"/>
          </a:xfrm>
        </p:grpSpPr>
        <p:sp>
          <p:nvSpPr>
            <p:cNvPr id="29" name="object 29"/>
            <p:cNvSpPr/>
            <p:nvPr/>
          </p:nvSpPr>
          <p:spPr>
            <a:xfrm>
              <a:off x="2438400" y="695325"/>
              <a:ext cx="2615565" cy="300990"/>
            </a:xfrm>
            <a:custGeom>
              <a:avLst/>
              <a:gdLst/>
              <a:ahLst/>
              <a:cxnLst/>
              <a:rect l="l" t="t" r="r" b="b"/>
              <a:pathLst>
                <a:path w="2615565" h="300990">
                  <a:moveTo>
                    <a:pt x="0" y="300989"/>
                  </a:moveTo>
                  <a:lnTo>
                    <a:pt x="2615565" y="0"/>
                  </a:lnTo>
                </a:path>
              </a:pathLst>
            </a:custGeom>
            <a:ln w="19049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72201" y="852551"/>
              <a:ext cx="552450" cy="1638300"/>
            </a:xfrm>
            <a:custGeom>
              <a:avLst/>
              <a:gdLst/>
              <a:ahLst/>
              <a:cxnLst/>
              <a:rect l="l" t="t" r="r" b="b"/>
              <a:pathLst>
                <a:path w="552450" h="163830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546098"/>
                  </a:lnTo>
                  <a:lnTo>
                    <a:pt x="545205" y="1581989"/>
                  </a:lnTo>
                  <a:lnTo>
                    <a:pt x="525446" y="1611296"/>
                  </a:lnTo>
                  <a:lnTo>
                    <a:pt x="496139" y="1631055"/>
                  </a:lnTo>
                  <a:lnTo>
                    <a:pt x="460248" y="1638300"/>
                  </a:lnTo>
                  <a:lnTo>
                    <a:pt x="92075" y="1638300"/>
                  </a:lnTo>
                  <a:lnTo>
                    <a:pt x="56203" y="1631055"/>
                  </a:lnTo>
                  <a:lnTo>
                    <a:pt x="26939" y="1611296"/>
                  </a:lnTo>
                  <a:lnTo>
                    <a:pt x="7225" y="1581989"/>
                  </a:lnTo>
                  <a:lnTo>
                    <a:pt x="0" y="154609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57926" y="957325"/>
              <a:ext cx="371475" cy="1447800"/>
            </a:xfrm>
            <a:custGeom>
              <a:avLst/>
              <a:gdLst/>
              <a:ahLst/>
              <a:cxnLst/>
              <a:rect l="l" t="t" r="r" b="b"/>
              <a:pathLst>
                <a:path w="371475" h="144780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9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  <a:path w="371475" h="1447800">
                  <a:moveTo>
                    <a:pt x="0" y="742950"/>
                  </a:moveTo>
                  <a:lnTo>
                    <a:pt x="6627" y="694795"/>
                  </a:lnTo>
                  <a:lnTo>
                    <a:pt x="25334" y="651552"/>
                  </a:lnTo>
                  <a:lnTo>
                    <a:pt x="54356" y="614934"/>
                  </a:lnTo>
                  <a:lnTo>
                    <a:pt x="91929" y="586655"/>
                  </a:lnTo>
                  <a:lnTo>
                    <a:pt x="136289" y="568430"/>
                  </a:lnTo>
                  <a:lnTo>
                    <a:pt x="185674" y="561975"/>
                  </a:lnTo>
                  <a:lnTo>
                    <a:pt x="235067" y="568430"/>
                  </a:lnTo>
                  <a:lnTo>
                    <a:pt x="279451" y="586655"/>
                  </a:lnTo>
                  <a:lnTo>
                    <a:pt x="317055" y="614934"/>
                  </a:lnTo>
                  <a:lnTo>
                    <a:pt x="346107" y="651552"/>
                  </a:lnTo>
                  <a:lnTo>
                    <a:pt x="364838" y="694795"/>
                  </a:lnTo>
                  <a:lnTo>
                    <a:pt x="371475" y="742950"/>
                  </a:lnTo>
                  <a:lnTo>
                    <a:pt x="364838" y="791060"/>
                  </a:lnTo>
                  <a:lnTo>
                    <a:pt x="346107" y="834291"/>
                  </a:lnTo>
                  <a:lnTo>
                    <a:pt x="317055" y="870918"/>
                  </a:lnTo>
                  <a:lnTo>
                    <a:pt x="279451" y="899216"/>
                  </a:lnTo>
                  <a:lnTo>
                    <a:pt x="235067" y="917460"/>
                  </a:lnTo>
                  <a:lnTo>
                    <a:pt x="185674" y="923925"/>
                  </a:lnTo>
                  <a:lnTo>
                    <a:pt x="136289" y="917460"/>
                  </a:lnTo>
                  <a:lnTo>
                    <a:pt x="91929" y="899216"/>
                  </a:lnTo>
                  <a:lnTo>
                    <a:pt x="54355" y="870918"/>
                  </a:lnTo>
                  <a:lnTo>
                    <a:pt x="25334" y="834291"/>
                  </a:lnTo>
                  <a:lnTo>
                    <a:pt x="6627" y="791060"/>
                  </a:lnTo>
                  <a:lnTo>
                    <a:pt x="0" y="742950"/>
                  </a:lnTo>
                  <a:close/>
                </a:path>
                <a:path w="371475" h="1447800">
                  <a:moveTo>
                    <a:pt x="9525" y="1261999"/>
                  </a:moveTo>
                  <a:lnTo>
                    <a:pt x="15980" y="1212614"/>
                  </a:lnTo>
                  <a:lnTo>
                    <a:pt x="34205" y="1168254"/>
                  </a:lnTo>
                  <a:lnTo>
                    <a:pt x="62484" y="1130681"/>
                  </a:lnTo>
                  <a:lnTo>
                    <a:pt x="99102" y="1101659"/>
                  </a:lnTo>
                  <a:lnTo>
                    <a:pt x="142345" y="1082952"/>
                  </a:lnTo>
                  <a:lnTo>
                    <a:pt x="190500" y="1076325"/>
                  </a:lnTo>
                  <a:lnTo>
                    <a:pt x="238610" y="1082952"/>
                  </a:lnTo>
                  <a:lnTo>
                    <a:pt x="281841" y="1101659"/>
                  </a:lnTo>
                  <a:lnTo>
                    <a:pt x="318468" y="1130681"/>
                  </a:lnTo>
                  <a:lnTo>
                    <a:pt x="346766" y="1168254"/>
                  </a:lnTo>
                  <a:lnTo>
                    <a:pt x="365010" y="1212614"/>
                  </a:lnTo>
                  <a:lnTo>
                    <a:pt x="371475" y="1261999"/>
                  </a:lnTo>
                  <a:lnTo>
                    <a:pt x="365010" y="1311392"/>
                  </a:lnTo>
                  <a:lnTo>
                    <a:pt x="346766" y="1355776"/>
                  </a:lnTo>
                  <a:lnTo>
                    <a:pt x="318468" y="1393380"/>
                  </a:lnTo>
                  <a:lnTo>
                    <a:pt x="281841" y="1422432"/>
                  </a:lnTo>
                  <a:lnTo>
                    <a:pt x="238610" y="1441163"/>
                  </a:lnTo>
                  <a:lnTo>
                    <a:pt x="190500" y="1447800"/>
                  </a:lnTo>
                  <a:lnTo>
                    <a:pt x="142345" y="1441163"/>
                  </a:lnTo>
                  <a:lnTo>
                    <a:pt x="99102" y="1422432"/>
                  </a:lnTo>
                  <a:lnTo>
                    <a:pt x="62484" y="1393380"/>
                  </a:lnTo>
                  <a:lnTo>
                    <a:pt x="34205" y="1355776"/>
                  </a:lnTo>
                  <a:lnTo>
                    <a:pt x="15980" y="1311392"/>
                  </a:lnTo>
                  <a:lnTo>
                    <a:pt x="9525" y="1261999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76825" y="1724025"/>
              <a:ext cx="561340" cy="114300"/>
            </a:xfrm>
            <a:custGeom>
              <a:avLst/>
              <a:gdLst/>
              <a:ahLst/>
              <a:cxnLst/>
              <a:rect l="l" t="t" r="r" b="b"/>
              <a:pathLst>
                <a:path w="561339" h="114300">
                  <a:moveTo>
                    <a:pt x="447039" y="0"/>
                  </a:moveTo>
                  <a:lnTo>
                    <a:pt x="447039" y="114300"/>
                  </a:lnTo>
                  <a:lnTo>
                    <a:pt x="523239" y="76200"/>
                  </a:lnTo>
                  <a:lnTo>
                    <a:pt x="466089" y="76200"/>
                  </a:lnTo>
                  <a:lnTo>
                    <a:pt x="466089" y="38100"/>
                  </a:lnTo>
                  <a:lnTo>
                    <a:pt x="523239" y="38100"/>
                  </a:lnTo>
                  <a:lnTo>
                    <a:pt x="447039" y="0"/>
                  </a:lnTo>
                  <a:close/>
                </a:path>
                <a:path w="561339" h="114300">
                  <a:moveTo>
                    <a:pt x="44703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447039" y="76200"/>
                  </a:lnTo>
                  <a:lnTo>
                    <a:pt x="447039" y="38100"/>
                  </a:lnTo>
                  <a:close/>
                </a:path>
                <a:path w="561339" h="114300">
                  <a:moveTo>
                    <a:pt x="523239" y="38100"/>
                  </a:moveTo>
                  <a:lnTo>
                    <a:pt x="466089" y="38100"/>
                  </a:lnTo>
                  <a:lnTo>
                    <a:pt x="466089" y="76200"/>
                  </a:lnTo>
                  <a:lnTo>
                    <a:pt x="523239" y="76200"/>
                  </a:lnTo>
                  <a:lnTo>
                    <a:pt x="561339" y="57150"/>
                  </a:lnTo>
                  <a:lnTo>
                    <a:pt x="523239" y="381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91175" y="942975"/>
              <a:ext cx="704850" cy="361950"/>
            </a:xfrm>
            <a:custGeom>
              <a:avLst/>
              <a:gdLst/>
              <a:ahLst/>
              <a:cxnLst/>
              <a:rect l="l" t="t" r="r" b="b"/>
              <a:pathLst>
                <a:path w="704850" h="361950">
                  <a:moveTo>
                    <a:pt x="7048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704850" y="361950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93917" y="1056766"/>
              <a:ext cx="123825" cy="43815"/>
            </a:xfrm>
            <a:custGeom>
              <a:avLst/>
              <a:gdLst/>
              <a:ahLst/>
              <a:cxnLst/>
              <a:rect l="l" t="t" r="r" b="b"/>
              <a:pathLst>
                <a:path w="123825" h="43815">
                  <a:moveTo>
                    <a:pt x="101600" y="0"/>
                  </a:moveTo>
                  <a:lnTo>
                    <a:pt x="96901" y="5334"/>
                  </a:lnTo>
                  <a:lnTo>
                    <a:pt x="110998" y="17525"/>
                  </a:lnTo>
                  <a:lnTo>
                    <a:pt x="0" y="17525"/>
                  </a:lnTo>
                  <a:lnTo>
                    <a:pt x="0" y="25908"/>
                  </a:lnTo>
                  <a:lnTo>
                    <a:pt x="110998" y="25908"/>
                  </a:lnTo>
                  <a:lnTo>
                    <a:pt x="96901" y="38100"/>
                  </a:lnTo>
                  <a:lnTo>
                    <a:pt x="101600" y="43434"/>
                  </a:lnTo>
                  <a:lnTo>
                    <a:pt x="123825" y="24257"/>
                  </a:lnTo>
                  <a:lnTo>
                    <a:pt x="123825" y="19177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38400" y="2457450"/>
              <a:ext cx="2615565" cy="93345"/>
            </a:xfrm>
            <a:custGeom>
              <a:avLst/>
              <a:gdLst/>
              <a:ahLst/>
              <a:cxnLst/>
              <a:rect l="l" t="t" r="r" b="b"/>
              <a:pathLst>
                <a:path w="2615565" h="93344">
                  <a:moveTo>
                    <a:pt x="0" y="0"/>
                  </a:moveTo>
                  <a:lnTo>
                    <a:pt x="2615565" y="93344"/>
                  </a:lnTo>
                </a:path>
              </a:pathLst>
            </a:custGeom>
            <a:ln w="1905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677534" y="1007427"/>
            <a:ext cx="1593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01740" y="1112202"/>
            <a:ext cx="1028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44895" y="1112202"/>
            <a:ext cx="1028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76365" y="911923"/>
            <a:ext cx="3638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-232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7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5" dirty="0">
                <a:solidFill>
                  <a:srgbClr val="FFFFFF"/>
                </a:solidFill>
                <a:latin typeface="Cambria Math"/>
                <a:cs typeface="Cambria Math"/>
              </a:rPr>
              <a:t>[3</a:t>
            </a:r>
            <a:endParaRPr sz="1050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591175" y="1323975"/>
            <a:ext cx="733425" cy="371475"/>
            <a:chOff x="5591175" y="1323975"/>
            <a:chExt cx="733425" cy="371475"/>
          </a:xfrm>
        </p:grpSpPr>
        <p:sp>
          <p:nvSpPr>
            <p:cNvPr id="41" name="object 41"/>
            <p:cNvSpPr/>
            <p:nvPr/>
          </p:nvSpPr>
          <p:spPr>
            <a:xfrm>
              <a:off x="5591175" y="1323975"/>
              <a:ext cx="733425" cy="371475"/>
            </a:xfrm>
            <a:custGeom>
              <a:avLst/>
              <a:gdLst/>
              <a:ahLst/>
              <a:cxnLst/>
              <a:rect l="l" t="t" r="r" b="b"/>
              <a:pathLst>
                <a:path w="733425" h="371475">
                  <a:moveTo>
                    <a:pt x="73342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33425" y="371475"/>
                  </a:lnTo>
                  <a:lnTo>
                    <a:pt x="73342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81218" y="1434972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5">
                  <a:moveTo>
                    <a:pt x="120523" y="0"/>
                  </a:moveTo>
                  <a:lnTo>
                    <a:pt x="115951" y="5334"/>
                  </a:lnTo>
                  <a:lnTo>
                    <a:pt x="130048" y="17652"/>
                  </a:lnTo>
                  <a:lnTo>
                    <a:pt x="0" y="17652"/>
                  </a:lnTo>
                  <a:lnTo>
                    <a:pt x="0" y="25907"/>
                  </a:lnTo>
                  <a:lnTo>
                    <a:pt x="130048" y="25907"/>
                  </a:lnTo>
                  <a:lnTo>
                    <a:pt x="115951" y="38226"/>
                  </a:lnTo>
                  <a:lnTo>
                    <a:pt x="120523" y="43561"/>
                  </a:lnTo>
                  <a:lnTo>
                    <a:pt x="142748" y="24384"/>
                  </a:lnTo>
                  <a:lnTo>
                    <a:pt x="142748" y="19176"/>
                  </a:lnTo>
                  <a:lnTo>
                    <a:pt x="120523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674359" y="1386522"/>
            <a:ext cx="1663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17234" y="1491297"/>
            <a:ext cx="1028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50864" y="1491297"/>
            <a:ext cx="1028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82589" y="1290891"/>
            <a:ext cx="3543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-232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7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5" dirty="0">
                <a:solidFill>
                  <a:srgbClr val="FFFFFF"/>
                </a:solidFill>
                <a:latin typeface="Cambria Math"/>
                <a:cs typeface="Cambria Math"/>
              </a:rPr>
              <a:t>[3</a:t>
            </a:r>
            <a:endParaRPr sz="1050">
              <a:latin typeface="Cambria Math"/>
              <a:cs typeface="Cambria Math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591175" y="2000250"/>
            <a:ext cx="733425" cy="371475"/>
            <a:chOff x="5591175" y="2000250"/>
            <a:chExt cx="733425" cy="371475"/>
          </a:xfrm>
        </p:grpSpPr>
        <p:sp>
          <p:nvSpPr>
            <p:cNvPr id="48" name="object 48"/>
            <p:cNvSpPr/>
            <p:nvPr/>
          </p:nvSpPr>
          <p:spPr>
            <a:xfrm>
              <a:off x="5591175" y="2000250"/>
              <a:ext cx="733425" cy="371475"/>
            </a:xfrm>
            <a:custGeom>
              <a:avLst/>
              <a:gdLst/>
              <a:ahLst/>
              <a:cxnLst/>
              <a:rect l="l" t="t" r="r" b="b"/>
              <a:pathLst>
                <a:path w="733425" h="371475">
                  <a:moveTo>
                    <a:pt x="73342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33425" y="371475"/>
                  </a:lnTo>
                  <a:lnTo>
                    <a:pt x="73342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86297" y="2113787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50" y="5206"/>
                  </a:lnTo>
                  <a:lnTo>
                    <a:pt x="130048" y="17525"/>
                  </a:lnTo>
                  <a:lnTo>
                    <a:pt x="0" y="17525"/>
                  </a:lnTo>
                  <a:lnTo>
                    <a:pt x="0" y="25781"/>
                  </a:lnTo>
                  <a:lnTo>
                    <a:pt x="130048" y="25781"/>
                  </a:lnTo>
                  <a:lnTo>
                    <a:pt x="115950" y="38100"/>
                  </a:lnTo>
                  <a:lnTo>
                    <a:pt x="120650" y="43434"/>
                  </a:lnTo>
                  <a:lnTo>
                    <a:pt x="142748" y="24256"/>
                  </a:lnTo>
                  <a:lnTo>
                    <a:pt x="142748" y="19176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822315" y="2171700"/>
            <a:ext cx="1028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56325" y="2171700"/>
            <a:ext cx="1028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41340" y="1971103"/>
            <a:ext cx="7131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384175" algn="l"/>
              </a:tabLst>
            </a:pPr>
            <a:r>
              <a:rPr sz="2100" spc="37" baseline="-29761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050" spc="25" dirty="0">
                <a:solidFill>
                  <a:srgbClr val="FFFFFF"/>
                </a:solidFill>
                <a:latin typeface="Cambria Math"/>
                <a:cs typeface="Cambria Math"/>
              </a:rPr>
              <a:t>[</a:t>
            </a:r>
            <a:r>
              <a:rPr sz="1050" dirty="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-232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7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5" dirty="0">
                <a:solidFill>
                  <a:srgbClr val="FFFFFF"/>
                </a:solidFill>
                <a:latin typeface="Cambria Math"/>
                <a:cs typeface="Cambria Math"/>
              </a:rPr>
              <a:t>[3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33895" y="2166302"/>
            <a:ext cx="1028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046594" y="2105025"/>
            <a:ext cx="142875" cy="43815"/>
          </a:xfrm>
          <a:custGeom>
            <a:avLst/>
            <a:gdLst/>
            <a:ahLst/>
            <a:cxnLst/>
            <a:rect l="l" t="t" r="r" b="b"/>
            <a:pathLst>
              <a:path w="142875" h="43814">
                <a:moveTo>
                  <a:pt x="120650" y="0"/>
                </a:moveTo>
                <a:lnTo>
                  <a:pt x="115950" y="5333"/>
                </a:lnTo>
                <a:lnTo>
                  <a:pt x="130048" y="17652"/>
                </a:lnTo>
                <a:lnTo>
                  <a:pt x="0" y="17652"/>
                </a:lnTo>
                <a:lnTo>
                  <a:pt x="0" y="25907"/>
                </a:lnTo>
                <a:lnTo>
                  <a:pt x="130048" y="25907"/>
                </a:lnTo>
                <a:lnTo>
                  <a:pt x="115950" y="38226"/>
                </a:lnTo>
                <a:lnTo>
                  <a:pt x="120650" y="43433"/>
                </a:lnTo>
                <a:lnTo>
                  <a:pt x="142748" y="24383"/>
                </a:lnTo>
                <a:lnTo>
                  <a:pt x="142748" y="19176"/>
                </a:lnTo>
                <a:lnTo>
                  <a:pt x="12065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428740" y="2061527"/>
            <a:ext cx="7785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2729" algn="l"/>
              </a:tabLst>
            </a:pPr>
            <a:r>
              <a:rPr sz="1400" spc="-50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2100" baseline="1984" dirty="0">
                <a:latin typeface="Cambria Math"/>
                <a:cs typeface="Cambria Math"/>
              </a:rPr>
              <a:t>=</a:t>
            </a:r>
            <a:r>
              <a:rPr sz="2100" spc="89" baseline="1984" dirty="0">
                <a:latin typeface="Cambria Math"/>
                <a:cs typeface="Cambria Math"/>
              </a:rPr>
              <a:t> </a:t>
            </a:r>
            <a:r>
              <a:rPr sz="2100" spc="-37" baseline="1984" dirty="0">
                <a:latin typeface="Cambria Math"/>
                <a:cs typeface="Cambria Math"/>
              </a:rPr>
              <a:t>𝑔(</a:t>
            </a:r>
            <a:r>
              <a:rPr sz="2100" spc="-37" baseline="1984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endParaRPr sz="2100" baseline="1984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84008" y="2162492"/>
            <a:ext cx="1028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494269" y="2105025"/>
            <a:ext cx="85725" cy="43815"/>
          </a:xfrm>
          <a:custGeom>
            <a:avLst/>
            <a:gdLst/>
            <a:ahLst/>
            <a:cxnLst/>
            <a:rect l="l" t="t" r="r" b="b"/>
            <a:pathLst>
              <a:path w="85725" h="43814">
                <a:moveTo>
                  <a:pt x="63500" y="0"/>
                </a:moveTo>
                <a:lnTo>
                  <a:pt x="58800" y="5333"/>
                </a:lnTo>
                <a:lnTo>
                  <a:pt x="72898" y="17652"/>
                </a:lnTo>
                <a:lnTo>
                  <a:pt x="0" y="17652"/>
                </a:lnTo>
                <a:lnTo>
                  <a:pt x="0" y="25907"/>
                </a:lnTo>
                <a:lnTo>
                  <a:pt x="72898" y="25907"/>
                </a:lnTo>
                <a:lnTo>
                  <a:pt x="58800" y="38226"/>
                </a:lnTo>
                <a:lnTo>
                  <a:pt x="63500" y="43433"/>
                </a:lnTo>
                <a:lnTo>
                  <a:pt x="85598" y="24383"/>
                </a:lnTo>
                <a:lnTo>
                  <a:pt x="85598" y="19176"/>
                </a:lnTo>
                <a:lnTo>
                  <a:pt x="635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051800" y="2162492"/>
            <a:ext cx="1028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365365" y="2057717"/>
            <a:ext cx="10033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6525" indent="-85725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Char char="∙"/>
              <a:tabLst>
                <a:tab pos="136525" algn="l"/>
                <a:tab pos="889635" algn="l"/>
              </a:tabLst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75" baseline="2910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r>
              <a:rPr sz="1575" spc="232" baseline="2910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-15" dirty="0"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046594" y="1011047"/>
            <a:ext cx="533400" cy="438150"/>
            <a:chOff x="7046594" y="1011047"/>
            <a:chExt cx="533400" cy="438150"/>
          </a:xfrm>
        </p:grpSpPr>
        <p:sp>
          <p:nvSpPr>
            <p:cNvPr id="61" name="object 61"/>
            <p:cNvSpPr/>
            <p:nvPr/>
          </p:nvSpPr>
          <p:spPr>
            <a:xfrm>
              <a:off x="7046594" y="1405381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5">
                  <a:moveTo>
                    <a:pt x="120650" y="0"/>
                  </a:moveTo>
                  <a:lnTo>
                    <a:pt x="115950" y="5206"/>
                  </a:lnTo>
                  <a:lnTo>
                    <a:pt x="130048" y="17525"/>
                  </a:lnTo>
                  <a:lnTo>
                    <a:pt x="0" y="17525"/>
                  </a:lnTo>
                  <a:lnTo>
                    <a:pt x="0" y="25780"/>
                  </a:lnTo>
                  <a:lnTo>
                    <a:pt x="130048" y="25780"/>
                  </a:lnTo>
                  <a:lnTo>
                    <a:pt x="115950" y="38100"/>
                  </a:lnTo>
                  <a:lnTo>
                    <a:pt x="120650" y="43433"/>
                  </a:lnTo>
                  <a:lnTo>
                    <a:pt x="142748" y="24256"/>
                  </a:lnTo>
                  <a:lnTo>
                    <a:pt x="142748" y="19050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494269" y="1405381"/>
              <a:ext cx="85725" cy="43815"/>
            </a:xfrm>
            <a:custGeom>
              <a:avLst/>
              <a:gdLst/>
              <a:ahLst/>
              <a:cxnLst/>
              <a:rect l="l" t="t" r="r" b="b"/>
              <a:pathLst>
                <a:path w="85725" h="43815">
                  <a:moveTo>
                    <a:pt x="63500" y="0"/>
                  </a:moveTo>
                  <a:lnTo>
                    <a:pt x="58800" y="5206"/>
                  </a:lnTo>
                  <a:lnTo>
                    <a:pt x="72898" y="17525"/>
                  </a:lnTo>
                  <a:lnTo>
                    <a:pt x="0" y="17525"/>
                  </a:lnTo>
                  <a:lnTo>
                    <a:pt x="0" y="25780"/>
                  </a:lnTo>
                  <a:lnTo>
                    <a:pt x="72898" y="25780"/>
                  </a:lnTo>
                  <a:lnTo>
                    <a:pt x="58800" y="38100"/>
                  </a:lnTo>
                  <a:lnTo>
                    <a:pt x="63500" y="43433"/>
                  </a:lnTo>
                  <a:lnTo>
                    <a:pt x="85598" y="24256"/>
                  </a:lnTo>
                  <a:lnTo>
                    <a:pt x="85598" y="1905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62596" y="1011047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5">
                  <a:moveTo>
                    <a:pt x="120650" y="0"/>
                  </a:moveTo>
                  <a:lnTo>
                    <a:pt x="115950" y="5206"/>
                  </a:lnTo>
                  <a:lnTo>
                    <a:pt x="130048" y="17525"/>
                  </a:lnTo>
                  <a:lnTo>
                    <a:pt x="0" y="17525"/>
                  </a:lnTo>
                  <a:lnTo>
                    <a:pt x="0" y="25907"/>
                  </a:lnTo>
                  <a:lnTo>
                    <a:pt x="130048" y="25907"/>
                  </a:lnTo>
                  <a:lnTo>
                    <a:pt x="115950" y="38100"/>
                  </a:lnTo>
                  <a:lnTo>
                    <a:pt x="120650" y="43433"/>
                  </a:lnTo>
                  <a:lnTo>
                    <a:pt x="142875" y="24256"/>
                  </a:lnTo>
                  <a:lnTo>
                    <a:pt x="142875" y="19176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403340" y="965136"/>
            <a:ext cx="925194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575" baseline="-23809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575" spc="390" baseline="-23809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=</a:t>
            </a:r>
            <a:r>
              <a:rPr sz="2100" spc="120" baseline="1984" dirty="0">
                <a:latin typeface="Cambria Math"/>
                <a:cs typeface="Cambria Math"/>
              </a:rPr>
              <a:t> </a:t>
            </a:r>
            <a:r>
              <a:rPr sz="2100" spc="-30" baseline="1984" dirty="0">
                <a:latin typeface="Cambria Math"/>
                <a:cs typeface="Cambria Math"/>
              </a:rPr>
              <a:t>𝑔(</a:t>
            </a:r>
            <a:r>
              <a:rPr sz="2100" spc="-30" baseline="1984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spc="-30" baseline="-21164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575" baseline="-21164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435"/>
              </a:spcBef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575" baseline="-23809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r>
              <a:rPr sz="1575" spc="397" baseline="-23809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=</a:t>
            </a:r>
            <a:r>
              <a:rPr sz="2100" spc="120" baseline="1984" dirty="0">
                <a:latin typeface="Cambria Math"/>
                <a:cs typeface="Cambria Math"/>
              </a:rPr>
              <a:t> </a:t>
            </a:r>
            <a:r>
              <a:rPr sz="2100" spc="-30" baseline="1984" dirty="0">
                <a:latin typeface="Cambria Math"/>
                <a:cs typeface="Cambria Math"/>
              </a:rPr>
              <a:t>𝑔(</a:t>
            </a:r>
            <a:r>
              <a:rPr sz="2100" spc="-30" baseline="1984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spc="-30" baseline="-21164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endParaRPr sz="1575" baseline="-21164">
              <a:latin typeface="Cambria Math"/>
              <a:cs typeface="Cambria Math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510271" y="1011047"/>
            <a:ext cx="85725" cy="43815"/>
          </a:xfrm>
          <a:custGeom>
            <a:avLst/>
            <a:gdLst/>
            <a:ahLst/>
            <a:cxnLst/>
            <a:rect l="l" t="t" r="r" b="b"/>
            <a:pathLst>
              <a:path w="85725" h="43815">
                <a:moveTo>
                  <a:pt x="63500" y="0"/>
                </a:moveTo>
                <a:lnTo>
                  <a:pt x="58800" y="5206"/>
                </a:lnTo>
                <a:lnTo>
                  <a:pt x="72898" y="17525"/>
                </a:lnTo>
                <a:lnTo>
                  <a:pt x="0" y="17525"/>
                </a:lnTo>
                <a:lnTo>
                  <a:pt x="0" y="25907"/>
                </a:lnTo>
                <a:lnTo>
                  <a:pt x="72898" y="25907"/>
                </a:lnTo>
                <a:lnTo>
                  <a:pt x="58800" y="38100"/>
                </a:lnTo>
                <a:lnTo>
                  <a:pt x="63500" y="43433"/>
                </a:lnTo>
                <a:lnTo>
                  <a:pt x="85725" y="24256"/>
                </a:lnTo>
                <a:lnTo>
                  <a:pt x="85725" y="19176"/>
                </a:lnTo>
                <a:lnTo>
                  <a:pt x="635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352665" y="961707"/>
            <a:ext cx="1045210" cy="6381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0" indent="-86360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Char char="∙"/>
              <a:tabLst>
                <a:tab pos="165735" algn="l"/>
              </a:tabLst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75" baseline="2910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r>
              <a:rPr sz="1575" spc="195" baseline="2910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-35" dirty="0"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baseline="-23809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575" spc="292" baseline="-23809" dirty="0">
                <a:solidFill>
                  <a:srgbClr val="7030A0"/>
                </a:solidFill>
                <a:latin typeface="Cambria Math"/>
                <a:cs typeface="Cambria Math"/>
              </a:rPr>
              <a:t>  </a:t>
            </a:r>
            <a:r>
              <a:rPr sz="1400" spc="-50" dirty="0"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  <a:p>
            <a:pPr marL="149225" indent="-85725">
              <a:lnSpc>
                <a:spcPct val="100000"/>
              </a:lnSpc>
              <a:spcBef>
                <a:spcPts val="1430"/>
              </a:spcBef>
              <a:buClr>
                <a:srgbClr val="000000"/>
              </a:buClr>
              <a:buChar char="∙"/>
              <a:tabLst>
                <a:tab pos="149225" algn="l"/>
              </a:tabLst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75" baseline="26455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r>
              <a:rPr sz="1575" spc="202" baseline="2645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-35" dirty="0"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baseline="-23809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r>
              <a:rPr sz="1575" spc="300" baseline="-23809" dirty="0">
                <a:solidFill>
                  <a:srgbClr val="7030A0"/>
                </a:solidFill>
                <a:latin typeface="Cambria Math"/>
                <a:cs typeface="Cambria Math"/>
              </a:rPr>
              <a:t>  </a:t>
            </a:r>
            <a:r>
              <a:rPr sz="1400" spc="-50" dirty="0"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000625" y="676275"/>
            <a:ext cx="3362325" cy="1895475"/>
            <a:chOff x="5000625" y="676275"/>
            <a:chExt cx="3362325" cy="1895475"/>
          </a:xfrm>
        </p:grpSpPr>
        <p:sp>
          <p:nvSpPr>
            <p:cNvPr id="68" name="object 68"/>
            <p:cNvSpPr/>
            <p:nvPr/>
          </p:nvSpPr>
          <p:spPr>
            <a:xfrm>
              <a:off x="5019675" y="695325"/>
              <a:ext cx="3324225" cy="1857375"/>
            </a:xfrm>
            <a:custGeom>
              <a:avLst/>
              <a:gdLst/>
              <a:ahLst/>
              <a:cxnLst/>
              <a:rect l="l" t="t" r="r" b="b"/>
              <a:pathLst>
                <a:path w="3324225" h="1857375">
                  <a:moveTo>
                    <a:pt x="0" y="1857375"/>
                  </a:moveTo>
                  <a:lnTo>
                    <a:pt x="3324225" y="1857375"/>
                  </a:lnTo>
                  <a:lnTo>
                    <a:pt x="3324225" y="0"/>
                  </a:lnTo>
                  <a:lnTo>
                    <a:pt x="0" y="0"/>
                  </a:lnTo>
                  <a:lnTo>
                    <a:pt x="0" y="1857375"/>
                  </a:lnTo>
                  <a:close/>
                </a:path>
              </a:pathLst>
            </a:custGeom>
            <a:ln w="381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21147" y="1490599"/>
              <a:ext cx="123189" cy="62230"/>
            </a:xfrm>
            <a:custGeom>
              <a:avLst/>
              <a:gdLst/>
              <a:ahLst/>
              <a:cxnLst/>
              <a:rect l="l" t="t" r="r" b="b"/>
              <a:pathLst>
                <a:path w="123189" h="62230">
                  <a:moveTo>
                    <a:pt x="91693" y="0"/>
                  </a:moveTo>
                  <a:lnTo>
                    <a:pt x="85089" y="7492"/>
                  </a:lnTo>
                  <a:lnTo>
                    <a:pt x="105155" y="24891"/>
                  </a:lnTo>
                  <a:lnTo>
                    <a:pt x="0" y="24891"/>
                  </a:lnTo>
                  <a:lnTo>
                    <a:pt x="0" y="36702"/>
                  </a:lnTo>
                  <a:lnTo>
                    <a:pt x="105155" y="36702"/>
                  </a:lnTo>
                  <a:lnTo>
                    <a:pt x="85089" y="54228"/>
                  </a:lnTo>
                  <a:lnTo>
                    <a:pt x="91693" y="61722"/>
                  </a:lnTo>
                  <a:lnTo>
                    <a:pt x="123189" y="34416"/>
                  </a:lnTo>
                  <a:lnTo>
                    <a:pt x="123189" y="27177"/>
                  </a:lnTo>
                  <a:lnTo>
                    <a:pt x="9169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113654" y="1425574"/>
            <a:ext cx="1517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37734" y="1397317"/>
            <a:ext cx="2736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257925" y="1435607"/>
            <a:ext cx="2570480" cy="365125"/>
          </a:xfrm>
          <a:custGeom>
            <a:avLst/>
            <a:gdLst/>
            <a:ahLst/>
            <a:cxnLst/>
            <a:rect l="l" t="t" r="r" b="b"/>
            <a:pathLst>
              <a:path w="2570479" h="365125">
                <a:moveTo>
                  <a:pt x="2305050" y="27305"/>
                </a:moveTo>
                <a:lnTo>
                  <a:pt x="2273554" y="0"/>
                </a:lnTo>
                <a:lnTo>
                  <a:pt x="2266950" y="7493"/>
                </a:lnTo>
                <a:lnTo>
                  <a:pt x="2287016" y="25019"/>
                </a:lnTo>
                <a:lnTo>
                  <a:pt x="2181860" y="25019"/>
                </a:lnTo>
                <a:lnTo>
                  <a:pt x="2181860" y="36830"/>
                </a:lnTo>
                <a:lnTo>
                  <a:pt x="2287016" y="36830"/>
                </a:lnTo>
                <a:lnTo>
                  <a:pt x="2266950" y="54229"/>
                </a:lnTo>
                <a:lnTo>
                  <a:pt x="2273554" y="61849"/>
                </a:lnTo>
                <a:lnTo>
                  <a:pt x="2305050" y="34544"/>
                </a:lnTo>
                <a:lnTo>
                  <a:pt x="2305050" y="27305"/>
                </a:lnTo>
                <a:close/>
              </a:path>
              <a:path w="2570479" h="365125">
                <a:moveTo>
                  <a:pt x="2569972" y="307467"/>
                </a:moveTo>
                <a:lnTo>
                  <a:pt x="2531872" y="288417"/>
                </a:lnTo>
                <a:lnTo>
                  <a:pt x="2455672" y="250317"/>
                </a:lnTo>
                <a:lnTo>
                  <a:pt x="2455672" y="288417"/>
                </a:lnTo>
                <a:lnTo>
                  <a:pt x="0" y="288417"/>
                </a:lnTo>
                <a:lnTo>
                  <a:pt x="0" y="326517"/>
                </a:lnTo>
                <a:lnTo>
                  <a:pt x="2455672" y="326517"/>
                </a:lnTo>
                <a:lnTo>
                  <a:pt x="2455672" y="364617"/>
                </a:lnTo>
                <a:lnTo>
                  <a:pt x="2531872" y="326517"/>
                </a:lnTo>
                <a:lnTo>
                  <a:pt x="2569972" y="307467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435593" y="1371028"/>
            <a:ext cx="1511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559800" y="1342072"/>
            <a:ext cx="2736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824229" y="815022"/>
            <a:ext cx="6519608" cy="3081121"/>
            <a:chOff x="823912" y="814451"/>
            <a:chExt cx="6519608" cy="3081121"/>
          </a:xfrm>
        </p:grpSpPr>
        <p:sp>
          <p:nvSpPr>
            <p:cNvPr id="76" name="object 76"/>
            <p:cNvSpPr/>
            <p:nvPr/>
          </p:nvSpPr>
          <p:spPr>
            <a:xfrm>
              <a:off x="2443226" y="1004951"/>
              <a:ext cx="1352550" cy="1457325"/>
            </a:xfrm>
            <a:custGeom>
              <a:avLst/>
              <a:gdLst/>
              <a:ahLst/>
              <a:cxnLst/>
              <a:rect l="l" t="t" r="r" b="b"/>
              <a:pathLst>
                <a:path w="1352550" h="1457325">
                  <a:moveTo>
                    <a:pt x="0" y="1457325"/>
                  </a:moveTo>
                  <a:lnTo>
                    <a:pt x="1352550" y="1457325"/>
                  </a:lnTo>
                  <a:lnTo>
                    <a:pt x="1352550" y="0"/>
                  </a:lnTo>
                  <a:lnTo>
                    <a:pt x="0" y="0"/>
                  </a:lnTo>
                  <a:lnTo>
                    <a:pt x="0" y="1457325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3912" y="814451"/>
              <a:ext cx="553085" cy="1866900"/>
            </a:xfrm>
            <a:custGeom>
              <a:avLst/>
              <a:gdLst/>
              <a:ahLst/>
              <a:cxnLst/>
              <a:rect l="l" t="t" r="r" b="b"/>
              <a:pathLst>
                <a:path w="553085" h="1866900">
                  <a:moveTo>
                    <a:pt x="0" y="92075"/>
                  </a:moveTo>
                  <a:lnTo>
                    <a:pt x="7235" y="56203"/>
                  </a:lnTo>
                  <a:lnTo>
                    <a:pt x="26968" y="26939"/>
                  </a:lnTo>
                  <a:lnTo>
                    <a:pt x="56235" y="7225"/>
                  </a:lnTo>
                  <a:lnTo>
                    <a:pt x="92075" y="0"/>
                  </a:lnTo>
                  <a:lnTo>
                    <a:pt x="460311" y="0"/>
                  </a:lnTo>
                  <a:lnTo>
                    <a:pt x="496202" y="7225"/>
                  </a:lnTo>
                  <a:lnTo>
                    <a:pt x="525510" y="26939"/>
                  </a:lnTo>
                  <a:lnTo>
                    <a:pt x="545268" y="56203"/>
                  </a:lnTo>
                  <a:lnTo>
                    <a:pt x="552513" y="92075"/>
                  </a:lnTo>
                  <a:lnTo>
                    <a:pt x="552513" y="1774698"/>
                  </a:lnTo>
                  <a:lnTo>
                    <a:pt x="545268" y="1810589"/>
                  </a:lnTo>
                  <a:lnTo>
                    <a:pt x="525510" y="1839896"/>
                  </a:lnTo>
                  <a:lnTo>
                    <a:pt x="496202" y="1859655"/>
                  </a:lnTo>
                  <a:lnTo>
                    <a:pt x="460311" y="1866900"/>
                  </a:lnTo>
                  <a:lnTo>
                    <a:pt x="92075" y="1866900"/>
                  </a:lnTo>
                  <a:lnTo>
                    <a:pt x="56235" y="1859655"/>
                  </a:lnTo>
                  <a:lnTo>
                    <a:pt x="26968" y="1839896"/>
                  </a:lnTo>
                  <a:lnTo>
                    <a:pt x="7235" y="1810589"/>
                  </a:lnTo>
                  <a:lnTo>
                    <a:pt x="0" y="177469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09637" y="890651"/>
              <a:ext cx="372110" cy="1714500"/>
            </a:xfrm>
            <a:custGeom>
              <a:avLst/>
              <a:gdLst/>
              <a:ahLst/>
              <a:cxnLst/>
              <a:rect l="l" t="t" r="r" b="b"/>
              <a:pathLst>
                <a:path w="372109" h="1714500">
                  <a:moveTo>
                    <a:pt x="0" y="185674"/>
                  </a:moveTo>
                  <a:lnTo>
                    <a:pt x="6634" y="136289"/>
                  </a:lnTo>
                  <a:lnTo>
                    <a:pt x="25359" y="91929"/>
                  </a:lnTo>
                  <a:lnTo>
                    <a:pt x="54402" y="54355"/>
                  </a:lnTo>
                  <a:lnTo>
                    <a:pt x="91993" y="25334"/>
                  </a:lnTo>
                  <a:lnTo>
                    <a:pt x="136361" y="6627"/>
                  </a:lnTo>
                  <a:lnTo>
                    <a:pt x="185737" y="0"/>
                  </a:lnTo>
                  <a:lnTo>
                    <a:pt x="235117" y="6627"/>
                  </a:lnTo>
                  <a:lnTo>
                    <a:pt x="279498" y="25334"/>
                  </a:lnTo>
                  <a:lnTo>
                    <a:pt x="317104" y="54356"/>
                  </a:lnTo>
                  <a:lnTo>
                    <a:pt x="346162" y="91929"/>
                  </a:lnTo>
                  <a:lnTo>
                    <a:pt x="364898" y="136289"/>
                  </a:lnTo>
                  <a:lnTo>
                    <a:pt x="371538" y="185674"/>
                  </a:lnTo>
                  <a:lnTo>
                    <a:pt x="364898" y="235067"/>
                  </a:lnTo>
                  <a:lnTo>
                    <a:pt x="346162" y="279451"/>
                  </a:lnTo>
                  <a:lnTo>
                    <a:pt x="317104" y="317055"/>
                  </a:lnTo>
                  <a:lnTo>
                    <a:pt x="279498" y="346107"/>
                  </a:lnTo>
                  <a:lnTo>
                    <a:pt x="235117" y="364838"/>
                  </a:lnTo>
                  <a:lnTo>
                    <a:pt x="185737" y="371475"/>
                  </a:lnTo>
                  <a:lnTo>
                    <a:pt x="136361" y="364838"/>
                  </a:lnTo>
                  <a:lnTo>
                    <a:pt x="91993" y="346107"/>
                  </a:lnTo>
                  <a:lnTo>
                    <a:pt x="54402" y="317055"/>
                  </a:lnTo>
                  <a:lnTo>
                    <a:pt x="25359" y="279451"/>
                  </a:lnTo>
                  <a:lnTo>
                    <a:pt x="6634" y="235067"/>
                  </a:lnTo>
                  <a:lnTo>
                    <a:pt x="0" y="185674"/>
                  </a:lnTo>
                  <a:close/>
                </a:path>
                <a:path w="372109" h="1714500">
                  <a:moveTo>
                    <a:pt x="0" y="628650"/>
                  </a:moveTo>
                  <a:lnTo>
                    <a:pt x="6634" y="580495"/>
                  </a:lnTo>
                  <a:lnTo>
                    <a:pt x="25359" y="537252"/>
                  </a:lnTo>
                  <a:lnTo>
                    <a:pt x="54402" y="500634"/>
                  </a:lnTo>
                  <a:lnTo>
                    <a:pt x="91993" y="472355"/>
                  </a:lnTo>
                  <a:lnTo>
                    <a:pt x="136361" y="454130"/>
                  </a:lnTo>
                  <a:lnTo>
                    <a:pt x="185737" y="447675"/>
                  </a:lnTo>
                  <a:lnTo>
                    <a:pt x="235117" y="454130"/>
                  </a:lnTo>
                  <a:lnTo>
                    <a:pt x="279498" y="472355"/>
                  </a:lnTo>
                  <a:lnTo>
                    <a:pt x="317104" y="500634"/>
                  </a:lnTo>
                  <a:lnTo>
                    <a:pt x="346162" y="537252"/>
                  </a:lnTo>
                  <a:lnTo>
                    <a:pt x="364898" y="580495"/>
                  </a:lnTo>
                  <a:lnTo>
                    <a:pt x="371538" y="628650"/>
                  </a:lnTo>
                  <a:lnTo>
                    <a:pt x="364898" y="676760"/>
                  </a:lnTo>
                  <a:lnTo>
                    <a:pt x="346162" y="719991"/>
                  </a:lnTo>
                  <a:lnTo>
                    <a:pt x="317104" y="756618"/>
                  </a:lnTo>
                  <a:lnTo>
                    <a:pt x="279498" y="784916"/>
                  </a:lnTo>
                  <a:lnTo>
                    <a:pt x="235117" y="803160"/>
                  </a:lnTo>
                  <a:lnTo>
                    <a:pt x="185737" y="809625"/>
                  </a:lnTo>
                  <a:lnTo>
                    <a:pt x="136361" y="803160"/>
                  </a:lnTo>
                  <a:lnTo>
                    <a:pt x="91993" y="784916"/>
                  </a:lnTo>
                  <a:lnTo>
                    <a:pt x="54402" y="756618"/>
                  </a:lnTo>
                  <a:lnTo>
                    <a:pt x="25359" y="719991"/>
                  </a:lnTo>
                  <a:lnTo>
                    <a:pt x="6634" y="676760"/>
                  </a:lnTo>
                  <a:lnTo>
                    <a:pt x="0" y="628650"/>
                  </a:lnTo>
                  <a:close/>
                </a:path>
                <a:path w="372109" h="1714500">
                  <a:moveTo>
                    <a:pt x="0" y="1061974"/>
                  </a:moveTo>
                  <a:lnTo>
                    <a:pt x="6634" y="1012589"/>
                  </a:lnTo>
                  <a:lnTo>
                    <a:pt x="25359" y="968229"/>
                  </a:lnTo>
                  <a:lnTo>
                    <a:pt x="54402" y="930656"/>
                  </a:lnTo>
                  <a:lnTo>
                    <a:pt x="91993" y="901634"/>
                  </a:lnTo>
                  <a:lnTo>
                    <a:pt x="136361" y="882927"/>
                  </a:lnTo>
                  <a:lnTo>
                    <a:pt x="185737" y="876300"/>
                  </a:lnTo>
                  <a:lnTo>
                    <a:pt x="235117" y="882927"/>
                  </a:lnTo>
                  <a:lnTo>
                    <a:pt x="279498" y="901634"/>
                  </a:lnTo>
                  <a:lnTo>
                    <a:pt x="317104" y="930656"/>
                  </a:lnTo>
                  <a:lnTo>
                    <a:pt x="346162" y="968229"/>
                  </a:lnTo>
                  <a:lnTo>
                    <a:pt x="364898" y="1012589"/>
                  </a:lnTo>
                  <a:lnTo>
                    <a:pt x="371538" y="1061974"/>
                  </a:lnTo>
                  <a:lnTo>
                    <a:pt x="364898" y="1111367"/>
                  </a:lnTo>
                  <a:lnTo>
                    <a:pt x="346162" y="1155751"/>
                  </a:lnTo>
                  <a:lnTo>
                    <a:pt x="317104" y="1193355"/>
                  </a:lnTo>
                  <a:lnTo>
                    <a:pt x="279498" y="1222407"/>
                  </a:lnTo>
                  <a:lnTo>
                    <a:pt x="235117" y="1241138"/>
                  </a:lnTo>
                  <a:lnTo>
                    <a:pt x="185737" y="1247775"/>
                  </a:lnTo>
                  <a:lnTo>
                    <a:pt x="136361" y="1241138"/>
                  </a:lnTo>
                  <a:lnTo>
                    <a:pt x="91993" y="1222407"/>
                  </a:lnTo>
                  <a:lnTo>
                    <a:pt x="54402" y="1193355"/>
                  </a:lnTo>
                  <a:lnTo>
                    <a:pt x="25359" y="1155751"/>
                  </a:lnTo>
                  <a:lnTo>
                    <a:pt x="6634" y="1111367"/>
                  </a:lnTo>
                  <a:lnTo>
                    <a:pt x="0" y="1061974"/>
                  </a:lnTo>
                  <a:close/>
                </a:path>
                <a:path w="372109" h="1714500">
                  <a:moveTo>
                    <a:pt x="0" y="1528699"/>
                  </a:moveTo>
                  <a:lnTo>
                    <a:pt x="6634" y="1479314"/>
                  </a:lnTo>
                  <a:lnTo>
                    <a:pt x="25359" y="1434954"/>
                  </a:lnTo>
                  <a:lnTo>
                    <a:pt x="54402" y="1397381"/>
                  </a:lnTo>
                  <a:lnTo>
                    <a:pt x="91993" y="1368359"/>
                  </a:lnTo>
                  <a:lnTo>
                    <a:pt x="136361" y="1349652"/>
                  </a:lnTo>
                  <a:lnTo>
                    <a:pt x="185737" y="1343025"/>
                  </a:lnTo>
                  <a:lnTo>
                    <a:pt x="235117" y="1349652"/>
                  </a:lnTo>
                  <a:lnTo>
                    <a:pt x="279498" y="1368359"/>
                  </a:lnTo>
                  <a:lnTo>
                    <a:pt x="317104" y="1397381"/>
                  </a:lnTo>
                  <a:lnTo>
                    <a:pt x="346162" y="1434954"/>
                  </a:lnTo>
                  <a:lnTo>
                    <a:pt x="364898" y="1479314"/>
                  </a:lnTo>
                  <a:lnTo>
                    <a:pt x="371538" y="1528699"/>
                  </a:lnTo>
                  <a:lnTo>
                    <a:pt x="364898" y="1578092"/>
                  </a:lnTo>
                  <a:lnTo>
                    <a:pt x="346162" y="1622476"/>
                  </a:lnTo>
                  <a:lnTo>
                    <a:pt x="317104" y="1660080"/>
                  </a:lnTo>
                  <a:lnTo>
                    <a:pt x="279498" y="1689132"/>
                  </a:lnTo>
                  <a:lnTo>
                    <a:pt x="235117" y="1707863"/>
                  </a:lnTo>
                  <a:lnTo>
                    <a:pt x="185737" y="1714500"/>
                  </a:lnTo>
                  <a:lnTo>
                    <a:pt x="136361" y="1707863"/>
                  </a:lnTo>
                  <a:lnTo>
                    <a:pt x="91993" y="1689132"/>
                  </a:lnTo>
                  <a:lnTo>
                    <a:pt x="54402" y="1660080"/>
                  </a:lnTo>
                  <a:lnTo>
                    <a:pt x="25359" y="1622476"/>
                  </a:lnTo>
                  <a:lnTo>
                    <a:pt x="6634" y="1578092"/>
                  </a:lnTo>
                  <a:lnTo>
                    <a:pt x="0" y="1528699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95525" y="823976"/>
              <a:ext cx="561975" cy="2286000"/>
            </a:xfrm>
            <a:custGeom>
              <a:avLst/>
              <a:gdLst/>
              <a:ahLst/>
              <a:cxnLst/>
              <a:rect l="l" t="t" r="r" b="b"/>
              <a:pathLst>
                <a:path w="561975" h="2286000">
                  <a:moveTo>
                    <a:pt x="0" y="93599"/>
                  </a:moveTo>
                  <a:lnTo>
                    <a:pt x="7356" y="57167"/>
                  </a:lnTo>
                  <a:lnTo>
                    <a:pt x="27416" y="27416"/>
                  </a:lnTo>
                  <a:lnTo>
                    <a:pt x="57167" y="7356"/>
                  </a:lnTo>
                  <a:lnTo>
                    <a:pt x="93599" y="0"/>
                  </a:lnTo>
                  <a:lnTo>
                    <a:pt x="468249" y="0"/>
                  </a:lnTo>
                  <a:lnTo>
                    <a:pt x="504699" y="7356"/>
                  </a:lnTo>
                  <a:lnTo>
                    <a:pt x="534495" y="27416"/>
                  </a:lnTo>
                  <a:lnTo>
                    <a:pt x="554599" y="57167"/>
                  </a:lnTo>
                  <a:lnTo>
                    <a:pt x="561975" y="93599"/>
                  </a:lnTo>
                  <a:lnTo>
                    <a:pt x="561975" y="2192274"/>
                  </a:lnTo>
                  <a:lnTo>
                    <a:pt x="554599" y="2228724"/>
                  </a:lnTo>
                  <a:lnTo>
                    <a:pt x="534495" y="2258520"/>
                  </a:lnTo>
                  <a:lnTo>
                    <a:pt x="504699" y="2278624"/>
                  </a:lnTo>
                  <a:lnTo>
                    <a:pt x="468249" y="2286000"/>
                  </a:lnTo>
                  <a:lnTo>
                    <a:pt x="93599" y="2286000"/>
                  </a:lnTo>
                  <a:lnTo>
                    <a:pt x="57167" y="2278624"/>
                  </a:lnTo>
                  <a:lnTo>
                    <a:pt x="27416" y="2258520"/>
                  </a:lnTo>
                  <a:lnTo>
                    <a:pt x="7356" y="2228724"/>
                  </a:lnTo>
                  <a:lnTo>
                    <a:pt x="0" y="2192274"/>
                  </a:lnTo>
                  <a:lnTo>
                    <a:pt x="0" y="93599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890775" y="909701"/>
              <a:ext cx="371475" cy="2095500"/>
            </a:xfrm>
            <a:custGeom>
              <a:avLst/>
              <a:gdLst/>
              <a:ahLst/>
              <a:cxnLst/>
              <a:rect l="l" t="t" r="r" b="b"/>
              <a:pathLst>
                <a:path w="371475" h="2095500">
                  <a:moveTo>
                    <a:pt x="9525" y="185674"/>
                  </a:moveTo>
                  <a:lnTo>
                    <a:pt x="15980" y="136289"/>
                  </a:lnTo>
                  <a:lnTo>
                    <a:pt x="34205" y="91929"/>
                  </a:lnTo>
                  <a:lnTo>
                    <a:pt x="62483" y="54355"/>
                  </a:lnTo>
                  <a:lnTo>
                    <a:pt x="99102" y="25334"/>
                  </a:lnTo>
                  <a:lnTo>
                    <a:pt x="142345" y="6627"/>
                  </a:lnTo>
                  <a:lnTo>
                    <a:pt x="190500" y="0"/>
                  </a:lnTo>
                  <a:lnTo>
                    <a:pt x="238610" y="6627"/>
                  </a:lnTo>
                  <a:lnTo>
                    <a:pt x="281841" y="25334"/>
                  </a:lnTo>
                  <a:lnTo>
                    <a:pt x="318468" y="54356"/>
                  </a:lnTo>
                  <a:lnTo>
                    <a:pt x="346766" y="91929"/>
                  </a:lnTo>
                  <a:lnTo>
                    <a:pt x="365010" y="136289"/>
                  </a:lnTo>
                  <a:lnTo>
                    <a:pt x="371475" y="185674"/>
                  </a:lnTo>
                  <a:lnTo>
                    <a:pt x="365010" y="235067"/>
                  </a:lnTo>
                  <a:lnTo>
                    <a:pt x="346766" y="279451"/>
                  </a:lnTo>
                  <a:lnTo>
                    <a:pt x="318468" y="317055"/>
                  </a:lnTo>
                  <a:lnTo>
                    <a:pt x="281841" y="346107"/>
                  </a:lnTo>
                  <a:lnTo>
                    <a:pt x="238610" y="364838"/>
                  </a:lnTo>
                  <a:lnTo>
                    <a:pt x="190500" y="371475"/>
                  </a:lnTo>
                  <a:lnTo>
                    <a:pt x="142345" y="364838"/>
                  </a:lnTo>
                  <a:lnTo>
                    <a:pt x="99102" y="346107"/>
                  </a:lnTo>
                  <a:lnTo>
                    <a:pt x="62484" y="317055"/>
                  </a:lnTo>
                  <a:lnTo>
                    <a:pt x="34205" y="279451"/>
                  </a:lnTo>
                  <a:lnTo>
                    <a:pt x="15980" y="235067"/>
                  </a:lnTo>
                  <a:lnTo>
                    <a:pt x="9525" y="185674"/>
                  </a:lnTo>
                  <a:close/>
                </a:path>
                <a:path w="371475" h="2095500">
                  <a:moveTo>
                    <a:pt x="9525" y="614299"/>
                  </a:moveTo>
                  <a:lnTo>
                    <a:pt x="15980" y="564914"/>
                  </a:lnTo>
                  <a:lnTo>
                    <a:pt x="34205" y="520554"/>
                  </a:lnTo>
                  <a:lnTo>
                    <a:pt x="62483" y="482980"/>
                  </a:lnTo>
                  <a:lnTo>
                    <a:pt x="99102" y="453959"/>
                  </a:lnTo>
                  <a:lnTo>
                    <a:pt x="142345" y="435252"/>
                  </a:lnTo>
                  <a:lnTo>
                    <a:pt x="190500" y="428625"/>
                  </a:lnTo>
                  <a:lnTo>
                    <a:pt x="238610" y="435252"/>
                  </a:lnTo>
                  <a:lnTo>
                    <a:pt x="281841" y="453959"/>
                  </a:lnTo>
                  <a:lnTo>
                    <a:pt x="318468" y="482981"/>
                  </a:lnTo>
                  <a:lnTo>
                    <a:pt x="346766" y="520554"/>
                  </a:lnTo>
                  <a:lnTo>
                    <a:pt x="365010" y="564914"/>
                  </a:lnTo>
                  <a:lnTo>
                    <a:pt x="371475" y="614299"/>
                  </a:lnTo>
                  <a:lnTo>
                    <a:pt x="365010" y="663692"/>
                  </a:lnTo>
                  <a:lnTo>
                    <a:pt x="346766" y="708076"/>
                  </a:lnTo>
                  <a:lnTo>
                    <a:pt x="318468" y="745680"/>
                  </a:lnTo>
                  <a:lnTo>
                    <a:pt x="281841" y="774732"/>
                  </a:lnTo>
                  <a:lnTo>
                    <a:pt x="238610" y="793463"/>
                  </a:lnTo>
                  <a:lnTo>
                    <a:pt x="190500" y="800100"/>
                  </a:lnTo>
                  <a:lnTo>
                    <a:pt x="142345" y="793463"/>
                  </a:lnTo>
                  <a:lnTo>
                    <a:pt x="99102" y="774732"/>
                  </a:lnTo>
                  <a:lnTo>
                    <a:pt x="62484" y="745680"/>
                  </a:lnTo>
                  <a:lnTo>
                    <a:pt x="34205" y="708076"/>
                  </a:lnTo>
                  <a:lnTo>
                    <a:pt x="15980" y="663692"/>
                  </a:lnTo>
                  <a:lnTo>
                    <a:pt x="9525" y="614299"/>
                  </a:lnTo>
                  <a:close/>
                </a:path>
                <a:path w="371475" h="2095500">
                  <a:moveTo>
                    <a:pt x="0" y="1038225"/>
                  </a:moveTo>
                  <a:lnTo>
                    <a:pt x="6455" y="990070"/>
                  </a:lnTo>
                  <a:lnTo>
                    <a:pt x="24680" y="946827"/>
                  </a:lnTo>
                  <a:lnTo>
                    <a:pt x="52958" y="910209"/>
                  </a:lnTo>
                  <a:lnTo>
                    <a:pt x="89577" y="881930"/>
                  </a:lnTo>
                  <a:lnTo>
                    <a:pt x="132820" y="863705"/>
                  </a:lnTo>
                  <a:lnTo>
                    <a:pt x="180975" y="857250"/>
                  </a:lnTo>
                  <a:lnTo>
                    <a:pt x="229085" y="863705"/>
                  </a:lnTo>
                  <a:lnTo>
                    <a:pt x="272316" y="881930"/>
                  </a:lnTo>
                  <a:lnTo>
                    <a:pt x="308943" y="910209"/>
                  </a:lnTo>
                  <a:lnTo>
                    <a:pt x="337241" y="946827"/>
                  </a:lnTo>
                  <a:lnTo>
                    <a:pt x="355485" y="990070"/>
                  </a:lnTo>
                  <a:lnTo>
                    <a:pt x="361950" y="1038225"/>
                  </a:lnTo>
                  <a:lnTo>
                    <a:pt x="355485" y="1086335"/>
                  </a:lnTo>
                  <a:lnTo>
                    <a:pt x="337241" y="1129566"/>
                  </a:lnTo>
                  <a:lnTo>
                    <a:pt x="308943" y="1166193"/>
                  </a:lnTo>
                  <a:lnTo>
                    <a:pt x="272316" y="1194491"/>
                  </a:lnTo>
                  <a:lnTo>
                    <a:pt x="229085" y="1212735"/>
                  </a:lnTo>
                  <a:lnTo>
                    <a:pt x="180975" y="1219200"/>
                  </a:lnTo>
                  <a:lnTo>
                    <a:pt x="132820" y="1212735"/>
                  </a:lnTo>
                  <a:lnTo>
                    <a:pt x="89577" y="1194491"/>
                  </a:lnTo>
                  <a:lnTo>
                    <a:pt x="52959" y="1166193"/>
                  </a:lnTo>
                  <a:lnTo>
                    <a:pt x="24680" y="1129566"/>
                  </a:lnTo>
                  <a:lnTo>
                    <a:pt x="6455" y="1086335"/>
                  </a:lnTo>
                  <a:lnTo>
                    <a:pt x="0" y="1038225"/>
                  </a:lnTo>
                  <a:close/>
                </a:path>
                <a:path w="371475" h="2095500">
                  <a:moveTo>
                    <a:pt x="9525" y="1481074"/>
                  </a:moveTo>
                  <a:lnTo>
                    <a:pt x="15980" y="1431689"/>
                  </a:lnTo>
                  <a:lnTo>
                    <a:pt x="34205" y="1387329"/>
                  </a:lnTo>
                  <a:lnTo>
                    <a:pt x="62483" y="1349756"/>
                  </a:lnTo>
                  <a:lnTo>
                    <a:pt x="99102" y="1320734"/>
                  </a:lnTo>
                  <a:lnTo>
                    <a:pt x="142345" y="1302027"/>
                  </a:lnTo>
                  <a:lnTo>
                    <a:pt x="190500" y="1295400"/>
                  </a:lnTo>
                  <a:lnTo>
                    <a:pt x="238610" y="1302027"/>
                  </a:lnTo>
                  <a:lnTo>
                    <a:pt x="281841" y="1320734"/>
                  </a:lnTo>
                  <a:lnTo>
                    <a:pt x="318468" y="1349756"/>
                  </a:lnTo>
                  <a:lnTo>
                    <a:pt x="346766" y="1387329"/>
                  </a:lnTo>
                  <a:lnTo>
                    <a:pt x="365010" y="1431689"/>
                  </a:lnTo>
                  <a:lnTo>
                    <a:pt x="371475" y="1481074"/>
                  </a:lnTo>
                  <a:lnTo>
                    <a:pt x="365010" y="1530467"/>
                  </a:lnTo>
                  <a:lnTo>
                    <a:pt x="346766" y="1574851"/>
                  </a:lnTo>
                  <a:lnTo>
                    <a:pt x="318468" y="1612455"/>
                  </a:lnTo>
                  <a:lnTo>
                    <a:pt x="281841" y="1641507"/>
                  </a:lnTo>
                  <a:lnTo>
                    <a:pt x="238610" y="1660238"/>
                  </a:lnTo>
                  <a:lnTo>
                    <a:pt x="190500" y="1666875"/>
                  </a:lnTo>
                  <a:lnTo>
                    <a:pt x="142345" y="1660238"/>
                  </a:lnTo>
                  <a:lnTo>
                    <a:pt x="99102" y="1641507"/>
                  </a:lnTo>
                  <a:lnTo>
                    <a:pt x="62484" y="1612455"/>
                  </a:lnTo>
                  <a:lnTo>
                    <a:pt x="34205" y="1574851"/>
                  </a:lnTo>
                  <a:lnTo>
                    <a:pt x="15980" y="1530467"/>
                  </a:lnTo>
                  <a:lnTo>
                    <a:pt x="9525" y="1481074"/>
                  </a:lnTo>
                  <a:close/>
                </a:path>
                <a:path w="371475" h="2095500">
                  <a:moveTo>
                    <a:pt x="9525" y="1914525"/>
                  </a:moveTo>
                  <a:lnTo>
                    <a:pt x="15980" y="1866370"/>
                  </a:lnTo>
                  <a:lnTo>
                    <a:pt x="34205" y="1823127"/>
                  </a:lnTo>
                  <a:lnTo>
                    <a:pt x="62483" y="1786509"/>
                  </a:lnTo>
                  <a:lnTo>
                    <a:pt x="99102" y="1758230"/>
                  </a:lnTo>
                  <a:lnTo>
                    <a:pt x="142345" y="1740005"/>
                  </a:lnTo>
                  <a:lnTo>
                    <a:pt x="190500" y="1733550"/>
                  </a:lnTo>
                  <a:lnTo>
                    <a:pt x="238610" y="1740005"/>
                  </a:lnTo>
                  <a:lnTo>
                    <a:pt x="281841" y="1758230"/>
                  </a:lnTo>
                  <a:lnTo>
                    <a:pt x="318468" y="1786508"/>
                  </a:lnTo>
                  <a:lnTo>
                    <a:pt x="346766" y="1823127"/>
                  </a:lnTo>
                  <a:lnTo>
                    <a:pt x="365010" y="1866370"/>
                  </a:lnTo>
                  <a:lnTo>
                    <a:pt x="371475" y="1914525"/>
                  </a:lnTo>
                  <a:lnTo>
                    <a:pt x="365010" y="1962635"/>
                  </a:lnTo>
                  <a:lnTo>
                    <a:pt x="346766" y="2005866"/>
                  </a:lnTo>
                  <a:lnTo>
                    <a:pt x="318468" y="2042493"/>
                  </a:lnTo>
                  <a:lnTo>
                    <a:pt x="281841" y="2070791"/>
                  </a:lnTo>
                  <a:lnTo>
                    <a:pt x="238610" y="2089035"/>
                  </a:lnTo>
                  <a:lnTo>
                    <a:pt x="190500" y="2095500"/>
                  </a:lnTo>
                  <a:lnTo>
                    <a:pt x="142345" y="2089035"/>
                  </a:lnTo>
                  <a:lnTo>
                    <a:pt x="99102" y="2070791"/>
                  </a:lnTo>
                  <a:lnTo>
                    <a:pt x="62484" y="2042493"/>
                  </a:lnTo>
                  <a:lnTo>
                    <a:pt x="34205" y="2005866"/>
                  </a:lnTo>
                  <a:lnTo>
                    <a:pt x="15980" y="1962635"/>
                  </a:lnTo>
                  <a:lnTo>
                    <a:pt x="9525" y="191452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4630" y="3063240"/>
              <a:ext cx="604520" cy="36855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9729" y="2939262"/>
              <a:ext cx="613791" cy="956310"/>
            </a:xfrm>
            <a:prstGeom prst="rect">
              <a:avLst/>
            </a:prstGeom>
          </p:spPr>
        </p:pic>
      </p:grpSp>
      <p:sp>
        <p:nvSpPr>
          <p:cNvPr id="97" name="object 9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F7E918D-CC72-23DC-99DA-76C558DC4484}"/>
              </a:ext>
            </a:extLst>
          </p:cNvPr>
          <p:cNvGrpSpPr/>
          <p:nvPr/>
        </p:nvGrpSpPr>
        <p:grpSpPr>
          <a:xfrm>
            <a:off x="6506865" y="870460"/>
            <a:ext cx="246600" cy="186480"/>
            <a:chOff x="6506865" y="870460"/>
            <a:chExt cx="24660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D28BD34-8318-284C-EFE1-800BECF2029F}"/>
                    </a:ext>
                  </a:extLst>
                </p14:cNvPr>
                <p14:cNvContentPartPr/>
                <p14:nvPr/>
              </p14:nvContentPartPr>
              <p14:xfrm>
                <a:off x="6506865" y="900700"/>
                <a:ext cx="70200" cy="128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D28BD34-8318-284C-EFE1-800BECF202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02545" y="896380"/>
                  <a:ext cx="78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802D4EA-75BB-7572-861B-8A71AD7FEEDA}"/>
                    </a:ext>
                  </a:extLst>
                </p14:cNvPr>
                <p14:cNvContentPartPr/>
                <p14:nvPr/>
              </p14:nvContentPartPr>
              <p14:xfrm>
                <a:off x="6581385" y="910060"/>
                <a:ext cx="83520" cy="119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802D4EA-75BB-7572-861B-8A71AD7FEE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77065" y="905740"/>
                  <a:ext cx="92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EA6F53C-4E49-839F-0A51-DE60D23D0776}"/>
                    </a:ext>
                  </a:extLst>
                </p14:cNvPr>
                <p14:cNvContentPartPr/>
                <p14:nvPr/>
              </p14:nvContentPartPr>
              <p14:xfrm>
                <a:off x="6682905" y="870460"/>
                <a:ext cx="70560" cy="186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EA6F53C-4E49-839F-0A51-DE60D23D07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78585" y="866140"/>
                  <a:ext cx="7920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E35262-31B7-4958-2FA2-E7CFEAC3D135}"/>
              </a:ext>
            </a:extLst>
          </p:cNvPr>
          <p:cNvGrpSpPr/>
          <p:nvPr/>
        </p:nvGrpSpPr>
        <p:grpSpPr>
          <a:xfrm>
            <a:off x="5819265" y="883060"/>
            <a:ext cx="523080" cy="214560"/>
            <a:chOff x="5819265" y="883060"/>
            <a:chExt cx="52308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4F4FA18-ED0B-7BD9-DA51-28781EFAB953}"/>
                    </a:ext>
                  </a:extLst>
                </p14:cNvPr>
                <p14:cNvContentPartPr/>
                <p14:nvPr/>
              </p14:nvContentPartPr>
              <p14:xfrm>
                <a:off x="5819265" y="929500"/>
                <a:ext cx="60480" cy="120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4F4FA18-ED0B-7BD9-DA51-28781EFAB9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14945" y="925180"/>
                  <a:ext cx="69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70D377D-8D29-5015-B419-A604CF104CA7}"/>
                    </a:ext>
                  </a:extLst>
                </p14:cNvPr>
                <p14:cNvContentPartPr/>
                <p14:nvPr/>
              </p14:nvContentPartPr>
              <p14:xfrm>
                <a:off x="5890545" y="951100"/>
                <a:ext cx="61560" cy="111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70D377D-8D29-5015-B419-A604CF104C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86225" y="946780"/>
                  <a:ext cx="70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5D00BA0-4348-BE65-5F3F-9545A8BD70F4}"/>
                    </a:ext>
                  </a:extLst>
                </p14:cNvPr>
                <p14:cNvContentPartPr/>
                <p14:nvPr/>
              </p14:nvContentPartPr>
              <p14:xfrm>
                <a:off x="5980545" y="883060"/>
                <a:ext cx="69480" cy="183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5D00BA0-4348-BE65-5F3F-9545A8BD70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76225" y="878740"/>
                  <a:ext cx="78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F99EFB2-F9F4-8B13-4631-AD428491AF4F}"/>
                    </a:ext>
                  </a:extLst>
                </p14:cNvPr>
                <p14:cNvContentPartPr/>
                <p14:nvPr/>
              </p14:nvContentPartPr>
              <p14:xfrm>
                <a:off x="6128145" y="951460"/>
                <a:ext cx="38880" cy="118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F99EFB2-F9F4-8B13-4631-AD428491AF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23825" y="947140"/>
                  <a:ext cx="47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47513E-67F9-0164-6734-CEA4D662E437}"/>
                    </a:ext>
                  </a:extLst>
                </p14:cNvPr>
                <p14:cNvContentPartPr/>
                <p14:nvPr/>
              </p14:nvContentPartPr>
              <p14:xfrm>
                <a:off x="6205905" y="974500"/>
                <a:ext cx="54000" cy="94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47513E-67F9-0164-6734-CEA4D662E4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01585" y="970180"/>
                  <a:ext cx="62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5CDAA30-4764-6E5A-BD76-5D8271A8CCFD}"/>
                    </a:ext>
                  </a:extLst>
                </p14:cNvPr>
                <p14:cNvContentPartPr/>
                <p14:nvPr/>
              </p14:nvContentPartPr>
              <p14:xfrm>
                <a:off x="6272505" y="933100"/>
                <a:ext cx="69840" cy="164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5CDAA30-4764-6E5A-BD76-5D8271A8CC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8185" y="928780"/>
                  <a:ext cx="784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A15FDFF-8357-560E-BA04-D3A4CCE3A749}"/>
              </a:ext>
            </a:extLst>
          </p:cNvPr>
          <p:cNvGrpSpPr/>
          <p:nvPr/>
        </p:nvGrpSpPr>
        <p:grpSpPr>
          <a:xfrm>
            <a:off x="5865345" y="1307500"/>
            <a:ext cx="207360" cy="166320"/>
            <a:chOff x="5865345" y="1307500"/>
            <a:chExt cx="207360" cy="16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89F4079-DBF7-7D33-324C-1DB931FC5D86}"/>
                    </a:ext>
                  </a:extLst>
                </p14:cNvPr>
                <p14:cNvContentPartPr/>
                <p14:nvPr/>
              </p14:nvContentPartPr>
              <p14:xfrm>
                <a:off x="5865345" y="1355380"/>
                <a:ext cx="48960" cy="114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89F4079-DBF7-7D33-324C-1DB931FC5D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61025" y="1351060"/>
                  <a:ext cx="57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0ED4C57-71B7-BFD0-15B3-4B5978A231BD}"/>
                    </a:ext>
                  </a:extLst>
                </p14:cNvPr>
                <p14:cNvContentPartPr/>
                <p14:nvPr/>
              </p14:nvContentPartPr>
              <p14:xfrm>
                <a:off x="5927985" y="1367260"/>
                <a:ext cx="77760" cy="89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0ED4C57-71B7-BFD0-15B3-4B5978A231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23665" y="1362940"/>
                  <a:ext cx="86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2EE4206-97D7-330B-6F0A-E929765BF240}"/>
                    </a:ext>
                  </a:extLst>
                </p14:cNvPr>
                <p14:cNvContentPartPr/>
                <p14:nvPr/>
              </p14:nvContentPartPr>
              <p14:xfrm>
                <a:off x="6003945" y="1307500"/>
                <a:ext cx="68760" cy="166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2EE4206-97D7-330B-6F0A-E929765BF24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99625" y="1303180"/>
                  <a:ext cx="7740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7CF3C1D-49AA-BAA7-399C-7F4691903161}"/>
              </a:ext>
            </a:extLst>
          </p:cNvPr>
          <p:cNvGrpSpPr/>
          <p:nvPr/>
        </p:nvGrpSpPr>
        <p:grpSpPr>
          <a:xfrm>
            <a:off x="6223905" y="1289860"/>
            <a:ext cx="177840" cy="183960"/>
            <a:chOff x="6223905" y="1289860"/>
            <a:chExt cx="17784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F560A29-9CA6-8A5A-1F09-6E9EAEED3F24}"/>
                    </a:ext>
                  </a:extLst>
                </p14:cNvPr>
                <p14:cNvContentPartPr/>
                <p14:nvPr/>
              </p14:nvContentPartPr>
              <p14:xfrm>
                <a:off x="6223905" y="1332340"/>
                <a:ext cx="54720" cy="122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F560A29-9CA6-8A5A-1F09-6E9EAEED3F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19585" y="1328020"/>
                  <a:ext cx="63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05AC974-BD8B-FAB2-5DE5-EF0EA21134C5}"/>
                    </a:ext>
                  </a:extLst>
                </p14:cNvPr>
                <p14:cNvContentPartPr/>
                <p14:nvPr/>
              </p14:nvContentPartPr>
              <p14:xfrm>
                <a:off x="6289425" y="1332700"/>
                <a:ext cx="37440" cy="99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05AC974-BD8B-FAB2-5DE5-EF0EA21134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85105" y="1328380"/>
                  <a:ext cx="46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67F70C3-C3A7-D2FD-7076-B2903B691E92}"/>
                    </a:ext>
                  </a:extLst>
                </p14:cNvPr>
                <p14:cNvContentPartPr/>
                <p14:nvPr/>
              </p14:nvContentPartPr>
              <p14:xfrm>
                <a:off x="6329025" y="1289860"/>
                <a:ext cx="72720" cy="183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67F70C3-C3A7-D2FD-7076-B2903B691E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24705" y="1285540"/>
                  <a:ext cx="8136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1897663-7C42-3799-51E8-B750ED493AD5}"/>
              </a:ext>
            </a:extLst>
          </p:cNvPr>
          <p:cNvGrpSpPr/>
          <p:nvPr/>
        </p:nvGrpSpPr>
        <p:grpSpPr>
          <a:xfrm>
            <a:off x="5830065" y="1953700"/>
            <a:ext cx="219960" cy="165960"/>
            <a:chOff x="5830065" y="1953700"/>
            <a:chExt cx="21996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DE3F962-22FD-44AD-DA53-DF888E9FC30E}"/>
                    </a:ext>
                  </a:extLst>
                </p14:cNvPr>
                <p14:cNvContentPartPr/>
                <p14:nvPr/>
              </p14:nvContentPartPr>
              <p14:xfrm>
                <a:off x="5830065" y="1983220"/>
                <a:ext cx="64080" cy="136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DE3F962-22FD-44AD-DA53-DF888E9FC3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25745" y="1978900"/>
                  <a:ext cx="72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3FD7E84-B15D-CE0B-B181-17573D05F9D8}"/>
                    </a:ext>
                  </a:extLst>
                </p14:cNvPr>
                <p14:cNvContentPartPr/>
                <p14:nvPr/>
              </p14:nvContentPartPr>
              <p14:xfrm>
                <a:off x="5916465" y="2008060"/>
                <a:ext cx="53640" cy="86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3FD7E84-B15D-CE0B-B181-17573D05F9D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12145" y="2003740"/>
                  <a:ext cx="62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5C8A10B-9383-4607-4BB6-B5C536D14624}"/>
                    </a:ext>
                  </a:extLst>
                </p14:cNvPr>
                <p14:cNvContentPartPr/>
                <p14:nvPr/>
              </p14:nvContentPartPr>
              <p14:xfrm>
                <a:off x="5985225" y="1953700"/>
                <a:ext cx="64800" cy="140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5C8A10B-9383-4607-4BB6-B5C536D146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80905" y="1949380"/>
                  <a:ext cx="7344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471C4C6-24C7-2C90-B41B-F34639E4BF90}"/>
              </a:ext>
            </a:extLst>
          </p:cNvPr>
          <p:cNvGrpSpPr/>
          <p:nvPr/>
        </p:nvGrpSpPr>
        <p:grpSpPr>
          <a:xfrm>
            <a:off x="6195465" y="1997980"/>
            <a:ext cx="196920" cy="144360"/>
            <a:chOff x="6195465" y="1997980"/>
            <a:chExt cx="196920" cy="14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9B7DE82-7456-C30F-46A3-B5F2E8077684}"/>
                    </a:ext>
                  </a:extLst>
                </p14:cNvPr>
                <p14:cNvContentPartPr/>
                <p14:nvPr/>
              </p14:nvContentPartPr>
              <p14:xfrm>
                <a:off x="6195465" y="2027140"/>
                <a:ext cx="54000" cy="114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9B7DE82-7456-C30F-46A3-B5F2E80776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91145" y="2022820"/>
                  <a:ext cx="62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61DF0F2-F480-0781-42F9-49B8566899E9}"/>
                    </a:ext>
                  </a:extLst>
                </p14:cNvPr>
                <p14:cNvContentPartPr/>
                <p14:nvPr/>
              </p14:nvContentPartPr>
              <p14:xfrm>
                <a:off x="6268905" y="2032540"/>
                <a:ext cx="48600" cy="86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61DF0F2-F480-0781-42F9-49B8566899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64585" y="2028220"/>
                  <a:ext cx="57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9C839A5-6E2C-6B63-B9AC-92581A1D86FB}"/>
                    </a:ext>
                  </a:extLst>
                </p14:cNvPr>
                <p14:cNvContentPartPr/>
                <p14:nvPr/>
              </p14:nvContentPartPr>
              <p14:xfrm>
                <a:off x="6341985" y="1997980"/>
                <a:ext cx="50400" cy="144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9C839A5-6E2C-6B63-B9AC-92581A1D86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37665" y="1993660"/>
                  <a:ext cx="5904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F615B37-FA44-AE61-82ED-928C4EA63181}"/>
              </a:ext>
            </a:extLst>
          </p:cNvPr>
          <p:cNvGrpSpPr/>
          <p:nvPr/>
        </p:nvGrpSpPr>
        <p:grpSpPr>
          <a:xfrm>
            <a:off x="6529905" y="1244140"/>
            <a:ext cx="212400" cy="153360"/>
            <a:chOff x="6529905" y="1244140"/>
            <a:chExt cx="21240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10EB9F1-6CDD-9B35-F649-600D11347D7F}"/>
                    </a:ext>
                  </a:extLst>
                </p14:cNvPr>
                <p14:cNvContentPartPr/>
                <p14:nvPr/>
              </p14:nvContentPartPr>
              <p14:xfrm>
                <a:off x="6529905" y="1283740"/>
                <a:ext cx="60480" cy="101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10EB9F1-6CDD-9B35-F649-600D11347D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25585" y="1279420"/>
                  <a:ext cx="69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1422B41-A750-9FE7-8702-F1C450665128}"/>
                    </a:ext>
                  </a:extLst>
                </p14:cNvPr>
                <p14:cNvContentPartPr/>
                <p14:nvPr/>
              </p14:nvContentPartPr>
              <p14:xfrm>
                <a:off x="6612345" y="1276900"/>
                <a:ext cx="64440" cy="102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1422B41-A750-9FE7-8702-F1C45066512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8025" y="1272580"/>
                  <a:ext cx="73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8273F27-F08D-8C34-98AA-89075AEC2997}"/>
                    </a:ext>
                  </a:extLst>
                </p14:cNvPr>
                <p14:cNvContentPartPr/>
                <p14:nvPr/>
              </p14:nvContentPartPr>
              <p14:xfrm>
                <a:off x="6679305" y="1244140"/>
                <a:ext cx="63000" cy="153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8273F27-F08D-8C34-98AA-89075AEC299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74985" y="1239820"/>
                  <a:ext cx="7164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959ACBC-4E5F-583A-178D-8F11DAE4C1F1}"/>
              </a:ext>
            </a:extLst>
          </p:cNvPr>
          <p:cNvGrpSpPr/>
          <p:nvPr/>
        </p:nvGrpSpPr>
        <p:grpSpPr>
          <a:xfrm>
            <a:off x="6568425" y="1960540"/>
            <a:ext cx="229680" cy="143640"/>
            <a:chOff x="6568425" y="1960540"/>
            <a:chExt cx="22968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1A9EA5D-A12A-A8E4-C144-A9F2B67D3177}"/>
                    </a:ext>
                  </a:extLst>
                </p14:cNvPr>
                <p14:cNvContentPartPr/>
                <p14:nvPr/>
              </p14:nvContentPartPr>
              <p14:xfrm>
                <a:off x="6568425" y="1976740"/>
                <a:ext cx="52920" cy="116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1A9EA5D-A12A-A8E4-C144-A9F2B67D31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64105" y="1972420"/>
                  <a:ext cx="61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137BE56-7CAA-689F-7687-9D6DED1C6542}"/>
                    </a:ext>
                  </a:extLst>
                </p14:cNvPr>
                <p14:cNvContentPartPr/>
                <p14:nvPr/>
              </p14:nvContentPartPr>
              <p14:xfrm>
                <a:off x="6643305" y="1992580"/>
                <a:ext cx="79920" cy="93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137BE56-7CAA-689F-7687-9D6DED1C65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38985" y="1988260"/>
                  <a:ext cx="885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D71891B-B04E-26AA-5062-4F3A30192A60}"/>
                    </a:ext>
                  </a:extLst>
                </p14:cNvPr>
                <p14:cNvContentPartPr/>
                <p14:nvPr/>
              </p14:nvContentPartPr>
              <p14:xfrm>
                <a:off x="6741225" y="1960540"/>
                <a:ext cx="56880" cy="143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D71891B-B04E-26AA-5062-4F3A30192A6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36905" y="1956220"/>
                  <a:ext cx="65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8834C74-4383-2B0D-F416-3CD38D1A1393}"/>
              </a:ext>
            </a:extLst>
          </p:cNvPr>
          <p:cNvGrpSpPr/>
          <p:nvPr/>
        </p:nvGrpSpPr>
        <p:grpSpPr>
          <a:xfrm>
            <a:off x="7238745" y="851020"/>
            <a:ext cx="201960" cy="182520"/>
            <a:chOff x="7238745" y="851020"/>
            <a:chExt cx="20196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7B14965-E663-0355-BA6B-189BAEDAD0D5}"/>
                    </a:ext>
                  </a:extLst>
                </p14:cNvPr>
                <p14:cNvContentPartPr/>
                <p14:nvPr/>
              </p14:nvContentPartPr>
              <p14:xfrm>
                <a:off x="7238745" y="884860"/>
                <a:ext cx="50040" cy="143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7B14965-E663-0355-BA6B-189BAEDAD0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34425" y="880540"/>
                  <a:ext cx="58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0914999-D970-5D27-E2E2-33429F783883}"/>
                    </a:ext>
                  </a:extLst>
                </p14:cNvPr>
                <p14:cNvContentPartPr/>
                <p14:nvPr/>
              </p14:nvContentPartPr>
              <p14:xfrm>
                <a:off x="7306425" y="899980"/>
                <a:ext cx="59760" cy="119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0914999-D970-5D27-E2E2-33429F78388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02105" y="895660"/>
                  <a:ext cx="68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359A92-B1EA-DE03-1DB4-C7F221AD2796}"/>
                    </a:ext>
                  </a:extLst>
                </p14:cNvPr>
                <p14:cNvContentPartPr/>
                <p14:nvPr/>
              </p14:nvContentPartPr>
              <p14:xfrm>
                <a:off x="7398585" y="851020"/>
                <a:ext cx="42120" cy="182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359A92-B1EA-DE03-1DB4-C7F221AD27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94265" y="846700"/>
                  <a:ext cx="5076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929D96D-1736-5DE9-964E-0811EFF4B00D}"/>
              </a:ext>
            </a:extLst>
          </p:cNvPr>
          <p:cNvGrpSpPr/>
          <p:nvPr/>
        </p:nvGrpSpPr>
        <p:grpSpPr>
          <a:xfrm>
            <a:off x="8121105" y="872980"/>
            <a:ext cx="202320" cy="181080"/>
            <a:chOff x="8121105" y="872980"/>
            <a:chExt cx="2023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4384302-6243-20E6-6994-665AA8D4A1DB}"/>
                    </a:ext>
                  </a:extLst>
                </p14:cNvPr>
                <p14:cNvContentPartPr/>
                <p14:nvPr/>
              </p14:nvContentPartPr>
              <p14:xfrm>
                <a:off x="8121105" y="903220"/>
                <a:ext cx="46800" cy="116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4384302-6243-20E6-6994-665AA8D4A1D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16785" y="898900"/>
                  <a:ext cx="55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79777E1-DBED-A9CB-0B04-6CCAB063350E}"/>
                    </a:ext>
                  </a:extLst>
                </p14:cNvPr>
                <p14:cNvContentPartPr/>
                <p14:nvPr/>
              </p14:nvContentPartPr>
              <p14:xfrm>
                <a:off x="8198505" y="921220"/>
                <a:ext cx="40680" cy="90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79777E1-DBED-A9CB-0B04-6CCAB063350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94185" y="916900"/>
                  <a:ext cx="49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731CA23-C839-10A3-F975-EE4A00BE80C2}"/>
                    </a:ext>
                  </a:extLst>
                </p14:cNvPr>
                <p14:cNvContentPartPr/>
                <p14:nvPr/>
              </p14:nvContentPartPr>
              <p14:xfrm>
                <a:off x="8259345" y="872980"/>
                <a:ext cx="64080" cy="181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731CA23-C839-10A3-F975-EE4A00BE80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55025" y="868660"/>
                  <a:ext cx="7272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85C7E23-C36E-A4C2-1237-82D7934939A2}"/>
              </a:ext>
            </a:extLst>
          </p:cNvPr>
          <p:cNvGrpSpPr/>
          <p:nvPr/>
        </p:nvGrpSpPr>
        <p:grpSpPr>
          <a:xfrm>
            <a:off x="7202025" y="1232980"/>
            <a:ext cx="208440" cy="144720"/>
            <a:chOff x="7202025" y="1232980"/>
            <a:chExt cx="20844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BDD6152-802C-90A6-7CBE-67676C46EFC2}"/>
                    </a:ext>
                  </a:extLst>
                </p14:cNvPr>
                <p14:cNvContentPartPr/>
                <p14:nvPr/>
              </p14:nvContentPartPr>
              <p14:xfrm>
                <a:off x="7202025" y="1253140"/>
                <a:ext cx="65160" cy="116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BDD6152-802C-90A6-7CBE-67676C46EF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97705" y="1248820"/>
                  <a:ext cx="73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D114E41-3125-B991-65EB-4576F970BE9F}"/>
                    </a:ext>
                  </a:extLst>
                </p14:cNvPr>
                <p14:cNvContentPartPr/>
                <p14:nvPr/>
              </p14:nvContentPartPr>
              <p14:xfrm>
                <a:off x="7290225" y="1256740"/>
                <a:ext cx="55080" cy="91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D114E41-3125-B991-65EB-4576F970BE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85905" y="1252420"/>
                  <a:ext cx="63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A5518CB-C948-725E-CF59-C04D47141783}"/>
                    </a:ext>
                  </a:extLst>
                </p14:cNvPr>
                <p14:cNvContentPartPr/>
                <p14:nvPr/>
              </p14:nvContentPartPr>
              <p14:xfrm>
                <a:off x="7346745" y="1232980"/>
                <a:ext cx="63720" cy="144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A5518CB-C948-725E-CF59-C04D4714178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42425" y="1228660"/>
                  <a:ext cx="7236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A130FF3-E8B0-B3D9-4811-1F7666F03E6F}"/>
              </a:ext>
            </a:extLst>
          </p:cNvPr>
          <p:cNvGrpSpPr/>
          <p:nvPr/>
        </p:nvGrpSpPr>
        <p:grpSpPr>
          <a:xfrm>
            <a:off x="8031465" y="1256740"/>
            <a:ext cx="199080" cy="126720"/>
            <a:chOff x="8031465" y="1256740"/>
            <a:chExt cx="19908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FCCB695-2B9B-3B14-CC3B-8449C6FF5A07}"/>
                    </a:ext>
                  </a:extLst>
                </p14:cNvPr>
                <p14:cNvContentPartPr/>
                <p14:nvPr/>
              </p14:nvContentPartPr>
              <p14:xfrm>
                <a:off x="8031465" y="1265020"/>
                <a:ext cx="77400" cy="115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FCCB695-2B9B-3B14-CC3B-8449C6FF5A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27145" y="1260700"/>
                  <a:ext cx="86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1CD5C1A-797D-DBF3-0D85-3A2F466F0D03}"/>
                    </a:ext>
                  </a:extLst>
                </p14:cNvPr>
                <p14:cNvContentPartPr/>
                <p14:nvPr/>
              </p14:nvContentPartPr>
              <p14:xfrm>
                <a:off x="8125065" y="1281940"/>
                <a:ext cx="48240" cy="90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1CD5C1A-797D-DBF3-0D85-3A2F466F0D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20745" y="1277620"/>
                  <a:ext cx="56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3CE681B-0356-622E-6A8A-BAC0BA1DC009}"/>
                    </a:ext>
                  </a:extLst>
                </p14:cNvPr>
                <p14:cNvContentPartPr/>
                <p14:nvPr/>
              </p14:nvContentPartPr>
              <p14:xfrm>
                <a:off x="8182305" y="1256740"/>
                <a:ext cx="48240" cy="126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3CE681B-0356-622E-6A8A-BAC0BA1DC00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77985" y="1252420"/>
                  <a:ext cx="568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17B188D-A05F-3842-3364-A44CA925958F}"/>
              </a:ext>
            </a:extLst>
          </p:cNvPr>
          <p:cNvGrpSpPr/>
          <p:nvPr/>
        </p:nvGrpSpPr>
        <p:grpSpPr>
          <a:xfrm>
            <a:off x="7185105" y="1962340"/>
            <a:ext cx="239040" cy="156960"/>
            <a:chOff x="7185105" y="1962340"/>
            <a:chExt cx="23904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60CD96D-D9A2-BE5C-6108-558D41A90BC8}"/>
                    </a:ext>
                  </a:extLst>
                </p14:cNvPr>
                <p14:cNvContentPartPr/>
                <p14:nvPr/>
              </p14:nvContentPartPr>
              <p14:xfrm>
                <a:off x="7185105" y="1984660"/>
                <a:ext cx="87120" cy="125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60CD96D-D9A2-BE5C-6108-558D41A90B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80785" y="1980340"/>
                  <a:ext cx="95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E9E18A1-858B-2357-2642-5E23BFBD1B2E}"/>
                    </a:ext>
                  </a:extLst>
                </p14:cNvPr>
                <p14:cNvContentPartPr/>
                <p14:nvPr/>
              </p14:nvContentPartPr>
              <p14:xfrm>
                <a:off x="7290585" y="2018860"/>
                <a:ext cx="54360" cy="70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E9E18A1-858B-2357-2642-5E23BFBD1B2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86265" y="2014540"/>
                  <a:ext cx="63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FA1168A-5A42-4731-4ECF-6B1D4C32347C}"/>
                    </a:ext>
                  </a:extLst>
                </p14:cNvPr>
                <p14:cNvContentPartPr/>
                <p14:nvPr/>
              </p14:nvContentPartPr>
              <p14:xfrm>
                <a:off x="7360785" y="1962340"/>
                <a:ext cx="63360" cy="156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FA1168A-5A42-4731-4ECF-6B1D4C3234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56465" y="1958020"/>
                  <a:ext cx="7200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60C9730-EAF8-9BA9-0945-11C51EA153F1}"/>
              </a:ext>
            </a:extLst>
          </p:cNvPr>
          <p:cNvGrpSpPr/>
          <p:nvPr/>
        </p:nvGrpSpPr>
        <p:grpSpPr>
          <a:xfrm>
            <a:off x="8028225" y="1898980"/>
            <a:ext cx="195480" cy="162720"/>
            <a:chOff x="8028225" y="1898980"/>
            <a:chExt cx="19548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C492B09-86A3-CA54-48F4-8DE6759116F9}"/>
                    </a:ext>
                  </a:extLst>
                </p14:cNvPr>
                <p14:cNvContentPartPr/>
                <p14:nvPr/>
              </p14:nvContentPartPr>
              <p14:xfrm>
                <a:off x="8028225" y="1938940"/>
                <a:ext cx="72000" cy="1184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C492B09-86A3-CA54-48F4-8DE6759116F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23905" y="1934620"/>
                  <a:ext cx="80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4201941-620E-44DE-E295-12E5A62DEB01}"/>
                    </a:ext>
                  </a:extLst>
                </p14:cNvPr>
                <p14:cNvContentPartPr/>
                <p14:nvPr/>
              </p14:nvContentPartPr>
              <p14:xfrm>
                <a:off x="8108145" y="1945060"/>
                <a:ext cx="63360" cy="96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4201941-620E-44DE-E295-12E5A62DEB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03825" y="1940740"/>
                  <a:ext cx="72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4490552-3156-BE13-8190-69124DBD23AA}"/>
                    </a:ext>
                  </a:extLst>
                </p14:cNvPr>
                <p14:cNvContentPartPr/>
                <p14:nvPr/>
              </p14:nvContentPartPr>
              <p14:xfrm>
                <a:off x="8183385" y="1898980"/>
                <a:ext cx="40320" cy="162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4490552-3156-BE13-8190-69124DBD23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79065" y="1894660"/>
                  <a:ext cx="48960" cy="171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7775" y="695325"/>
            <a:ext cx="3324225" cy="1857375"/>
          </a:xfrm>
          <a:custGeom>
            <a:avLst/>
            <a:gdLst/>
            <a:ahLst/>
            <a:cxnLst/>
            <a:rect l="l" t="t" r="r" b="b"/>
            <a:pathLst>
              <a:path w="3324225" h="1857375">
                <a:moveTo>
                  <a:pt x="0" y="1857375"/>
                </a:moveTo>
                <a:lnTo>
                  <a:pt x="3324225" y="1857375"/>
                </a:lnTo>
                <a:lnTo>
                  <a:pt x="3324225" y="0"/>
                </a:lnTo>
                <a:lnTo>
                  <a:pt x="0" y="0"/>
                </a:lnTo>
                <a:lnTo>
                  <a:pt x="0" y="1857375"/>
                </a:lnTo>
                <a:close/>
              </a:path>
            </a:pathLst>
          </a:custGeom>
          <a:ln w="3810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5209" y="102552"/>
            <a:ext cx="19754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Notation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442379" y="1390522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32" y="0"/>
                </a:moveTo>
                <a:lnTo>
                  <a:pt x="85077" y="7619"/>
                </a:lnTo>
                <a:lnTo>
                  <a:pt x="105168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168" y="36829"/>
                </a:lnTo>
                <a:lnTo>
                  <a:pt x="85077" y="54228"/>
                </a:lnTo>
                <a:lnTo>
                  <a:pt x="91732" y="61849"/>
                </a:lnTo>
                <a:lnTo>
                  <a:pt x="123253" y="34543"/>
                </a:lnTo>
                <a:lnTo>
                  <a:pt x="123253" y="27304"/>
                </a:lnTo>
                <a:lnTo>
                  <a:pt x="91732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8175" y="167640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09625" y="476313"/>
            <a:ext cx="3591560" cy="2152650"/>
            <a:chOff x="809625" y="476313"/>
            <a:chExt cx="3591560" cy="2152650"/>
          </a:xfrm>
        </p:grpSpPr>
        <p:sp>
          <p:nvSpPr>
            <p:cNvPr id="7" name="object 7"/>
            <p:cNvSpPr/>
            <p:nvPr/>
          </p:nvSpPr>
          <p:spPr>
            <a:xfrm>
              <a:off x="823912" y="814451"/>
              <a:ext cx="543560" cy="1771650"/>
            </a:xfrm>
            <a:custGeom>
              <a:avLst/>
              <a:gdLst/>
              <a:ahLst/>
              <a:cxnLst/>
              <a:rect l="l" t="t" r="r" b="b"/>
              <a:pathLst>
                <a:path w="543560" h="1771650">
                  <a:moveTo>
                    <a:pt x="0" y="90424"/>
                  </a:moveTo>
                  <a:lnTo>
                    <a:pt x="7111" y="55239"/>
                  </a:lnTo>
                  <a:lnTo>
                    <a:pt x="26503" y="26495"/>
                  </a:lnTo>
                  <a:lnTo>
                    <a:pt x="55265" y="7110"/>
                  </a:lnTo>
                  <a:lnTo>
                    <a:pt x="90487" y="0"/>
                  </a:lnTo>
                  <a:lnTo>
                    <a:pt x="452437" y="0"/>
                  </a:lnTo>
                  <a:lnTo>
                    <a:pt x="487695" y="7110"/>
                  </a:lnTo>
                  <a:lnTo>
                    <a:pt x="516477" y="26495"/>
                  </a:lnTo>
                  <a:lnTo>
                    <a:pt x="535876" y="55239"/>
                  </a:lnTo>
                  <a:lnTo>
                    <a:pt x="542988" y="90424"/>
                  </a:lnTo>
                  <a:lnTo>
                    <a:pt x="542988" y="1681099"/>
                  </a:lnTo>
                  <a:lnTo>
                    <a:pt x="535876" y="1716303"/>
                  </a:lnTo>
                  <a:lnTo>
                    <a:pt x="516477" y="1745091"/>
                  </a:lnTo>
                  <a:lnTo>
                    <a:pt x="487695" y="1764520"/>
                  </a:lnTo>
                  <a:lnTo>
                    <a:pt x="452437" y="1771650"/>
                  </a:lnTo>
                  <a:lnTo>
                    <a:pt x="90487" y="1771650"/>
                  </a:lnTo>
                  <a:lnTo>
                    <a:pt x="55265" y="1764520"/>
                  </a:lnTo>
                  <a:lnTo>
                    <a:pt x="26503" y="1745091"/>
                  </a:lnTo>
                  <a:lnTo>
                    <a:pt x="7111" y="1716303"/>
                  </a:lnTo>
                  <a:lnTo>
                    <a:pt x="0" y="1681099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9637" y="890651"/>
              <a:ext cx="372110" cy="1590675"/>
            </a:xfrm>
            <a:custGeom>
              <a:avLst/>
              <a:gdLst/>
              <a:ahLst/>
              <a:cxnLst/>
              <a:rect l="l" t="t" r="r" b="b"/>
              <a:pathLst>
                <a:path w="372109" h="1590675">
                  <a:moveTo>
                    <a:pt x="0" y="185674"/>
                  </a:moveTo>
                  <a:lnTo>
                    <a:pt x="6464" y="136289"/>
                  </a:lnTo>
                  <a:lnTo>
                    <a:pt x="24708" y="91929"/>
                  </a:lnTo>
                  <a:lnTo>
                    <a:pt x="53006" y="54355"/>
                  </a:lnTo>
                  <a:lnTo>
                    <a:pt x="89633" y="25334"/>
                  </a:lnTo>
                  <a:lnTo>
                    <a:pt x="132864" y="6627"/>
                  </a:lnTo>
                  <a:lnTo>
                    <a:pt x="180975" y="0"/>
                  </a:lnTo>
                  <a:lnTo>
                    <a:pt x="229089" y="6627"/>
                  </a:lnTo>
                  <a:lnTo>
                    <a:pt x="272332" y="25334"/>
                  </a:lnTo>
                  <a:lnTo>
                    <a:pt x="308975" y="54356"/>
                  </a:lnTo>
                  <a:lnTo>
                    <a:pt x="337288" y="91929"/>
                  </a:lnTo>
                  <a:lnTo>
                    <a:pt x="355544" y="136289"/>
                  </a:lnTo>
                  <a:lnTo>
                    <a:pt x="362013" y="185674"/>
                  </a:lnTo>
                  <a:lnTo>
                    <a:pt x="355544" y="235067"/>
                  </a:lnTo>
                  <a:lnTo>
                    <a:pt x="337288" y="279451"/>
                  </a:lnTo>
                  <a:lnTo>
                    <a:pt x="308975" y="317055"/>
                  </a:lnTo>
                  <a:lnTo>
                    <a:pt x="272332" y="346107"/>
                  </a:lnTo>
                  <a:lnTo>
                    <a:pt x="229089" y="364838"/>
                  </a:lnTo>
                  <a:lnTo>
                    <a:pt x="180975" y="371475"/>
                  </a:lnTo>
                  <a:lnTo>
                    <a:pt x="132864" y="364838"/>
                  </a:lnTo>
                  <a:lnTo>
                    <a:pt x="89633" y="346107"/>
                  </a:lnTo>
                  <a:lnTo>
                    <a:pt x="53006" y="317055"/>
                  </a:lnTo>
                  <a:lnTo>
                    <a:pt x="24708" y="279451"/>
                  </a:lnTo>
                  <a:lnTo>
                    <a:pt x="6464" y="235067"/>
                  </a:lnTo>
                  <a:lnTo>
                    <a:pt x="0" y="185674"/>
                  </a:lnTo>
                  <a:close/>
                </a:path>
                <a:path w="372109" h="1590675">
                  <a:moveTo>
                    <a:pt x="0" y="590550"/>
                  </a:moveTo>
                  <a:lnTo>
                    <a:pt x="6634" y="542395"/>
                  </a:lnTo>
                  <a:lnTo>
                    <a:pt x="25359" y="499152"/>
                  </a:lnTo>
                  <a:lnTo>
                    <a:pt x="54402" y="462534"/>
                  </a:lnTo>
                  <a:lnTo>
                    <a:pt x="91993" y="434255"/>
                  </a:lnTo>
                  <a:lnTo>
                    <a:pt x="136361" y="416030"/>
                  </a:lnTo>
                  <a:lnTo>
                    <a:pt x="185737" y="409575"/>
                  </a:lnTo>
                  <a:lnTo>
                    <a:pt x="235117" y="416030"/>
                  </a:lnTo>
                  <a:lnTo>
                    <a:pt x="279498" y="434255"/>
                  </a:lnTo>
                  <a:lnTo>
                    <a:pt x="317104" y="462534"/>
                  </a:lnTo>
                  <a:lnTo>
                    <a:pt x="346162" y="499152"/>
                  </a:lnTo>
                  <a:lnTo>
                    <a:pt x="364898" y="542395"/>
                  </a:lnTo>
                  <a:lnTo>
                    <a:pt x="371538" y="590550"/>
                  </a:lnTo>
                  <a:lnTo>
                    <a:pt x="364898" y="638660"/>
                  </a:lnTo>
                  <a:lnTo>
                    <a:pt x="346162" y="681891"/>
                  </a:lnTo>
                  <a:lnTo>
                    <a:pt x="317104" y="718518"/>
                  </a:lnTo>
                  <a:lnTo>
                    <a:pt x="279498" y="746816"/>
                  </a:lnTo>
                  <a:lnTo>
                    <a:pt x="235117" y="765060"/>
                  </a:lnTo>
                  <a:lnTo>
                    <a:pt x="185737" y="771525"/>
                  </a:lnTo>
                  <a:lnTo>
                    <a:pt x="136361" y="765060"/>
                  </a:lnTo>
                  <a:lnTo>
                    <a:pt x="91993" y="746816"/>
                  </a:lnTo>
                  <a:lnTo>
                    <a:pt x="54402" y="718518"/>
                  </a:lnTo>
                  <a:lnTo>
                    <a:pt x="25359" y="681891"/>
                  </a:lnTo>
                  <a:lnTo>
                    <a:pt x="6634" y="638660"/>
                  </a:lnTo>
                  <a:lnTo>
                    <a:pt x="0" y="590550"/>
                  </a:lnTo>
                  <a:close/>
                </a:path>
                <a:path w="372109" h="1590675">
                  <a:moveTo>
                    <a:pt x="9525" y="1004824"/>
                  </a:moveTo>
                  <a:lnTo>
                    <a:pt x="15989" y="955439"/>
                  </a:lnTo>
                  <a:lnTo>
                    <a:pt x="34233" y="911079"/>
                  </a:lnTo>
                  <a:lnTo>
                    <a:pt x="62531" y="873505"/>
                  </a:lnTo>
                  <a:lnTo>
                    <a:pt x="99158" y="844484"/>
                  </a:lnTo>
                  <a:lnTo>
                    <a:pt x="142389" y="825777"/>
                  </a:lnTo>
                  <a:lnTo>
                    <a:pt x="190500" y="819150"/>
                  </a:lnTo>
                  <a:lnTo>
                    <a:pt x="238614" y="825777"/>
                  </a:lnTo>
                  <a:lnTo>
                    <a:pt x="281857" y="844484"/>
                  </a:lnTo>
                  <a:lnTo>
                    <a:pt x="318500" y="873506"/>
                  </a:lnTo>
                  <a:lnTo>
                    <a:pt x="346813" y="911079"/>
                  </a:lnTo>
                  <a:lnTo>
                    <a:pt x="365069" y="955439"/>
                  </a:lnTo>
                  <a:lnTo>
                    <a:pt x="371538" y="1004824"/>
                  </a:lnTo>
                  <a:lnTo>
                    <a:pt x="365069" y="1054217"/>
                  </a:lnTo>
                  <a:lnTo>
                    <a:pt x="346813" y="1098601"/>
                  </a:lnTo>
                  <a:lnTo>
                    <a:pt x="318500" y="1136205"/>
                  </a:lnTo>
                  <a:lnTo>
                    <a:pt x="281857" y="1165257"/>
                  </a:lnTo>
                  <a:lnTo>
                    <a:pt x="238614" y="1183988"/>
                  </a:lnTo>
                  <a:lnTo>
                    <a:pt x="190500" y="1190625"/>
                  </a:lnTo>
                  <a:lnTo>
                    <a:pt x="142389" y="1183988"/>
                  </a:lnTo>
                  <a:lnTo>
                    <a:pt x="99158" y="1165257"/>
                  </a:lnTo>
                  <a:lnTo>
                    <a:pt x="62531" y="1136205"/>
                  </a:lnTo>
                  <a:lnTo>
                    <a:pt x="34233" y="1098601"/>
                  </a:lnTo>
                  <a:lnTo>
                    <a:pt x="15989" y="1054217"/>
                  </a:lnTo>
                  <a:lnTo>
                    <a:pt x="9525" y="1004824"/>
                  </a:lnTo>
                  <a:close/>
                </a:path>
                <a:path w="372109" h="1590675">
                  <a:moveTo>
                    <a:pt x="0" y="1409700"/>
                  </a:moveTo>
                  <a:lnTo>
                    <a:pt x="6634" y="1361545"/>
                  </a:lnTo>
                  <a:lnTo>
                    <a:pt x="25359" y="1318302"/>
                  </a:lnTo>
                  <a:lnTo>
                    <a:pt x="54402" y="1281684"/>
                  </a:lnTo>
                  <a:lnTo>
                    <a:pt x="91993" y="1253405"/>
                  </a:lnTo>
                  <a:lnTo>
                    <a:pt x="136361" y="1235180"/>
                  </a:lnTo>
                  <a:lnTo>
                    <a:pt x="185737" y="1228725"/>
                  </a:lnTo>
                  <a:lnTo>
                    <a:pt x="235117" y="1235180"/>
                  </a:lnTo>
                  <a:lnTo>
                    <a:pt x="279498" y="1253405"/>
                  </a:lnTo>
                  <a:lnTo>
                    <a:pt x="317104" y="1281683"/>
                  </a:lnTo>
                  <a:lnTo>
                    <a:pt x="346162" y="1318302"/>
                  </a:lnTo>
                  <a:lnTo>
                    <a:pt x="364898" y="1361545"/>
                  </a:lnTo>
                  <a:lnTo>
                    <a:pt x="371538" y="1409700"/>
                  </a:lnTo>
                  <a:lnTo>
                    <a:pt x="364898" y="1457810"/>
                  </a:lnTo>
                  <a:lnTo>
                    <a:pt x="346162" y="1501041"/>
                  </a:lnTo>
                  <a:lnTo>
                    <a:pt x="317104" y="1537668"/>
                  </a:lnTo>
                  <a:lnTo>
                    <a:pt x="279498" y="1565966"/>
                  </a:lnTo>
                  <a:lnTo>
                    <a:pt x="235117" y="1584210"/>
                  </a:lnTo>
                  <a:lnTo>
                    <a:pt x="185737" y="1590675"/>
                  </a:lnTo>
                  <a:lnTo>
                    <a:pt x="136361" y="1584210"/>
                  </a:lnTo>
                  <a:lnTo>
                    <a:pt x="91993" y="1565966"/>
                  </a:lnTo>
                  <a:lnTo>
                    <a:pt x="54402" y="1537668"/>
                  </a:lnTo>
                  <a:lnTo>
                    <a:pt x="25359" y="1501041"/>
                  </a:lnTo>
                  <a:lnTo>
                    <a:pt x="6634" y="1457810"/>
                  </a:lnTo>
                  <a:lnTo>
                    <a:pt x="0" y="1409700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9700" y="164782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4100" y="490601"/>
              <a:ext cx="561975" cy="2124075"/>
            </a:xfrm>
            <a:custGeom>
              <a:avLst/>
              <a:gdLst/>
              <a:ahLst/>
              <a:cxnLst/>
              <a:rect l="l" t="t" r="r" b="b"/>
              <a:pathLst>
                <a:path w="561975" h="2124075">
                  <a:moveTo>
                    <a:pt x="0" y="93599"/>
                  </a:moveTo>
                  <a:lnTo>
                    <a:pt x="7356" y="57167"/>
                  </a:lnTo>
                  <a:lnTo>
                    <a:pt x="27416" y="27416"/>
                  </a:lnTo>
                  <a:lnTo>
                    <a:pt x="57167" y="7356"/>
                  </a:lnTo>
                  <a:lnTo>
                    <a:pt x="93599" y="0"/>
                  </a:lnTo>
                  <a:lnTo>
                    <a:pt x="468249" y="0"/>
                  </a:lnTo>
                  <a:lnTo>
                    <a:pt x="504699" y="7356"/>
                  </a:lnTo>
                  <a:lnTo>
                    <a:pt x="534495" y="27416"/>
                  </a:lnTo>
                  <a:lnTo>
                    <a:pt x="554599" y="57167"/>
                  </a:lnTo>
                  <a:lnTo>
                    <a:pt x="561975" y="93599"/>
                  </a:lnTo>
                  <a:lnTo>
                    <a:pt x="561975" y="2030349"/>
                  </a:lnTo>
                  <a:lnTo>
                    <a:pt x="554599" y="2066799"/>
                  </a:lnTo>
                  <a:lnTo>
                    <a:pt x="534495" y="2096595"/>
                  </a:lnTo>
                  <a:lnTo>
                    <a:pt x="504699" y="2116699"/>
                  </a:lnTo>
                  <a:lnTo>
                    <a:pt x="468249" y="2124075"/>
                  </a:lnTo>
                  <a:lnTo>
                    <a:pt x="93599" y="2124075"/>
                  </a:lnTo>
                  <a:lnTo>
                    <a:pt x="57167" y="2116699"/>
                  </a:lnTo>
                  <a:lnTo>
                    <a:pt x="27416" y="2096595"/>
                  </a:lnTo>
                  <a:lnTo>
                    <a:pt x="7356" y="2066799"/>
                  </a:lnTo>
                  <a:lnTo>
                    <a:pt x="0" y="2030349"/>
                  </a:lnTo>
                  <a:lnTo>
                    <a:pt x="0" y="93599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28875" y="538226"/>
              <a:ext cx="371475" cy="2000250"/>
            </a:xfrm>
            <a:custGeom>
              <a:avLst/>
              <a:gdLst/>
              <a:ahLst/>
              <a:cxnLst/>
              <a:rect l="l" t="t" r="r" b="b"/>
              <a:pathLst>
                <a:path w="371475" h="2000250">
                  <a:moveTo>
                    <a:pt x="0" y="600075"/>
                  </a:moveTo>
                  <a:lnTo>
                    <a:pt x="6455" y="551920"/>
                  </a:lnTo>
                  <a:lnTo>
                    <a:pt x="24680" y="508677"/>
                  </a:lnTo>
                  <a:lnTo>
                    <a:pt x="52958" y="472059"/>
                  </a:lnTo>
                  <a:lnTo>
                    <a:pt x="89577" y="443780"/>
                  </a:lnTo>
                  <a:lnTo>
                    <a:pt x="132820" y="425555"/>
                  </a:lnTo>
                  <a:lnTo>
                    <a:pt x="180975" y="419100"/>
                  </a:lnTo>
                  <a:lnTo>
                    <a:pt x="229085" y="425555"/>
                  </a:lnTo>
                  <a:lnTo>
                    <a:pt x="272316" y="443780"/>
                  </a:lnTo>
                  <a:lnTo>
                    <a:pt x="308943" y="472059"/>
                  </a:lnTo>
                  <a:lnTo>
                    <a:pt x="337241" y="508677"/>
                  </a:lnTo>
                  <a:lnTo>
                    <a:pt x="355485" y="551920"/>
                  </a:lnTo>
                  <a:lnTo>
                    <a:pt x="361950" y="600075"/>
                  </a:lnTo>
                  <a:lnTo>
                    <a:pt x="355485" y="648185"/>
                  </a:lnTo>
                  <a:lnTo>
                    <a:pt x="337241" y="691416"/>
                  </a:lnTo>
                  <a:lnTo>
                    <a:pt x="308943" y="728043"/>
                  </a:lnTo>
                  <a:lnTo>
                    <a:pt x="272316" y="756341"/>
                  </a:lnTo>
                  <a:lnTo>
                    <a:pt x="229085" y="774585"/>
                  </a:lnTo>
                  <a:lnTo>
                    <a:pt x="180975" y="781050"/>
                  </a:lnTo>
                  <a:lnTo>
                    <a:pt x="132820" y="774585"/>
                  </a:lnTo>
                  <a:lnTo>
                    <a:pt x="89577" y="756341"/>
                  </a:lnTo>
                  <a:lnTo>
                    <a:pt x="52959" y="728043"/>
                  </a:lnTo>
                  <a:lnTo>
                    <a:pt x="24680" y="691416"/>
                  </a:lnTo>
                  <a:lnTo>
                    <a:pt x="6455" y="648185"/>
                  </a:lnTo>
                  <a:lnTo>
                    <a:pt x="0" y="600075"/>
                  </a:lnTo>
                  <a:close/>
                </a:path>
                <a:path w="371475" h="2000250">
                  <a:moveTo>
                    <a:pt x="0" y="1000125"/>
                  </a:moveTo>
                  <a:lnTo>
                    <a:pt x="6627" y="951970"/>
                  </a:lnTo>
                  <a:lnTo>
                    <a:pt x="25334" y="908727"/>
                  </a:lnTo>
                  <a:lnTo>
                    <a:pt x="54356" y="872109"/>
                  </a:lnTo>
                  <a:lnTo>
                    <a:pt x="91929" y="843830"/>
                  </a:lnTo>
                  <a:lnTo>
                    <a:pt x="136289" y="825605"/>
                  </a:lnTo>
                  <a:lnTo>
                    <a:pt x="185674" y="819150"/>
                  </a:lnTo>
                  <a:lnTo>
                    <a:pt x="235067" y="825605"/>
                  </a:lnTo>
                  <a:lnTo>
                    <a:pt x="279451" y="843830"/>
                  </a:lnTo>
                  <a:lnTo>
                    <a:pt x="317055" y="872109"/>
                  </a:lnTo>
                  <a:lnTo>
                    <a:pt x="346107" y="908727"/>
                  </a:lnTo>
                  <a:lnTo>
                    <a:pt x="364838" y="951970"/>
                  </a:lnTo>
                  <a:lnTo>
                    <a:pt x="371475" y="1000125"/>
                  </a:lnTo>
                  <a:lnTo>
                    <a:pt x="364838" y="1048235"/>
                  </a:lnTo>
                  <a:lnTo>
                    <a:pt x="346107" y="1091466"/>
                  </a:lnTo>
                  <a:lnTo>
                    <a:pt x="317055" y="1128093"/>
                  </a:lnTo>
                  <a:lnTo>
                    <a:pt x="279451" y="1156391"/>
                  </a:lnTo>
                  <a:lnTo>
                    <a:pt x="235067" y="1174635"/>
                  </a:lnTo>
                  <a:lnTo>
                    <a:pt x="185674" y="1181100"/>
                  </a:lnTo>
                  <a:lnTo>
                    <a:pt x="136289" y="1174635"/>
                  </a:lnTo>
                  <a:lnTo>
                    <a:pt x="91929" y="1156391"/>
                  </a:lnTo>
                  <a:lnTo>
                    <a:pt x="54356" y="1128093"/>
                  </a:lnTo>
                  <a:lnTo>
                    <a:pt x="25334" y="1091466"/>
                  </a:lnTo>
                  <a:lnTo>
                    <a:pt x="6627" y="1048235"/>
                  </a:lnTo>
                  <a:lnTo>
                    <a:pt x="0" y="1000125"/>
                  </a:lnTo>
                  <a:close/>
                </a:path>
                <a:path w="371475" h="2000250">
                  <a:moveTo>
                    <a:pt x="9525" y="1419225"/>
                  </a:moveTo>
                  <a:lnTo>
                    <a:pt x="15980" y="1371070"/>
                  </a:lnTo>
                  <a:lnTo>
                    <a:pt x="34205" y="1327827"/>
                  </a:lnTo>
                  <a:lnTo>
                    <a:pt x="62483" y="1291209"/>
                  </a:lnTo>
                  <a:lnTo>
                    <a:pt x="99102" y="1262930"/>
                  </a:lnTo>
                  <a:lnTo>
                    <a:pt x="142345" y="1244705"/>
                  </a:lnTo>
                  <a:lnTo>
                    <a:pt x="190500" y="1238250"/>
                  </a:lnTo>
                  <a:lnTo>
                    <a:pt x="238610" y="1244705"/>
                  </a:lnTo>
                  <a:lnTo>
                    <a:pt x="281841" y="1262930"/>
                  </a:lnTo>
                  <a:lnTo>
                    <a:pt x="318468" y="1291209"/>
                  </a:lnTo>
                  <a:lnTo>
                    <a:pt x="346766" y="1327827"/>
                  </a:lnTo>
                  <a:lnTo>
                    <a:pt x="365010" y="1371070"/>
                  </a:lnTo>
                  <a:lnTo>
                    <a:pt x="371475" y="1419225"/>
                  </a:lnTo>
                  <a:lnTo>
                    <a:pt x="365010" y="1467335"/>
                  </a:lnTo>
                  <a:lnTo>
                    <a:pt x="346766" y="1510566"/>
                  </a:lnTo>
                  <a:lnTo>
                    <a:pt x="318468" y="1547193"/>
                  </a:lnTo>
                  <a:lnTo>
                    <a:pt x="281841" y="1575491"/>
                  </a:lnTo>
                  <a:lnTo>
                    <a:pt x="238610" y="1593735"/>
                  </a:lnTo>
                  <a:lnTo>
                    <a:pt x="190500" y="1600200"/>
                  </a:lnTo>
                  <a:lnTo>
                    <a:pt x="142345" y="1593735"/>
                  </a:lnTo>
                  <a:lnTo>
                    <a:pt x="99102" y="1575491"/>
                  </a:lnTo>
                  <a:lnTo>
                    <a:pt x="62484" y="1547193"/>
                  </a:lnTo>
                  <a:lnTo>
                    <a:pt x="34205" y="1510566"/>
                  </a:lnTo>
                  <a:lnTo>
                    <a:pt x="15980" y="1467335"/>
                  </a:lnTo>
                  <a:lnTo>
                    <a:pt x="9525" y="1419225"/>
                  </a:lnTo>
                  <a:close/>
                </a:path>
                <a:path w="371475" h="2000250">
                  <a:moveTo>
                    <a:pt x="0" y="1819275"/>
                  </a:moveTo>
                  <a:lnTo>
                    <a:pt x="6627" y="1771120"/>
                  </a:lnTo>
                  <a:lnTo>
                    <a:pt x="25334" y="1727877"/>
                  </a:lnTo>
                  <a:lnTo>
                    <a:pt x="54356" y="1691259"/>
                  </a:lnTo>
                  <a:lnTo>
                    <a:pt x="91929" y="1662980"/>
                  </a:lnTo>
                  <a:lnTo>
                    <a:pt x="136289" y="1644755"/>
                  </a:lnTo>
                  <a:lnTo>
                    <a:pt x="185674" y="1638300"/>
                  </a:lnTo>
                  <a:lnTo>
                    <a:pt x="235067" y="1644755"/>
                  </a:lnTo>
                  <a:lnTo>
                    <a:pt x="279451" y="1662980"/>
                  </a:lnTo>
                  <a:lnTo>
                    <a:pt x="317055" y="1691258"/>
                  </a:lnTo>
                  <a:lnTo>
                    <a:pt x="346107" y="1727877"/>
                  </a:lnTo>
                  <a:lnTo>
                    <a:pt x="364838" y="1771120"/>
                  </a:lnTo>
                  <a:lnTo>
                    <a:pt x="371475" y="1819275"/>
                  </a:lnTo>
                  <a:lnTo>
                    <a:pt x="364838" y="1867385"/>
                  </a:lnTo>
                  <a:lnTo>
                    <a:pt x="346107" y="1910616"/>
                  </a:lnTo>
                  <a:lnTo>
                    <a:pt x="317055" y="1947243"/>
                  </a:lnTo>
                  <a:lnTo>
                    <a:pt x="279451" y="1975541"/>
                  </a:lnTo>
                  <a:lnTo>
                    <a:pt x="235067" y="1993785"/>
                  </a:lnTo>
                  <a:lnTo>
                    <a:pt x="185674" y="2000250"/>
                  </a:lnTo>
                  <a:lnTo>
                    <a:pt x="136289" y="1993785"/>
                  </a:lnTo>
                  <a:lnTo>
                    <a:pt x="91929" y="1975541"/>
                  </a:lnTo>
                  <a:lnTo>
                    <a:pt x="54356" y="1947243"/>
                  </a:lnTo>
                  <a:lnTo>
                    <a:pt x="25334" y="1910616"/>
                  </a:lnTo>
                  <a:lnTo>
                    <a:pt x="6627" y="1867385"/>
                  </a:lnTo>
                  <a:lnTo>
                    <a:pt x="0" y="1819275"/>
                  </a:lnTo>
                  <a:close/>
                </a:path>
                <a:path w="371475" h="2000250">
                  <a:moveTo>
                    <a:pt x="0" y="185674"/>
                  </a:moveTo>
                  <a:lnTo>
                    <a:pt x="6627" y="136289"/>
                  </a:lnTo>
                  <a:lnTo>
                    <a:pt x="25334" y="91929"/>
                  </a:lnTo>
                  <a:lnTo>
                    <a:pt x="54356" y="54355"/>
                  </a:lnTo>
                  <a:lnTo>
                    <a:pt x="91929" y="25334"/>
                  </a:lnTo>
                  <a:lnTo>
                    <a:pt x="136289" y="6627"/>
                  </a:lnTo>
                  <a:lnTo>
                    <a:pt x="185674" y="0"/>
                  </a:lnTo>
                  <a:lnTo>
                    <a:pt x="235067" y="6627"/>
                  </a:lnTo>
                  <a:lnTo>
                    <a:pt x="279451" y="25334"/>
                  </a:lnTo>
                  <a:lnTo>
                    <a:pt x="317055" y="54356"/>
                  </a:lnTo>
                  <a:lnTo>
                    <a:pt x="346107" y="91929"/>
                  </a:lnTo>
                  <a:lnTo>
                    <a:pt x="364838" y="136289"/>
                  </a:lnTo>
                  <a:lnTo>
                    <a:pt x="371475" y="185674"/>
                  </a:lnTo>
                  <a:lnTo>
                    <a:pt x="364838" y="235067"/>
                  </a:lnTo>
                  <a:lnTo>
                    <a:pt x="346107" y="279451"/>
                  </a:lnTo>
                  <a:lnTo>
                    <a:pt x="317055" y="317055"/>
                  </a:lnTo>
                  <a:lnTo>
                    <a:pt x="279451" y="346107"/>
                  </a:lnTo>
                  <a:lnTo>
                    <a:pt x="235067" y="364838"/>
                  </a:lnTo>
                  <a:lnTo>
                    <a:pt x="185674" y="371475"/>
                  </a:lnTo>
                  <a:lnTo>
                    <a:pt x="136289" y="364838"/>
                  </a:lnTo>
                  <a:lnTo>
                    <a:pt x="91929" y="346107"/>
                  </a:lnTo>
                  <a:lnTo>
                    <a:pt x="54356" y="317055"/>
                  </a:lnTo>
                  <a:lnTo>
                    <a:pt x="25334" y="279451"/>
                  </a:lnTo>
                  <a:lnTo>
                    <a:pt x="6627" y="235067"/>
                  </a:lnTo>
                  <a:lnTo>
                    <a:pt x="0" y="185674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24226" y="1062101"/>
              <a:ext cx="552450" cy="1323975"/>
            </a:xfrm>
            <a:custGeom>
              <a:avLst/>
              <a:gdLst/>
              <a:ahLst/>
              <a:cxnLst/>
              <a:rect l="l" t="t" r="r" b="b"/>
              <a:pathLst>
                <a:path w="552450" h="1323975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231773"/>
                  </a:lnTo>
                  <a:lnTo>
                    <a:pt x="545205" y="1267664"/>
                  </a:lnTo>
                  <a:lnTo>
                    <a:pt x="525446" y="1296971"/>
                  </a:lnTo>
                  <a:lnTo>
                    <a:pt x="496139" y="1316730"/>
                  </a:lnTo>
                  <a:lnTo>
                    <a:pt x="460248" y="1323975"/>
                  </a:lnTo>
                  <a:lnTo>
                    <a:pt x="92075" y="1323975"/>
                  </a:lnTo>
                  <a:lnTo>
                    <a:pt x="56203" y="1316730"/>
                  </a:lnTo>
                  <a:lnTo>
                    <a:pt x="26939" y="1296971"/>
                  </a:lnTo>
                  <a:lnTo>
                    <a:pt x="7225" y="1267664"/>
                  </a:lnTo>
                  <a:lnTo>
                    <a:pt x="0" y="123177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09951" y="1119251"/>
              <a:ext cx="371475" cy="771525"/>
            </a:xfrm>
            <a:custGeom>
              <a:avLst/>
              <a:gdLst/>
              <a:ahLst/>
              <a:cxnLst/>
              <a:rect l="l" t="t" r="r" b="b"/>
              <a:pathLst>
                <a:path w="371475" h="771525">
                  <a:moveTo>
                    <a:pt x="0" y="185674"/>
                  </a:moveTo>
                  <a:lnTo>
                    <a:pt x="6627" y="136289"/>
                  </a:lnTo>
                  <a:lnTo>
                    <a:pt x="25334" y="91929"/>
                  </a:lnTo>
                  <a:lnTo>
                    <a:pt x="54356" y="54355"/>
                  </a:lnTo>
                  <a:lnTo>
                    <a:pt x="91929" y="25334"/>
                  </a:lnTo>
                  <a:lnTo>
                    <a:pt x="136289" y="6627"/>
                  </a:lnTo>
                  <a:lnTo>
                    <a:pt x="185674" y="0"/>
                  </a:lnTo>
                  <a:lnTo>
                    <a:pt x="235067" y="6627"/>
                  </a:lnTo>
                  <a:lnTo>
                    <a:pt x="279451" y="25334"/>
                  </a:lnTo>
                  <a:lnTo>
                    <a:pt x="317055" y="54356"/>
                  </a:lnTo>
                  <a:lnTo>
                    <a:pt x="346107" y="91929"/>
                  </a:lnTo>
                  <a:lnTo>
                    <a:pt x="364838" y="136289"/>
                  </a:lnTo>
                  <a:lnTo>
                    <a:pt x="371475" y="185674"/>
                  </a:lnTo>
                  <a:lnTo>
                    <a:pt x="364838" y="235067"/>
                  </a:lnTo>
                  <a:lnTo>
                    <a:pt x="346107" y="279451"/>
                  </a:lnTo>
                  <a:lnTo>
                    <a:pt x="317055" y="317055"/>
                  </a:lnTo>
                  <a:lnTo>
                    <a:pt x="279451" y="346107"/>
                  </a:lnTo>
                  <a:lnTo>
                    <a:pt x="235067" y="364838"/>
                  </a:lnTo>
                  <a:lnTo>
                    <a:pt x="185674" y="371475"/>
                  </a:lnTo>
                  <a:lnTo>
                    <a:pt x="136289" y="364838"/>
                  </a:lnTo>
                  <a:lnTo>
                    <a:pt x="91929" y="346107"/>
                  </a:lnTo>
                  <a:lnTo>
                    <a:pt x="54356" y="317055"/>
                  </a:lnTo>
                  <a:lnTo>
                    <a:pt x="25334" y="279451"/>
                  </a:lnTo>
                  <a:lnTo>
                    <a:pt x="6627" y="235067"/>
                  </a:lnTo>
                  <a:lnTo>
                    <a:pt x="0" y="185674"/>
                  </a:lnTo>
                  <a:close/>
                </a:path>
                <a:path w="371475" h="771525">
                  <a:moveTo>
                    <a:pt x="9525" y="585724"/>
                  </a:moveTo>
                  <a:lnTo>
                    <a:pt x="15980" y="536339"/>
                  </a:lnTo>
                  <a:lnTo>
                    <a:pt x="34205" y="491979"/>
                  </a:lnTo>
                  <a:lnTo>
                    <a:pt x="62483" y="454405"/>
                  </a:lnTo>
                  <a:lnTo>
                    <a:pt x="99102" y="425384"/>
                  </a:lnTo>
                  <a:lnTo>
                    <a:pt x="142345" y="406677"/>
                  </a:lnTo>
                  <a:lnTo>
                    <a:pt x="190500" y="400050"/>
                  </a:lnTo>
                  <a:lnTo>
                    <a:pt x="238610" y="406677"/>
                  </a:lnTo>
                  <a:lnTo>
                    <a:pt x="281841" y="425384"/>
                  </a:lnTo>
                  <a:lnTo>
                    <a:pt x="318468" y="454406"/>
                  </a:lnTo>
                  <a:lnTo>
                    <a:pt x="346766" y="491979"/>
                  </a:lnTo>
                  <a:lnTo>
                    <a:pt x="365010" y="536339"/>
                  </a:lnTo>
                  <a:lnTo>
                    <a:pt x="371475" y="585724"/>
                  </a:lnTo>
                  <a:lnTo>
                    <a:pt x="365010" y="635117"/>
                  </a:lnTo>
                  <a:lnTo>
                    <a:pt x="346766" y="679501"/>
                  </a:lnTo>
                  <a:lnTo>
                    <a:pt x="318468" y="717105"/>
                  </a:lnTo>
                  <a:lnTo>
                    <a:pt x="281841" y="746157"/>
                  </a:lnTo>
                  <a:lnTo>
                    <a:pt x="238610" y="764888"/>
                  </a:lnTo>
                  <a:lnTo>
                    <a:pt x="190500" y="771525"/>
                  </a:lnTo>
                  <a:lnTo>
                    <a:pt x="142345" y="764888"/>
                  </a:lnTo>
                  <a:lnTo>
                    <a:pt x="99102" y="746157"/>
                  </a:lnTo>
                  <a:lnTo>
                    <a:pt x="62484" y="717105"/>
                  </a:lnTo>
                  <a:lnTo>
                    <a:pt x="34205" y="679501"/>
                  </a:lnTo>
                  <a:lnTo>
                    <a:pt x="15980" y="635117"/>
                  </a:lnTo>
                  <a:lnTo>
                    <a:pt x="9525" y="585724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3876" y="1452626"/>
              <a:ext cx="552450" cy="542925"/>
            </a:xfrm>
            <a:custGeom>
              <a:avLst/>
              <a:gdLst/>
              <a:ahLst/>
              <a:cxnLst/>
              <a:rect l="l" t="t" r="r" b="b"/>
              <a:pathLst>
                <a:path w="552450" h="542925">
                  <a:moveTo>
                    <a:pt x="0" y="90424"/>
                  </a:moveTo>
                  <a:lnTo>
                    <a:pt x="7110" y="55239"/>
                  </a:lnTo>
                  <a:lnTo>
                    <a:pt x="26495" y="26495"/>
                  </a:lnTo>
                  <a:lnTo>
                    <a:pt x="55239" y="7110"/>
                  </a:lnTo>
                  <a:lnTo>
                    <a:pt x="90424" y="0"/>
                  </a:lnTo>
                  <a:lnTo>
                    <a:pt x="461899" y="0"/>
                  </a:lnTo>
                  <a:lnTo>
                    <a:pt x="497157" y="7110"/>
                  </a:lnTo>
                  <a:lnTo>
                    <a:pt x="525938" y="26495"/>
                  </a:lnTo>
                  <a:lnTo>
                    <a:pt x="545338" y="55239"/>
                  </a:lnTo>
                  <a:lnTo>
                    <a:pt x="552450" y="90424"/>
                  </a:lnTo>
                  <a:lnTo>
                    <a:pt x="552450" y="452374"/>
                  </a:lnTo>
                  <a:lnTo>
                    <a:pt x="545338" y="487578"/>
                  </a:lnTo>
                  <a:lnTo>
                    <a:pt x="525938" y="516366"/>
                  </a:lnTo>
                  <a:lnTo>
                    <a:pt x="497157" y="535795"/>
                  </a:lnTo>
                  <a:lnTo>
                    <a:pt x="461899" y="542925"/>
                  </a:lnTo>
                  <a:lnTo>
                    <a:pt x="90424" y="542925"/>
                  </a:lnTo>
                  <a:lnTo>
                    <a:pt x="55239" y="535795"/>
                  </a:lnTo>
                  <a:lnTo>
                    <a:pt x="26495" y="516366"/>
                  </a:lnTo>
                  <a:lnTo>
                    <a:pt x="7110" y="487578"/>
                  </a:lnTo>
                  <a:lnTo>
                    <a:pt x="0" y="452374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29126" y="1528826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9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19475" y="16764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19350" y="164782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19476" y="1928876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0" y="180975"/>
                  </a:moveTo>
                  <a:lnTo>
                    <a:pt x="6627" y="132820"/>
                  </a:lnTo>
                  <a:lnTo>
                    <a:pt x="25334" y="89577"/>
                  </a:lnTo>
                  <a:lnTo>
                    <a:pt x="54356" y="52959"/>
                  </a:lnTo>
                  <a:lnTo>
                    <a:pt x="91929" y="24680"/>
                  </a:lnTo>
                  <a:lnTo>
                    <a:pt x="136289" y="6455"/>
                  </a:lnTo>
                  <a:lnTo>
                    <a:pt x="185674" y="0"/>
                  </a:lnTo>
                  <a:lnTo>
                    <a:pt x="235067" y="6455"/>
                  </a:lnTo>
                  <a:lnTo>
                    <a:pt x="279451" y="24680"/>
                  </a:lnTo>
                  <a:lnTo>
                    <a:pt x="317055" y="52958"/>
                  </a:lnTo>
                  <a:lnTo>
                    <a:pt x="346107" y="89577"/>
                  </a:lnTo>
                  <a:lnTo>
                    <a:pt x="364838" y="132820"/>
                  </a:lnTo>
                  <a:lnTo>
                    <a:pt x="371475" y="180975"/>
                  </a:lnTo>
                  <a:lnTo>
                    <a:pt x="364838" y="229085"/>
                  </a:lnTo>
                  <a:lnTo>
                    <a:pt x="346107" y="272316"/>
                  </a:lnTo>
                  <a:lnTo>
                    <a:pt x="317055" y="308943"/>
                  </a:lnTo>
                  <a:lnTo>
                    <a:pt x="279451" y="337241"/>
                  </a:lnTo>
                  <a:lnTo>
                    <a:pt x="235067" y="355485"/>
                  </a:lnTo>
                  <a:lnTo>
                    <a:pt x="185674" y="361950"/>
                  </a:lnTo>
                  <a:lnTo>
                    <a:pt x="136289" y="355485"/>
                  </a:lnTo>
                  <a:lnTo>
                    <a:pt x="91929" y="337241"/>
                  </a:lnTo>
                  <a:lnTo>
                    <a:pt x="54356" y="308943"/>
                  </a:lnTo>
                  <a:lnTo>
                    <a:pt x="25334" y="272316"/>
                  </a:lnTo>
                  <a:lnTo>
                    <a:pt x="6627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24051" y="1400048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821" y="0"/>
                  </a:moveTo>
                  <a:lnTo>
                    <a:pt x="85090" y="7619"/>
                  </a:lnTo>
                  <a:lnTo>
                    <a:pt x="105156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156" y="36829"/>
                  </a:lnTo>
                  <a:lnTo>
                    <a:pt x="85090" y="54228"/>
                  </a:lnTo>
                  <a:lnTo>
                    <a:pt x="91821" y="61849"/>
                  </a:lnTo>
                  <a:lnTo>
                    <a:pt x="123317" y="34543"/>
                  </a:lnTo>
                  <a:lnTo>
                    <a:pt x="123317" y="27304"/>
                  </a:lnTo>
                  <a:lnTo>
                    <a:pt x="9182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342900" y="1647825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59" h="114300">
                <a:moveTo>
                  <a:pt x="251459" y="0"/>
                </a:moveTo>
                <a:lnTo>
                  <a:pt x="251459" y="114300"/>
                </a:lnTo>
                <a:lnTo>
                  <a:pt x="327659" y="76200"/>
                </a:lnTo>
                <a:lnTo>
                  <a:pt x="270509" y="76200"/>
                </a:lnTo>
                <a:lnTo>
                  <a:pt x="270509" y="38100"/>
                </a:lnTo>
                <a:lnTo>
                  <a:pt x="327659" y="38100"/>
                </a:lnTo>
                <a:lnTo>
                  <a:pt x="251459" y="0"/>
                </a:lnTo>
                <a:close/>
              </a:path>
              <a:path w="365759" h="114300">
                <a:moveTo>
                  <a:pt x="25145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59" y="76200"/>
                </a:lnTo>
                <a:lnTo>
                  <a:pt x="251459" y="38100"/>
                </a:lnTo>
                <a:close/>
              </a:path>
              <a:path w="365759" h="114300">
                <a:moveTo>
                  <a:pt x="327659" y="38100"/>
                </a:moveTo>
                <a:lnTo>
                  <a:pt x="270509" y="38100"/>
                </a:lnTo>
                <a:lnTo>
                  <a:pt x="270509" y="76200"/>
                </a:lnTo>
                <a:lnTo>
                  <a:pt x="327659" y="76200"/>
                </a:lnTo>
                <a:lnTo>
                  <a:pt x="365759" y="57150"/>
                </a:lnTo>
                <a:lnTo>
                  <a:pt x="327659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5889" y="1325816"/>
            <a:ext cx="532765" cy="749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550" spc="-10" dirty="0">
                <a:solidFill>
                  <a:srgbClr val="FF9300"/>
                </a:solidFill>
                <a:latin typeface="Verdana"/>
                <a:cs typeface="Verdana"/>
              </a:rPr>
              <a:t>input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87475" y="1239837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51480" y="1395475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89" h="62230">
                <a:moveTo>
                  <a:pt x="91693" y="0"/>
                </a:moveTo>
                <a:lnTo>
                  <a:pt x="85089" y="7493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829"/>
                </a:lnTo>
                <a:lnTo>
                  <a:pt x="105156" y="36829"/>
                </a:lnTo>
                <a:lnTo>
                  <a:pt x="85089" y="54228"/>
                </a:lnTo>
                <a:lnTo>
                  <a:pt x="91693" y="61722"/>
                </a:lnTo>
                <a:lnTo>
                  <a:pt x="123189" y="34544"/>
                </a:lnTo>
                <a:lnTo>
                  <a:pt x="123189" y="27177"/>
                </a:lnTo>
                <a:lnTo>
                  <a:pt x="9169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28620" y="1235074"/>
            <a:ext cx="4356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34969" y="1423416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820" y="0"/>
                </a:moveTo>
                <a:lnTo>
                  <a:pt x="85089" y="7493"/>
                </a:lnTo>
                <a:lnTo>
                  <a:pt x="105155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55" y="36830"/>
                </a:lnTo>
                <a:lnTo>
                  <a:pt x="85089" y="54229"/>
                </a:lnTo>
                <a:lnTo>
                  <a:pt x="91820" y="61722"/>
                </a:lnTo>
                <a:lnTo>
                  <a:pt x="123316" y="34544"/>
                </a:lnTo>
                <a:lnTo>
                  <a:pt x="123316" y="27178"/>
                </a:lnTo>
                <a:lnTo>
                  <a:pt x="9182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13125" y="1263014"/>
            <a:ext cx="4356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29633" y="1442974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693" y="0"/>
                </a:moveTo>
                <a:lnTo>
                  <a:pt x="85089" y="7620"/>
                </a:lnTo>
                <a:lnTo>
                  <a:pt x="105155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155" y="36829"/>
                </a:lnTo>
                <a:lnTo>
                  <a:pt x="85089" y="54228"/>
                </a:lnTo>
                <a:lnTo>
                  <a:pt x="91693" y="61849"/>
                </a:lnTo>
                <a:lnTo>
                  <a:pt x="123316" y="34543"/>
                </a:lnTo>
                <a:lnTo>
                  <a:pt x="123316" y="27304"/>
                </a:lnTo>
                <a:lnTo>
                  <a:pt x="91693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21504" y="1377949"/>
            <a:ext cx="1517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45329" y="1349692"/>
            <a:ext cx="2736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40FF"/>
                </a:solidFill>
                <a:latin typeface="Cambria Math"/>
                <a:cs typeface="Cambria Math"/>
              </a:rPr>
              <a:t>[4]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5807" y="2655252"/>
            <a:ext cx="6451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77745" y="2651061"/>
            <a:ext cx="6470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62808" y="2651061"/>
            <a:ext cx="6470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96715" y="2568638"/>
            <a:ext cx="6451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4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591175" y="838263"/>
            <a:ext cx="704850" cy="1666875"/>
            <a:chOff x="5591175" y="838263"/>
            <a:chExt cx="704850" cy="1666875"/>
          </a:xfrm>
        </p:grpSpPr>
        <p:sp>
          <p:nvSpPr>
            <p:cNvPr id="35" name="object 35"/>
            <p:cNvSpPr/>
            <p:nvPr/>
          </p:nvSpPr>
          <p:spPr>
            <a:xfrm>
              <a:off x="5672201" y="852550"/>
              <a:ext cx="552450" cy="1638300"/>
            </a:xfrm>
            <a:custGeom>
              <a:avLst/>
              <a:gdLst/>
              <a:ahLst/>
              <a:cxnLst/>
              <a:rect l="l" t="t" r="r" b="b"/>
              <a:pathLst>
                <a:path w="552450" h="163830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546098"/>
                  </a:lnTo>
                  <a:lnTo>
                    <a:pt x="545205" y="1581989"/>
                  </a:lnTo>
                  <a:lnTo>
                    <a:pt x="525446" y="1611296"/>
                  </a:lnTo>
                  <a:lnTo>
                    <a:pt x="496139" y="1631055"/>
                  </a:lnTo>
                  <a:lnTo>
                    <a:pt x="460248" y="1638300"/>
                  </a:lnTo>
                  <a:lnTo>
                    <a:pt x="92075" y="1638300"/>
                  </a:lnTo>
                  <a:lnTo>
                    <a:pt x="56203" y="1631055"/>
                  </a:lnTo>
                  <a:lnTo>
                    <a:pt x="26939" y="1611296"/>
                  </a:lnTo>
                  <a:lnTo>
                    <a:pt x="7225" y="1581989"/>
                  </a:lnTo>
                  <a:lnTo>
                    <a:pt x="0" y="154609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57926" y="957325"/>
              <a:ext cx="371475" cy="1447800"/>
            </a:xfrm>
            <a:custGeom>
              <a:avLst/>
              <a:gdLst/>
              <a:ahLst/>
              <a:cxnLst/>
              <a:rect l="l" t="t" r="r" b="b"/>
              <a:pathLst>
                <a:path w="371475" h="144780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9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  <a:path w="371475" h="1447800">
                  <a:moveTo>
                    <a:pt x="0" y="742950"/>
                  </a:moveTo>
                  <a:lnTo>
                    <a:pt x="6627" y="694795"/>
                  </a:lnTo>
                  <a:lnTo>
                    <a:pt x="25334" y="651552"/>
                  </a:lnTo>
                  <a:lnTo>
                    <a:pt x="54356" y="614934"/>
                  </a:lnTo>
                  <a:lnTo>
                    <a:pt x="91929" y="586655"/>
                  </a:lnTo>
                  <a:lnTo>
                    <a:pt x="136289" y="568430"/>
                  </a:lnTo>
                  <a:lnTo>
                    <a:pt x="185674" y="561975"/>
                  </a:lnTo>
                  <a:lnTo>
                    <a:pt x="235067" y="568430"/>
                  </a:lnTo>
                  <a:lnTo>
                    <a:pt x="279451" y="586655"/>
                  </a:lnTo>
                  <a:lnTo>
                    <a:pt x="317055" y="614934"/>
                  </a:lnTo>
                  <a:lnTo>
                    <a:pt x="346107" y="651552"/>
                  </a:lnTo>
                  <a:lnTo>
                    <a:pt x="364838" y="694795"/>
                  </a:lnTo>
                  <a:lnTo>
                    <a:pt x="371475" y="742950"/>
                  </a:lnTo>
                  <a:lnTo>
                    <a:pt x="364838" y="791060"/>
                  </a:lnTo>
                  <a:lnTo>
                    <a:pt x="346107" y="834291"/>
                  </a:lnTo>
                  <a:lnTo>
                    <a:pt x="317055" y="870918"/>
                  </a:lnTo>
                  <a:lnTo>
                    <a:pt x="279451" y="899216"/>
                  </a:lnTo>
                  <a:lnTo>
                    <a:pt x="235067" y="917460"/>
                  </a:lnTo>
                  <a:lnTo>
                    <a:pt x="185674" y="923925"/>
                  </a:lnTo>
                  <a:lnTo>
                    <a:pt x="136289" y="917460"/>
                  </a:lnTo>
                  <a:lnTo>
                    <a:pt x="91929" y="899216"/>
                  </a:lnTo>
                  <a:lnTo>
                    <a:pt x="54355" y="870918"/>
                  </a:lnTo>
                  <a:lnTo>
                    <a:pt x="25334" y="834291"/>
                  </a:lnTo>
                  <a:lnTo>
                    <a:pt x="6627" y="791060"/>
                  </a:lnTo>
                  <a:lnTo>
                    <a:pt x="0" y="742950"/>
                  </a:lnTo>
                  <a:close/>
                </a:path>
                <a:path w="371475" h="1447800">
                  <a:moveTo>
                    <a:pt x="9525" y="1261999"/>
                  </a:moveTo>
                  <a:lnTo>
                    <a:pt x="15980" y="1212614"/>
                  </a:lnTo>
                  <a:lnTo>
                    <a:pt x="34205" y="1168254"/>
                  </a:lnTo>
                  <a:lnTo>
                    <a:pt x="62484" y="1130681"/>
                  </a:lnTo>
                  <a:lnTo>
                    <a:pt x="99102" y="1101659"/>
                  </a:lnTo>
                  <a:lnTo>
                    <a:pt x="142345" y="1082952"/>
                  </a:lnTo>
                  <a:lnTo>
                    <a:pt x="190500" y="1076325"/>
                  </a:lnTo>
                  <a:lnTo>
                    <a:pt x="238610" y="1082952"/>
                  </a:lnTo>
                  <a:lnTo>
                    <a:pt x="281841" y="1101659"/>
                  </a:lnTo>
                  <a:lnTo>
                    <a:pt x="318468" y="1130681"/>
                  </a:lnTo>
                  <a:lnTo>
                    <a:pt x="346766" y="1168254"/>
                  </a:lnTo>
                  <a:lnTo>
                    <a:pt x="365010" y="1212614"/>
                  </a:lnTo>
                  <a:lnTo>
                    <a:pt x="371475" y="1261999"/>
                  </a:lnTo>
                  <a:lnTo>
                    <a:pt x="365010" y="1311392"/>
                  </a:lnTo>
                  <a:lnTo>
                    <a:pt x="346766" y="1355776"/>
                  </a:lnTo>
                  <a:lnTo>
                    <a:pt x="318468" y="1393380"/>
                  </a:lnTo>
                  <a:lnTo>
                    <a:pt x="281841" y="1422432"/>
                  </a:lnTo>
                  <a:lnTo>
                    <a:pt x="238610" y="1441163"/>
                  </a:lnTo>
                  <a:lnTo>
                    <a:pt x="190500" y="1447800"/>
                  </a:lnTo>
                  <a:lnTo>
                    <a:pt x="142345" y="1441163"/>
                  </a:lnTo>
                  <a:lnTo>
                    <a:pt x="99102" y="1422432"/>
                  </a:lnTo>
                  <a:lnTo>
                    <a:pt x="62484" y="1393380"/>
                  </a:lnTo>
                  <a:lnTo>
                    <a:pt x="34205" y="1355776"/>
                  </a:lnTo>
                  <a:lnTo>
                    <a:pt x="15980" y="1311392"/>
                  </a:lnTo>
                  <a:lnTo>
                    <a:pt x="9525" y="1261999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91175" y="942974"/>
              <a:ext cx="704850" cy="361950"/>
            </a:xfrm>
            <a:custGeom>
              <a:avLst/>
              <a:gdLst/>
              <a:ahLst/>
              <a:cxnLst/>
              <a:rect l="l" t="t" r="r" b="b"/>
              <a:pathLst>
                <a:path w="704850" h="361950">
                  <a:moveTo>
                    <a:pt x="7048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704850" y="361950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93918" y="1056766"/>
              <a:ext cx="123825" cy="43815"/>
            </a:xfrm>
            <a:custGeom>
              <a:avLst/>
              <a:gdLst/>
              <a:ahLst/>
              <a:cxnLst/>
              <a:rect l="l" t="t" r="r" b="b"/>
              <a:pathLst>
                <a:path w="123825" h="43815">
                  <a:moveTo>
                    <a:pt x="101600" y="0"/>
                  </a:moveTo>
                  <a:lnTo>
                    <a:pt x="96901" y="5334"/>
                  </a:lnTo>
                  <a:lnTo>
                    <a:pt x="110998" y="17525"/>
                  </a:lnTo>
                  <a:lnTo>
                    <a:pt x="0" y="17525"/>
                  </a:lnTo>
                  <a:lnTo>
                    <a:pt x="0" y="25908"/>
                  </a:lnTo>
                  <a:lnTo>
                    <a:pt x="110998" y="25908"/>
                  </a:lnTo>
                  <a:lnTo>
                    <a:pt x="96901" y="38100"/>
                  </a:lnTo>
                  <a:lnTo>
                    <a:pt x="101600" y="43434"/>
                  </a:lnTo>
                  <a:lnTo>
                    <a:pt x="123825" y="24257"/>
                  </a:lnTo>
                  <a:lnTo>
                    <a:pt x="123825" y="19177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801740" y="1112202"/>
            <a:ext cx="44640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52134" y="911923"/>
            <a:ext cx="7334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37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endParaRPr sz="1050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591175" y="1323975"/>
            <a:ext cx="733425" cy="371475"/>
            <a:chOff x="5591175" y="1323975"/>
            <a:chExt cx="733425" cy="371475"/>
          </a:xfrm>
        </p:grpSpPr>
        <p:sp>
          <p:nvSpPr>
            <p:cNvPr id="42" name="object 42"/>
            <p:cNvSpPr/>
            <p:nvPr/>
          </p:nvSpPr>
          <p:spPr>
            <a:xfrm>
              <a:off x="5591175" y="1323975"/>
              <a:ext cx="733425" cy="371475"/>
            </a:xfrm>
            <a:custGeom>
              <a:avLst/>
              <a:gdLst/>
              <a:ahLst/>
              <a:cxnLst/>
              <a:rect l="l" t="t" r="r" b="b"/>
              <a:pathLst>
                <a:path w="733425" h="371475">
                  <a:moveTo>
                    <a:pt x="73342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33425" y="371475"/>
                  </a:lnTo>
                  <a:lnTo>
                    <a:pt x="73342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81218" y="1434972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5">
                  <a:moveTo>
                    <a:pt x="120523" y="0"/>
                  </a:moveTo>
                  <a:lnTo>
                    <a:pt x="115951" y="5334"/>
                  </a:lnTo>
                  <a:lnTo>
                    <a:pt x="130048" y="17652"/>
                  </a:lnTo>
                  <a:lnTo>
                    <a:pt x="0" y="17652"/>
                  </a:lnTo>
                  <a:lnTo>
                    <a:pt x="0" y="25907"/>
                  </a:lnTo>
                  <a:lnTo>
                    <a:pt x="130048" y="25907"/>
                  </a:lnTo>
                  <a:lnTo>
                    <a:pt x="115951" y="38226"/>
                  </a:lnTo>
                  <a:lnTo>
                    <a:pt x="120523" y="43561"/>
                  </a:lnTo>
                  <a:lnTo>
                    <a:pt x="142748" y="24384"/>
                  </a:lnTo>
                  <a:lnTo>
                    <a:pt x="142748" y="19176"/>
                  </a:lnTo>
                  <a:lnTo>
                    <a:pt x="120523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817234" y="1491297"/>
            <a:ext cx="4368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48959" y="1290891"/>
            <a:ext cx="7334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67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endParaRPr sz="1050">
              <a:latin typeface="Cambria Math"/>
              <a:cs typeface="Cambria Math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591175" y="2000250"/>
            <a:ext cx="723900" cy="371475"/>
            <a:chOff x="5591175" y="2000250"/>
            <a:chExt cx="723900" cy="371475"/>
          </a:xfrm>
        </p:grpSpPr>
        <p:sp>
          <p:nvSpPr>
            <p:cNvPr id="47" name="object 47"/>
            <p:cNvSpPr/>
            <p:nvPr/>
          </p:nvSpPr>
          <p:spPr>
            <a:xfrm>
              <a:off x="5591175" y="2000250"/>
              <a:ext cx="723900" cy="371475"/>
            </a:xfrm>
            <a:custGeom>
              <a:avLst/>
              <a:gdLst/>
              <a:ahLst/>
              <a:cxnLst/>
              <a:rect l="l" t="t" r="r" b="b"/>
              <a:pathLst>
                <a:path w="723900" h="371475">
                  <a:moveTo>
                    <a:pt x="7239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23900" y="371475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86297" y="2113787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50" y="5206"/>
                  </a:lnTo>
                  <a:lnTo>
                    <a:pt x="130048" y="17525"/>
                  </a:lnTo>
                  <a:lnTo>
                    <a:pt x="0" y="17525"/>
                  </a:lnTo>
                  <a:lnTo>
                    <a:pt x="0" y="25781"/>
                  </a:lnTo>
                  <a:lnTo>
                    <a:pt x="130048" y="25781"/>
                  </a:lnTo>
                  <a:lnTo>
                    <a:pt x="115950" y="38100"/>
                  </a:lnTo>
                  <a:lnTo>
                    <a:pt x="120650" y="43434"/>
                  </a:lnTo>
                  <a:lnTo>
                    <a:pt x="142748" y="24256"/>
                  </a:lnTo>
                  <a:lnTo>
                    <a:pt x="142748" y="19176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822315" y="2171700"/>
            <a:ext cx="4368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54040" y="1971103"/>
            <a:ext cx="7334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75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endParaRPr sz="1050">
              <a:latin typeface="Cambria Math"/>
              <a:cs typeface="Cambria Math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046594" y="2105025"/>
            <a:ext cx="533400" cy="43815"/>
            <a:chOff x="7046594" y="2105025"/>
            <a:chExt cx="533400" cy="43815"/>
          </a:xfrm>
        </p:grpSpPr>
        <p:sp>
          <p:nvSpPr>
            <p:cNvPr id="52" name="object 52"/>
            <p:cNvSpPr/>
            <p:nvPr/>
          </p:nvSpPr>
          <p:spPr>
            <a:xfrm>
              <a:off x="7046594" y="2105025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50" y="5333"/>
                  </a:lnTo>
                  <a:lnTo>
                    <a:pt x="130048" y="17652"/>
                  </a:lnTo>
                  <a:lnTo>
                    <a:pt x="0" y="17652"/>
                  </a:lnTo>
                  <a:lnTo>
                    <a:pt x="0" y="25907"/>
                  </a:lnTo>
                  <a:lnTo>
                    <a:pt x="130048" y="25907"/>
                  </a:lnTo>
                  <a:lnTo>
                    <a:pt x="115950" y="38226"/>
                  </a:lnTo>
                  <a:lnTo>
                    <a:pt x="120650" y="43433"/>
                  </a:lnTo>
                  <a:lnTo>
                    <a:pt x="142748" y="24383"/>
                  </a:lnTo>
                  <a:lnTo>
                    <a:pt x="142748" y="19176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94269" y="2105025"/>
              <a:ext cx="85725" cy="43815"/>
            </a:xfrm>
            <a:custGeom>
              <a:avLst/>
              <a:gdLst/>
              <a:ahLst/>
              <a:cxnLst/>
              <a:rect l="l" t="t" r="r" b="b"/>
              <a:pathLst>
                <a:path w="85725" h="43814">
                  <a:moveTo>
                    <a:pt x="63500" y="0"/>
                  </a:moveTo>
                  <a:lnTo>
                    <a:pt x="58800" y="5333"/>
                  </a:lnTo>
                  <a:lnTo>
                    <a:pt x="72898" y="17652"/>
                  </a:lnTo>
                  <a:lnTo>
                    <a:pt x="0" y="17652"/>
                  </a:lnTo>
                  <a:lnTo>
                    <a:pt x="0" y="25907"/>
                  </a:lnTo>
                  <a:lnTo>
                    <a:pt x="72898" y="25907"/>
                  </a:lnTo>
                  <a:lnTo>
                    <a:pt x="58800" y="38226"/>
                  </a:lnTo>
                  <a:lnTo>
                    <a:pt x="63500" y="43433"/>
                  </a:lnTo>
                  <a:lnTo>
                    <a:pt x="85598" y="24383"/>
                  </a:lnTo>
                  <a:lnTo>
                    <a:pt x="85598" y="19176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390640" y="2061527"/>
            <a:ext cx="1990725" cy="290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1240"/>
              </a:lnSpc>
              <a:spcBef>
                <a:spcPts val="125"/>
              </a:spcBef>
            </a:pP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575" spc="-37" baseline="39682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2100" spc="-37" baseline="1984" dirty="0">
                <a:latin typeface="Cambria Math"/>
                <a:cs typeface="Cambria Math"/>
              </a:rPr>
              <a:t>=</a:t>
            </a:r>
            <a:r>
              <a:rPr sz="2100" spc="104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𝑔(</a:t>
            </a:r>
            <a:r>
              <a:rPr sz="2100" baseline="1984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baseline="42328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1575" spc="135" baseline="42328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spc="82" baseline="1984" dirty="0">
                <a:latin typeface="Cambria Math"/>
                <a:cs typeface="Cambria Math"/>
              </a:rPr>
              <a:t>∙</a:t>
            </a:r>
            <a:r>
              <a:rPr sz="2100" spc="-37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75" baseline="2910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r>
              <a:rPr sz="1575" spc="254" baseline="2910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+</a:t>
            </a:r>
            <a:r>
              <a:rPr sz="2100" spc="-7" baseline="1984" dirty="0">
                <a:latin typeface="Cambria Math"/>
                <a:cs typeface="Cambria Math"/>
              </a:rPr>
              <a:t> </a:t>
            </a:r>
            <a:r>
              <a:rPr sz="2100" spc="-15" baseline="1984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spc="-15" baseline="42328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2100" spc="-15" baseline="1984" dirty="0">
                <a:latin typeface="Cambria Math"/>
                <a:cs typeface="Cambria Math"/>
              </a:rPr>
              <a:t>)</a:t>
            </a:r>
            <a:endParaRPr sz="2100" baseline="1984">
              <a:latin typeface="Cambria Math"/>
              <a:cs typeface="Cambria Math"/>
            </a:endParaRPr>
          </a:p>
          <a:p>
            <a:pPr marL="155575">
              <a:lnSpc>
                <a:spcPts val="819"/>
              </a:lnSpc>
              <a:tabLst>
                <a:tab pos="805815" algn="l"/>
                <a:tab pos="1673225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575" spc="-75" baseline="2645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r>
              <a:rPr sz="1575" baseline="2645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575" spc="-75" baseline="2645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575" baseline="2645">
              <a:latin typeface="Cambria Math"/>
              <a:cs typeface="Cambria Math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046594" y="1011047"/>
            <a:ext cx="549910" cy="438150"/>
            <a:chOff x="7046594" y="1011047"/>
            <a:chExt cx="549910" cy="438150"/>
          </a:xfrm>
        </p:grpSpPr>
        <p:sp>
          <p:nvSpPr>
            <p:cNvPr id="56" name="object 56"/>
            <p:cNvSpPr/>
            <p:nvPr/>
          </p:nvSpPr>
          <p:spPr>
            <a:xfrm>
              <a:off x="7046594" y="1405381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5">
                  <a:moveTo>
                    <a:pt x="120650" y="0"/>
                  </a:moveTo>
                  <a:lnTo>
                    <a:pt x="115950" y="5206"/>
                  </a:lnTo>
                  <a:lnTo>
                    <a:pt x="130048" y="17525"/>
                  </a:lnTo>
                  <a:lnTo>
                    <a:pt x="0" y="17525"/>
                  </a:lnTo>
                  <a:lnTo>
                    <a:pt x="0" y="25780"/>
                  </a:lnTo>
                  <a:lnTo>
                    <a:pt x="130048" y="25780"/>
                  </a:lnTo>
                  <a:lnTo>
                    <a:pt x="115950" y="38100"/>
                  </a:lnTo>
                  <a:lnTo>
                    <a:pt x="120650" y="43433"/>
                  </a:lnTo>
                  <a:lnTo>
                    <a:pt x="142748" y="24256"/>
                  </a:lnTo>
                  <a:lnTo>
                    <a:pt x="142748" y="19050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94269" y="1405381"/>
              <a:ext cx="85725" cy="43815"/>
            </a:xfrm>
            <a:custGeom>
              <a:avLst/>
              <a:gdLst/>
              <a:ahLst/>
              <a:cxnLst/>
              <a:rect l="l" t="t" r="r" b="b"/>
              <a:pathLst>
                <a:path w="85725" h="43815">
                  <a:moveTo>
                    <a:pt x="63500" y="0"/>
                  </a:moveTo>
                  <a:lnTo>
                    <a:pt x="58800" y="5206"/>
                  </a:lnTo>
                  <a:lnTo>
                    <a:pt x="72898" y="17525"/>
                  </a:lnTo>
                  <a:lnTo>
                    <a:pt x="0" y="17525"/>
                  </a:lnTo>
                  <a:lnTo>
                    <a:pt x="0" y="25780"/>
                  </a:lnTo>
                  <a:lnTo>
                    <a:pt x="72898" y="25780"/>
                  </a:lnTo>
                  <a:lnTo>
                    <a:pt x="58800" y="38100"/>
                  </a:lnTo>
                  <a:lnTo>
                    <a:pt x="63500" y="43433"/>
                  </a:lnTo>
                  <a:lnTo>
                    <a:pt x="85598" y="24256"/>
                  </a:lnTo>
                  <a:lnTo>
                    <a:pt x="85598" y="1905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62596" y="1011047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5">
                  <a:moveTo>
                    <a:pt x="120650" y="0"/>
                  </a:moveTo>
                  <a:lnTo>
                    <a:pt x="115950" y="5206"/>
                  </a:lnTo>
                  <a:lnTo>
                    <a:pt x="130048" y="17525"/>
                  </a:lnTo>
                  <a:lnTo>
                    <a:pt x="0" y="17525"/>
                  </a:lnTo>
                  <a:lnTo>
                    <a:pt x="0" y="25907"/>
                  </a:lnTo>
                  <a:lnTo>
                    <a:pt x="130048" y="25907"/>
                  </a:lnTo>
                  <a:lnTo>
                    <a:pt x="115950" y="38100"/>
                  </a:lnTo>
                  <a:lnTo>
                    <a:pt x="120650" y="43433"/>
                  </a:lnTo>
                  <a:lnTo>
                    <a:pt x="142875" y="24256"/>
                  </a:lnTo>
                  <a:lnTo>
                    <a:pt x="142875" y="19176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10271" y="1011047"/>
              <a:ext cx="85725" cy="43815"/>
            </a:xfrm>
            <a:custGeom>
              <a:avLst/>
              <a:gdLst/>
              <a:ahLst/>
              <a:cxnLst/>
              <a:rect l="l" t="t" r="r" b="b"/>
              <a:pathLst>
                <a:path w="85725" h="43815">
                  <a:moveTo>
                    <a:pt x="63500" y="0"/>
                  </a:moveTo>
                  <a:lnTo>
                    <a:pt x="58800" y="5206"/>
                  </a:lnTo>
                  <a:lnTo>
                    <a:pt x="72898" y="17525"/>
                  </a:lnTo>
                  <a:lnTo>
                    <a:pt x="0" y="17525"/>
                  </a:lnTo>
                  <a:lnTo>
                    <a:pt x="0" y="25907"/>
                  </a:lnTo>
                  <a:lnTo>
                    <a:pt x="72898" y="25907"/>
                  </a:lnTo>
                  <a:lnTo>
                    <a:pt x="58800" y="38100"/>
                  </a:lnTo>
                  <a:lnTo>
                    <a:pt x="63500" y="43433"/>
                  </a:lnTo>
                  <a:lnTo>
                    <a:pt x="85725" y="24256"/>
                  </a:lnTo>
                  <a:lnTo>
                    <a:pt x="85725" y="19176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390640" y="965136"/>
            <a:ext cx="2019935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6675">
              <a:lnSpc>
                <a:spcPts val="1240"/>
              </a:lnSpc>
              <a:spcBef>
                <a:spcPts val="125"/>
              </a:spcBef>
            </a:pP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575" spc="-37" baseline="39682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2100" spc="-37" baseline="1984" dirty="0">
                <a:latin typeface="Cambria Math"/>
                <a:cs typeface="Cambria Math"/>
              </a:rPr>
              <a:t>=</a:t>
            </a:r>
            <a:r>
              <a:rPr sz="2100" spc="97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𝑔(</a:t>
            </a:r>
            <a:r>
              <a:rPr sz="2100" baseline="1984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baseline="42328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1575" spc="142" baseline="42328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spc="82" baseline="1984" dirty="0">
                <a:latin typeface="Cambria Math"/>
                <a:cs typeface="Cambria Math"/>
              </a:rPr>
              <a:t>∙</a:t>
            </a:r>
            <a:r>
              <a:rPr sz="2100" spc="-37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75" baseline="2910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r>
              <a:rPr sz="1575" spc="247" baseline="2910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+</a:t>
            </a:r>
            <a:r>
              <a:rPr sz="2100" spc="-15" baseline="1984" dirty="0">
                <a:latin typeface="Cambria Math"/>
                <a:cs typeface="Cambria Math"/>
              </a:rPr>
              <a:t> </a:t>
            </a:r>
            <a:r>
              <a:rPr sz="2100" spc="-30" baseline="1984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spc="-30" baseline="42328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2100" spc="-30" baseline="1984" dirty="0">
                <a:latin typeface="Cambria Math"/>
                <a:cs typeface="Cambria Math"/>
              </a:rPr>
              <a:t>)</a:t>
            </a:r>
            <a:endParaRPr sz="2100" baseline="1984">
              <a:latin typeface="Cambria Math"/>
              <a:cs typeface="Cambria Math"/>
            </a:endParaRPr>
          </a:p>
          <a:p>
            <a:pPr marL="171450">
              <a:lnSpc>
                <a:spcPts val="819"/>
              </a:lnSpc>
              <a:tabLst>
                <a:tab pos="821690" algn="l"/>
                <a:tab pos="1689735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575" spc="-75" baseline="2645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575" baseline="2645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575" spc="-75" baseline="2645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575" baseline="2645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575" baseline="39682" dirty="0">
                <a:solidFill>
                  <a:srgbClr val="585858"/>
                </a:solidFill>
                <a:latin typeface="Cambria Math"/>
                <a:cs typeface="Cambria Math"/>
              </a:rPr>
              <a:t>[</a:t>
            </a:r>
            <a:r>
              <a:rPr sz="1575" spc="592" baseline="39682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575" spc="-209" baseline="39682" dirty="0">
                <a:solidFill>
                  <a:srgbClr val="585858"/>
                </a:solidFill>
                <a:latin typeface="Cambria Math"/>
                <a:cs typeface="Cambria Math"/>
              </a:rPr>
              <a:t>]</a:t>
            </a:r>
            <a:r>
              <a:rPr sz="2100" spc="-209" baseline="1984" dirty="0">
                <a:latin typeface="Cambria Math"/>
                <a:cs typeface="Cambria Math"/>
              </a:rPr>
              <a:t>=</a:t>
            </a:r>
            <a:r>
              <a:rPr sz="2100" spc="97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𝑔(</a:t>
            </a:r>
            <a:r>
              <a:rPr sz="2100" baseline="1984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baseline="42328" dirty="0">
                <a:solidFill>
                  <a:srgbClr val="585858"/>
                </a:solidFill>
                <a:latin typeface="Cambria Math"/>
                <a:cs typeface="Cambria Math"/>
              </a:rPr>
              <a:t>[</a:t>
            </a:r>
            <a:r>
              <a:rPr sz="1575" spc="600" baseline="42328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575" baseline="42328" dirty="0">
                <a:solidFill>
                  <a:srgbClr val="585858"/>
                </a:solidFill>
                <a:latin typeface="Cambria Math"/>
                <a:cs typeface="Cambria Math"/>
              </a:rPr>
              <a:t>]</a:t>
            </a:r>
            <a:r>
              <a:rPr sz="1575" spc="135" baseline="42328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spc="82" baseline="1984" dirty="0">
                <a:latin typeface="Cambria Math"/>
                <a:cs typeface="Cambria Math"/>
              </a:rPr>
              <a:t>∙</a:t>
            </a:r>
            <a:r>
              <a:rPr sz="2100" spc="-37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75" baseline="29100" dirty="0">
                <a:solidFill>
                  <a:srgbClr val="585858"/>
                </a:solidFill>
                <a:latin typeface="Cambria Math"/>
                <a:cs typeface="Cambria Math"/>
              </a:rPr>
              <a:t>[</a:t>
            </a:r>
            <a:r>
              <a:rPr sz="1575" spc="592" baseline="2910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575" baseline="29100" dirty="0">
                <a:solidFill>
                  <a:srgbClr val="585858"/>
                </a:solidFill>
                <a:latin typeface="Cambria Math"/>
                <a:cs typeface="Cambria Math"/>
              </a:rPr>
              <a:t>]</a:t>
            </a:r>
            <a:r>
              <a:rPr sz="1575" spc="247" baseline="2910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+</a:t>
            </a:r>
            <a:r>
              <a:rPr sz="2100" spc="-15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baseline="42328" dirty="0">
                <a:solidFill>
                  <a:srgbClr val="585858"/>
                </a:solidFill>
                <a:latin typeface="Cambria Math"/>
                <a:cs typeface="Cambria Math"/>
              </a:rPr>
              <a:t>[</a:t>
            </a:r>
            <a:r>
              <a:rPr sz="1575" spc="592" baseline="42328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575" spc="-37" baseline="42328" dirty="0">
                <a:solidFill>
                  <a:srgbClr val="585858"/>
                </a:solidFill>
                <a:latin typeface="Cambria Math"/>
                <a:cs typeface="Cambria Math"/>
              </a:rPr>
              <a:t>]</a:t>
            </a:r>
            <a:r>
              <a:rPr sz="2100" spc="-37" baseline="1984" dirty="0">
                <a:latin typeface="Cambria Math"/>
                <a:cs typeface="Cambria Math"/>
              </a:rPr>
              <a:t>)</a:t>
            </a:r>
            <a:endParaRPr sz="2100" baseline="1984">
              <a:latin typeface="Cambria Math"/>
              <a:cs typeface="Cambria Math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121147" y="1490599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89" h="62230">
                <a:moveTo>
                  <a:pt x="91693" y="0"/>
                </a:moveTo>
                <a:lnTo>
                  <a:pt x="85089" y="7492"/>
                </a:lnTo>
                <a:lnTo>
                  <a:pt x="105155" y="24891"/>
                </a:lnTo>
                <a:lnTo>
                  <a:pt x="0" y="24891"/>
                </a:lnTo>
                <a:lnTo>
                  <a:pt x="0" y="36702"/>
                </a:lnTo>
                <a:lnTo>
                  <a:pt x="105155" y="36702"/>
                </a:lnTo>
                <a:lnTo>
                  <a:pt x="85089" y="54228"/>
                </a:lnTo>
                <a:lnTo>
                  <a:pt x="91693" y="61722"/>
                </a:lnTo>
                <a:lnTo>
                  <a:pt x="123189" y="34416"/>
                </a:lnTo>
                <a:lnTo>
                  <a:pt x="123189" y="27177"/>
                </a:lnTo>
                <a:lnTo>
                  <a:pt x="9169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113654" y="1425574"/>
            <a:ext cx="1517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237734" y="1397317"/>
            <a:ext cx="2736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257925" y="1435607"/>
            <a:ext cx="2570480" cy="365125"/>
          </a:xfrm>
          <a:custGeom>
            <a:avLst/>
            <a:gdLst/>
            <a:ahLst/>
            <a:cxnLst/>
            <a:rect l="l" t="t" r="r" b="b"/>
            <a:pathLst>
              <a:path w="2570479" h="365125">
                <a:moveTo>
                  <a:pt x="2292858" y="27178"/>
                </a:moveTo>
                <a:lnTo>
                  <a:pt x="2261362" y="0"/>
                </a:lnTo>
                <a:lnTo>
                  <a:pt x="2254631" y="7493"/>
                </a:lnTo>
                <a:lnTo>
                  <a:pt x="2274824" y="24892"/>
                </a:lnTo>
                <a:lnTo>
                  <a:pt x="2169668" y="24892"/>
                </a:lnTo>
                <a:lnTo>
                  <a:pt x="2169668" y="36703"/>
                </a:lnTo>
                <a:lnTo>
                  <a:pt x="2274824" y="36703"/>
                </a:lnTo>
                <a:lnTo>
                  <a:pt x="2254631" y="54229"/>
                </a:lnTo>
                <a:lnTo>
                  <a:pt x="2261362" y="61722"/>
                </a:lnTo>
                <a:lnTo>
                  <a:pt x="2292858" y="34544"/>
                </a:lnTo>
                <a:lnTo>
                  <a:pt x="2292858" y="27178"/>
                </a:lnTo>
                <a:close/>
              </a:path>
              <a:path w="2570479" h="365125">
                <a:moveTo>
                  <a:pt x="2569972" y="307467"/>
                </a:moveTo>
                <a:lnTo>
                  <a:pt x="2531872" y="288417"/>
                </a:lnTo>
                <a:lnTo>
                  <a:pt x="2455672" y="250317"/>
                </a:lnTo>
                <a:lnTo>
                  <a:pt x="2455672" y="288417"/>
                </a:lnTo>
                <a:lnTo>
                  <a:pt x="0" y="288417"/>
                </a:lnTo>
                <a:lnTo>
                  <a:pt x="0" y="326517"/>
                </a:lnTo>
                <a:lnTo>
                  <a:pt x="2455672" y="326517"/>
                </a:lnTo>
                <a:lnTo>
                  <a:pt x="2455672" y="364617"/>
                </a:lnTo>
                <a:lnTo>
                  <a:pt x="2531872" y="326517"/>
                </a:lnTo>
                <a:lnTo>
                  <a:pt x="2569972" y="307467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423656" y="1371028"/>
            <a:ext cx="1511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547481" y="1342072"/>
            <a:ext cx="2736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428875" y="685800"/>
            <a:ext cx="5918835" cy="1874520"/>
            <a:chOff x="2428875" y="685800"/>
            <a:chExt cx="5918835" cy="1874520"/>
          </a:xfrm>
        </p:grpSpPr>
        <p:sp>
          <p:nvSpPr>
            <p:cNvPr id="68" name="object 68"/>
            <p:cNvSpPr/>
            <p:nvPr/>
          </p:nvSpPr>
          <p:spPr>
            <a:xfrm>
              <a:off x="5076825" y="1724025"/>
              <a:ext cx="561340" cy="114300"/>
            </a:xfrm>
            <a:custGeom>
              <a:avLst/>
              <a:gdLst/>
              <a:ahLst/>
              <a:cxnLst/>
              <a:rect l="l" t="t" r="r" b="b"/>
              <a:pathLst>
                <a:path w="561339" h="114300">
                  <a:moveTo>
                    <a:pt x="447039" y="0"/>
                  </a:moveTo>
                  <a:lnTo>
                    <a:pt x="447039" y="114300"/>
                  </a:lnTo>
                  <a:lnTo>
                    <a:pt x="523239" y="76200"/>
                  </a:lnTo>
                  <a:lnTo>
                    <a:pt x="466089" y="76200"/>
                  </a:lnTo>
                  <a:lnTo>
                    <a:pt x="466089" y="38100"/>
                  </a:lnTo>
                  <a:lnTo>
                    <a:pt x="523239" y="38100"/>
                  </a:lnTo>
                  <a:lnTo>
                    <a:pt x="447039" y="0"/>
                  </a:lnTo>
                  <a:close/>
                </a:path>
                <a:path w="561339" h="114300">
                  <a:moveTo>
                    <a:pt x="44703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447039" y="76200"/>
                  </a:lnTo>
                  <a:lnTo>
                    <a:pt x="447039" y="38100"/>
                  </a:lnTo>
                  <a:close/>
                </a:path>
                <a:path w="561339" h="114300">
                  <a:moveTo>
                    <a:pt x="523239" y="38100"/>
                  </a:moveTo>
                  <a:lnTo>
                    <a:pt x="466089" y="38100"/>
                  </a:lnTo>
                  <a:lnTo>
                    <a:pt x="466089" y="76200"/>
                  </a:lnTo>
                  <a:lnTo>
                    <a:pt x="523239" y="76200"/>
                  </a:lnTo>
                  <a:lnTo>
                    <a:pt x="561339" y="57150"/>
                  </a:lnTo>
                  <a:lnTo>
                    <a:pt x="523239" y="381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9619" y="1250441"/>
              <a:ext cx="1997963" cy="59182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443225" y="1004950"/>
              <a:ext cx="1352550" cy="1457325"/>
            </a:xfrm>
            <a:custGeom>
              <a:avLst/>
              <a:gdLst/>
              <a:ahLst/>
              <a:cxnLst/>
              <a:rect l="l" t="t" r="r" b="b"/>
              <a:pathLst>
                <a:path w="1352550" h="1457325">
                  <a:moveTo>
                    <a:pt x="0" y="1457325"/>
                  </a:moveTo>
                  <a:lnTo>
                    <a:pt x="1352550" y="1457325"/>
                  </a:lnTo>
                  <a:lnTo>
                    <a:pt x="1352550" y="0"/>
                  </a:lnTo>
                  <a:lnTo>
                    <a:pt x="0" y="0"/>
                  </a:lnTo>
                  <a:lnTo>
                    <a:pt x="0" y="1457325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438400" y="695325"/>
              <a:ext cx="2615565" cy="1855470"/>
            </a:xfrm>
            <a:custGeom>
              <a:avLst/>
              <a:gdLst/>
              <a:ahLst/>
              <a:cxnLst/>
              <a:rect l="l" t="t" r="r" b="b"/>
              <a:pathLst>
                <a:path w="2615565" h="1855470">
                  <a:moveTo>
                    <a:pt x="0" y="1762125"/>
                  </a:moveTo>
                  <a:lnTo>
                    <a:pt x="2615565" y="1855470"/>
                  </a:lnTo>
                </a:path>
                <a:path w="2615565" h="1855470">
                  <a:moveTo>
                    <a:pt x="0" y="300989"/>
                  </a:moveTo>
                  <a:lnTo>
                    <a:pt x="2615565" y="0"/>
                  </a:lnTo>
                </a:path>
              </a:pathLst>
            </a:custGeom>
            <a:ln w="1905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464939" y="2848863"/>
            <a:ext cx="4474210" cy="9461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latin typeface="Verdana"/>
                <a:cs typeface="Verdana"/>
              </a:rPr>
              <a:t>Question: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Can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fill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 the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superscripts</a:t>
            </a:r>
            <a:r>
              <a:rPr sz="2000" spc="-24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subscripts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for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second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neuron?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D6DA9F3-AB5C-52A5-A145-AFE93D61BEAB}"/>
              </a:ext>
            </a:extLst>
          </p:cNvPr>
          <p:cNvGrpSpPr/>
          <p:nvPr/>
        </p:nvGrpSpPr>
        <p:grpSpPr>
          <a:xfrm>
            <a:off x="6525945" y="1391740"/>
            <a:ext cx="114480" cy="304920"/>
            <a:chOff x="6525945" y="1391740"/>
            <a:chExt cx="11448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D075CD6-AC4C-1234-429C-94FBBAA2B1DF}"/>
                    </a:ext>
                  </a:extLst>
                </p14:cNvPr>
                <p14:cNvContentPartPr/>
                <p14:nvPr/>
              </p14:nvContentPartPr>
              <p14:xfrm>
                <a:off x="6525945" y="1587580"/>
                <a:ext cx="77400" cy="109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D075CD6-AC4C-1234-429C-94FBBAA2B1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21625" y="1583260"/>
                  <a:ext cx="86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09C78CE-8D73-2A22-2ADD-0727EF2A21CB}"/>
                    </a:ext>
                  </a:extLst>
                </p14:cNvPr>
                <p14:cNvContentPartPr/>
                <p14:nvPr/>
              </p14:nvContentPartPr>
              <p14:xfrm>
                <a:off x="6588945" y="1391740"/>
                <a:ext cx="51480" cy="89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09C78CE-8D73-2A22-2ADD-0727EF2A21C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84625" y="1387420"/>
                  <a:ext cx="6012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73A4051-76C5-E69A-E300-4500ADC7286D}"/>
                  </a:ext>
                </a:extLst>
              </p14:cNvPr>
              <p14:cNvContentPartPr/>
              <p14:nvPr/>
            </p14:nvContentPartPr>
            <p14:xfrm>
              <a:off x="7235145" y="1379140"/>
              <a:ext cx="64440" cy="99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73A4051-76C5-E69A-E300-4500ADC728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30825" y="1374820"/>
                <a:ext cx="730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8295DD6-26C8-19D7-C2FF-3D1E04C921C5}"/>
                  </a:ext>
                </a:extLst>
              </p14:cNvPr>
              <p14:cNvContentPartPr/>
              <p14:nvPr/>
            </p14:nvContentPartPr>
            <p14:xfrm>
              <a:off x="7610625" y="1400380"/>
              <a:ext cx="43920" cy="70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8295DD6-26C8-19D7-C2FF-3D1E04C921C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06305" y="1396060"/>
                <a:ext cx="525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A86A70F-01AE-7804-F535-9C03CFCAAEB6}"/>
                  </a:ext>
                </a:extLst>
              </p14:cNvPr>
              <p14:cNvContentPartPr/>
              <p14:nvPr/>
            </p14:nvContentPartPr>
            <p14:xfrm>
              <a:off x="8112105" y="1374460"/>
              <a:ext cx="47520" cy="99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A86A70F-01AE-7804-F535-9C03CFCAAE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07785" y="1370140"/>
                <a:ext cx="56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E433CAD-09A5-2536-6133-826102E8685A}"/>
                  </a:ext>
                </a:extLst>
              </p14:cNvPr>
              <p14:cNvContentPartPr/>
              <p14:nvPr/>
            </p14:nvContentPartPr>
            <p14:xfrm>
              <a:off x="7159905" y="1560580"/>
              <a:ext cx="66960" cy="69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E433CAD-09A5-2536-6133-826102E8685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55585" y="1556260"/>
                <a:ext cx="75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A128764-74BD-16D5-6E07-D14B309ABD63}"/>
                  </a:ext>
                </a:extLst>
              </p14:cNvPr>
              <p14:cNvContentPartPr/>
              <p14:nvPr/>
            </p14:nvContentPartPr>
            <p14:xfrm>
              <a:off x="8014545" y="1549060"/>
              <a:ext cx="74520" cy="705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A128764-74BD-16D5-6E07-D14B309ABD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10225" y="1544740"/>
                <a:ext cx="8316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9A2EA4AD-F77C-45C0-0C78-1389E9F4AC98}"/>
              </a:ext>
            </a:extLst>
          </p:cNvPr>
          <p:cNvGrpSpPr/>
          <p:nvPr/>
        </p:nvGrpSpPr>
        <p:grpSpPr>
          <a:xfrm>
            <a:off x="3666825" y="3807700"/>
            <a:ext cx="764640" cy="507240"/>
            <a:chOff x="3666825" y="3807700"/>
            <a:chExt cx="764640" cy="50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AFEE8F9-93FE-66C0-A0C2-1609E647790F}"/>
                    </a:ext>
                  </a:extLst>
                </p14:cNvPr>
                <p14:cNvContentPartPr/>
                <p14:nvPr/>
              </p14:nvContentPartPr>
              <p14:xfrm>
                <a:off x="3666825" y="4061500"/>
                <a:ext cx="131040" cy="163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AFEE8F9-93FE-66C0-A0C2-1609E64779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57825" y="4052500"/>
                  <a:ext cx="148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5F11FB3-7062-9088-2AB8-AB714B35689E}"/>
                    </a:ext>
                  </a:extLst>
                </p14:cNvPr>
                <p14:cNvContentPartPr/>
                <p14:nvPr/>
              </p14:nvContentPartPr>
              <p14:xfrm>
                <a:off x="3822705" y="4210900"/>
                <a:ext cx="130680" cy="104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5F11FB3-7062-9088-2AB8-AB714B35689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14065" y="4202260"/>
                  <a:ext cx="148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C490ED5-E355-8734-8EF2-DE2562303494}"/>
                    </a:ext>
                  </a:extLst>
                </p14:cNvPr>
                <p14:cNvContentPartPr/>
                <p14:nvPr/>
              </p14:nvContentPartPr>
              <p14:xfrm>
                <a:off x="3878865" y="3839020"/>
                <a:ext cx="78840" cy="188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C490ED5-E355-8734-8EF2-DE25623034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69865" y="3830020"/>
                  <a:ext cx="96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1D97C2C-7829-2C43-313E-8557AB57B092}"/>
                    </a:ext>
                  </a:extLst>
                </p14:cNvPr>
                <p14:cNvContentPartPr/>
                <p14:nvPr/>
              </p14:nvContentPartPr>
              <p14:xfrm>
                <a:off x="4014945" y="3882940"/>
                <a:ext cx="67680" cy="142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1D97C2C-7829-2C43-313E-8557AB57B09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05945" y="3874300"/>
                  <a:ext cx="85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258BA47-B2D8-CD1D-F709-C6CB771088F1}"/>
                    </a:ext>
                  </a:extLst>
                </p14:cNvPr>
                <p14:cNvContentPartPr/>
                <p14:nvPr/>
              </p14:nvContentPartPr>
              <p14:xfrm>
                <a:off x="4104225" y="3807700"/>
                <a:ext cx="84240" cy="215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258BA47-B2D8-CD1D-F709-C6CB771088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95585" y="3798700"/>
                  <a:ext cx="101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6E16FE1-6FB3-BDB0-D6A7-5392A9BC6465}"/>
                    </a:ext>
                  </a:extLst>
                </p14:cNvPr>
                <p14:cNvContentPartPr/>
                <p14:nvPr/>
              </p14:nvContentPartPr>
              <p14:xfrm>
                <a:off x="4272705" y="4118020"/>
                <a:ext cx="142200" cy="14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6E16FE1-6FB3-BDB0-D6A7-5392A9BC64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63705" y="4109020"/>
                  <a:ext cx="159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CFE9CFF-2FE8-B801-6FA3-E0A973BA228E}"/>
                    </a:ext>
                  </a:extLst>
                </p14:cNvPr>
                <p14:cNvContentPartPr/>
                <p14:nvPr/>
              </p14:nvContentPartPr>
              <p14:xfrm>
                <a:off x="4313745" y="4174540"/>
                <a:ext cx="117720" cy="2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CFE9CFF-2FE8-B801-6FA3-E0A973BA228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05105" y="4165900"/>
                  <a:ext cx="13536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7D3FD50-1DEA-E5FA-416A-DB9107E9BC88}"/>
              </a:ext>
            </a:extLst>
          </p:cNvPr>
          <p:cNvGrpSpPr/>
          <p:nvPr/>
        </p:nvGrpSpPr>
        <p:grpSpPr>
          <a:xfrm>
            <a:off x="4690305" y="3891940"/>
            <a:ext cx="429480" cy="514080"/>
            <a:chOff x="4690305" y="3891940"/>
            <a:chExt cx="42948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8FFACAA-33C4-A833-BFFE-3575CD78DE04}"/>
                    </a:ext>
                  </a:extLst>
                </p14:cNvPr>
                <p14:cNvContentPartPr/>
                <p14:nvPr/>
              </p14:nvContentPartPr>
              <p14:xfrm>
                <a:off x="4690305" y="4064380"/>
                <a:ext cx="180360" cy="341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8FFACAA-33C4-A833-BFFE-3575CD78DE0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81665" y="4055740"/>
                  <a:ext cx="198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0C8A3B0-98CD-79D1-635C-A5358D3A47DF}"/>
                    </a:ext>
                  </a:extLst>
                </p14:cNvPr>
                <p14:cNvContentPartPr/>
                <p14:nvPr/>
              </p14:nvContentPartPr>
              <p14:xfrm>
                <a:off x="4960305" y="3891940"/>
                <a:ext cx="159480" cy="435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0C8A3B0-98CD-79D1-635C-A5358D3A47D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51665" y="3882940"/>
                  <a:ext cx="177120" cy="45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3F093ED-D13A-2BFA-13D1-4CCF5747A139}"/>
              </a:ext>
            </a:extLst>
          </p:cNvPr>
          <p:cNvGrpSpPr/>
          <p:nvPr/>
        </p:nvGrpSpPr>
        <p:grpSpPr>
          <a:xfrm>
            <a:off x="5287545" y="3846940"/>
            <a:ext cx="288360" cy="510480"/>
            <a:chOff x="5287545" y="3846940"/>
            <a:chExt cx="288360" cy="51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72B3625-F6B8-FDDB-4657-1711F4251779}"/>
                    </a:ext>
                  </a:extLst>
                </p14:cNvPr>
                <p14:cNvContentPartPr/>
                <p14:nvPr/>
              </p14:nvContentPartPr>
              <p14:xfrm>
                <a:off x="5287545" y="4045300"/>
                <a:ext cx="160560" cy="163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72B3625-F6B8-FDDB-4657-1711F425177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78545" y="4036660"/>
                  <a:ext cx="178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685BEE7-4787-1B7C-11BF-80D00C511A3D}"/>
                    </a:ext>
                  </a:extLst>
                </p14:cNvPr>
                <p14:cNvContentPartPr/>
                <p14:nvPr/>
              </p14:nvContentPartPr>
              <p14:xfrm>
                <a:off x="5292225" y="3846940"/>
                <a:ext cx="194040" cy="154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685BEE7-4787-1B7C-11BF-80D00C511A3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83225" y="3837940"/>
                  <a:ext cx="211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BCC4DF2-1971-9915-1DF5-DBC195B90D27}"/>
                    </a:ext>
                  </a:extLst>
                </p14:cNvPr>
                <p14:cNvContentPartPr/>
                <p14:nvPr/>
              </p14:nvContentPartPr>
              <p14:xfrm>
                <a:off x="5458905" y="4235020"/>
                <a:ext cx="117000" cy="122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BCC4DF2-1971-9915-1DF5-DBC195B90D2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50265" y="4226380"/>
                  <a:ext cx="13464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066D587-6267-7783-5CF7-DD3F6F8A7F7B}"/>
              </a:ext>
            </a:extLst>
          </p:cNvPr>
          <p:cNvGrpSpPr/>
          <p:nvPr/>
        </p:nvGrpSpPr>
        <p:grpSpPr>
          <a:xfrm>
            <a:off x="5646105" y="3798700"/>
            <a:ext cx="289080" cy="243720"/>
            <a:chOff x="5646105" y="3798700"/>
            <a:chExt cx="28908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AF26360-8DB6-C315-0630-B60B7FAC7257}"/>
                    </a:ext>
                  </a:extLst>
                </p14:cNvPr>
                <p14:cNvContentPartPr/>
                <p14:nvPr/>
              </p14:nvContentPartPr>
              <p14:xfrm>
                <a:off x="5646105" y="3827140"/>
                <a:ext cx="73800" cy="208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AF26360-8DB6-C315-0630-B60B7FAC725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37105" y="3818140"/>
                  <a:ext cx="91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9F10A46-8163-D423-2221-FE7903EDD1B9}"/>
                    </a:ext>
                  </a:extLst>
                </p14:cNvPr>
                <p14:cNvContentPartPr/>
                <p14:nvPr/>
              </p14:nvContentPartPr>
              <p14:xfrm>
                <a:off x="5748705" y="3878620"/>
                <a:ext cx="105480" cy="144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9F10A46-8163-D423-2221-FE7903EDD1B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39705" y="3869980"/>
                  <a:ext cx="123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EB951B-2BEC-E105-F6D9-37054DA12360}"/>
                    </a:ext>
                  </a:extLst>
                </p14:cNvPr>
                <p14:cNvContentPartPr/>
                <p14:nvPr/>
              </p14:nvContentPartPr>
              <p14:xfrm>
                <a:off x="5861385" y="3798700"/>
                <a:ext cx="73800" cy="243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EB951B-2BEC-E105-F6D9-37054DA1236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52385" y="3789700"/>
                  <a:ext cx="91440" cy="26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0C5AC1-2661-D171-8109-34147B9B61B2}"/>
                  </a:ext>
                </a:extLst>
              </p14:cNvPr>
              <p14:cNvContentPartPr/>
              <p14:nvPr/>
            </p14:nvContentPartPr>
            <p14:xfrm>
              <a:off x="5970105" y="4147900"/>
              <a:ext cx="42120" cy="486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0C5AC1-2661-D171-8109-34147B9B61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61105" y="4139260"/>
                <a:ext cx="5976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11D61FF-7A6D-3707-3B7B-D509DE563777}"/>
              </a:ext>
            </a:extLst>
          </p:cNvPr>
          <p:cNvGrpSpPr/>
          <p:nvPr/>
        </p:nvGrpSpPr>
        <p:grpSpPr>
          <a:xfrm>
            <a:off x="6204825" y="3857380"/>
            <a:ext cx="184680" cy="382680"/>
            <a:chOff x="6204825" y="3857380"/>
            <a:chExt cx="18468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916DC8F-EA88-3459-EE20-E1A81CDAD4BE}"/>
                    </a:ext>
                  </a:extLst>
                </p14:cNvPr>
                <p14:cNvContentPartPr/>
                <p14:nvPr/>
              </p14:nvContentPartPr>
              <p14:xfrm>
                <a:off x="6231465" y="4058980"/>
                <a:ext cx="158040" cy="181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916DC8F-EA88-3459-EE20-E1A81CDAD4B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22825" y="4050340"/>
                  <a:ext cx="175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43E81B5-F795-0E20-9C9D-4881730E7105}"/>
                    </a:ext>
                  </a:extLst>
                </p14:cNvPr>
                <p14:cNvContentPartPr/>
                <p14:nvPr/>
              </p14:nvContentPartPr>
              <p14:xfrm>
                <a:off x="6204825" y="3857380"/>
                <a:ext cx="175320" cy="119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43E81B5-F795-0E20-9C9D-4881730E710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95825" y="3848380"/>
                  <a:ext cx="1929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765C11F-8E81-CD9C-9F9B-F6399D41E59D}"/>
              </a:ext>
            </a:extLst>
          </p:cNvPr>
          <p:cNvGrpSpPr/>
          <p:nvPr/>
        </p:nvGrpSpPr>
        <p:grpSpPr>
          <a:xfrm>
            <a:off x="6538185" y="3842260"/>
            <a:ext cx="576720" cy="360720"/>
            <a:chOff x="6538185" y="3842260"/>
            <a:chExt cx="57672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6B4EDE3-9A1B-7967-B427-F57B56537211}"/>
                    </a:ext>
                  </a:extLst>
                </p14:cNvPr>
                <p14:cNvContentPartPr/>
                <p14:nvPr/>
              </p14:nvContentPartPr>
              <p14:xfrm>
                <a:off x="6538185" y="3859540"/>
                <a:ext cx="79200" cy="187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6B4EDE3-9A1B-7967-B427-F57B5653721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29185" y="3850900"/>
                  <a:ext cx="96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98C646D-95C9-EBBE-8E5D-EB2E635BFE9D}"/>
                    </a:ext>
                  </a:extLst>
                </p14:cNvPr>
                <p14:cNvContentPartPr/>
                <p14:nvPr/>
              </p14:nvContentPartPr>
              <p14:xfrm>
                <a:off x="6650865" y="3903460"/>
                <a:ext cx="83160" cy="128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98C646D-95C9-EBBE-8E5D-EB2E635BFE9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42225" y="3894820"/>
                  <a:ext cx="100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2D3E404-DD2A-5A91-0AF5-66BE14242CD3}"/>
                    </a:ext>
                  </a:extLst>
                </p14:cNvPr>
                <p14:cNvContentPartPr/>
                <p14:nvPr/>
              </p14:nvContentPartPr>
              <p14:xfrm>
                <a:off x="6765345" y="3842260"/>
                <a:ext cx="78480" cy="228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2D3E404-DD2A-5A91-0AF5-66BE14242CD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56705" y="3833620"/>
                  <a:ext cx="961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533BF4C-F62A-34EC-BF03-5E47317B92EC}"/>
                    </a:ext>
                  </a:extLst>
                </p14:cNvPr>
                <p14:cNvContentPartPr/>
                <p14:nvPr/>
              </p14:nvContentPartPr>
              <p14:xfrm>
                <a:off x="7031745" y="4004980"/>
                <a:ext cx="7920" cy="198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533BF4C-F62A-34EC-BF03-5E47317B92E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22745" y="3995980"/>
                  <a:ext cx="255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ADF36D5-6AE8-C39F-95F1-5371EBFB4907}"/>
                    </a:ext>
                  </a:extLst>
                </p14:cNvPr>
                <p14:cNvContentPartPr/>
                <p14:nvPr/>
              </p14:nvContentPartPr>
              <p14:xfrm>
                <a:off x="6971985" y="4091740"/>
                <a:ext cx="142920" cy="11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ADF36D5-6AE8-C39F-95F1-5371EBFB490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963345" y="4082740"/>
                  <a:ext cx="16056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03D6EFF-99E1-D91D-7671-4D77AFF702E2}"/>
              </a:ext>
            </a:extLst>
          </p:cNvPr>
          <p:cNvGrpSpPr/>
          <p:nvPr/>
        </p:nvGrpSpPr>
        <p:grpSpPr>
          <a:xfrm>
            <a:off x="7213545" y="3818860"/>
            <a:ext cx="637920" cy="515520"/>
            <a:chOff x="7213545" y="3818860"/>
            <a:chExt cx="63792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87BE7AB-E603-0E81-C59F-86A5CCB0660A}"/>
                    </a:ext>
                  </a:extLst>
                </p14:cNvPr>
                <p14:cNvContentPartPr/>
                <p14:nvPr/>
              </p14:nvContentPartPr>
              <p14:xfrm>
                <a:off x="7213545" y="3949540"/>
                <a:ext cx="223920" cy="267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87BE7AB-E603-0E81-C59F-86A5CCB0660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04545" y="3940540"/>
                  <a:ext cx="2415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14A580A-B5A9-8DAF-C9AA-454E83B82E4D}"/>
                    </a:ext>
                  </a:extLst>
                </p14:cNvPr>
                <p14:cNvContentPartPr/>
                <p14:nvPr/>
              </p14:nvContentPartPr>
              <p14:xfrm>
                <a:off x="7433145" y="4197940"/>
                <a:ext cx="144000" cy="136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14A580A-B5A9-8DAF-C9AA-454E83B82E4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24505" y="4188940"/>
                  <a:ext cx="161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4B354E7-AD82-D9D7-AA56-09A6A0346179}"/>
                    </a:ext>
                  </a:extLst>
                </p14:cNvPr>
                <p14:cNvContentPartPr/>
                <p14:nvPr/>
              </p14:nvContentPartPr>
              <p14:xfrm>
                <a:off x="7536825" y="3856660"/>
                <a:ext cx="73440" cy="165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4B354E7-AD82-D9D7-AA56-09A6A034617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27825" y="3848020"/>
                  <a:ext cx="91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3AB9361-C7D3-A0C2-003F-692CB455E96C}"/>
                    </a:ext>
                  </a:extLst>
                </p14:cNvPr>
                <p14:cNvContentPartPr/>
                <p14:nvPr/>
              </p14:nvContentPartPr>
              <p14:xfrm>
                <a:off x="7661385" y="3859540"/>
                <a:ext cx="87120" cy="144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3AB9361-C7D3-A0C2-003F-692CB455E96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652385" y="3850540"/>
                  <a:ext cx="104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0655C7E-ACDC-C7BF-270F-8C7003550A42}"/>
                    </a:ext>
                  </a:extLst>
                </p14:cNvPr>
                <p14:cNvContentPartPr/>
                <p14:nvPr/>
              </p14:nvContentPartPr>
              <p14:xfrm>
                <a:off x="7758225" y="3818860"/>
                <a:ext cx="93240" cy="213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0655C7E-ACDC-C7BF-270F-8C7003550A4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749225" y="3809860"/>
                  <a:ext cx="11088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95E6625-EEA8-AE30-A11C-B813F64EC328}"/>
                  </a:ext>
                </a:extLst>
              </p14:cNvPr>
              <p14:cNvContentPartPr/>
              <p14:nvPr/>
            </p14:nvContentPartPr>
            <p14:xfrm>
              <a:off x="7956225" y="3841540"/>
              <a:ext cx="161280" cy="5238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95E6625-EEA8-AE30-A11C-B813F64EC32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47225" y="3832900"/>
                <a:ext cx="178920" cy="54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7775" y="695325"/>
            <a:ext cx="3324225" cy="1857375"/>
          </a:xfrm>
          <a:custGeom>
            <a:avLst/>
            <a:gdLst/>
            <a:ahLst/>
            <a:cxnLst/>
            <a:rect l="l" t="t" r="r" b="b"/>
            <a:pathLst>
              <a:path w="3324225" h="1857375">
                <a:moveTo>
                  <a:pt x="0" y="1857375"/>
                </a:moveTo>
                <a:lnTo>
                  <a:pt x="3324225" y="1857375"/>
                </a:lnTo>
                <a:lnTo>
                  <a:pt x="3324225" y="0"/>
                </a:lnTo>
                <a:lnTo>
                  <a:pt x="0" y="0"/>
                </a:lnTo>
                <a:lnTo>
                  <a:pt x="0" y="1857375"/>
                </a:lnTo>
                <a:close/>
              </a:path>
            </a:pathLst>
          </a:custGeom>
          <a:ln w="3810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5209" y="102552"/>
            <a:ext cx="19754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Notation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1607" y="1557655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37" y="0"/>
                </a:moveTo>
                <a:lnTo>
                  <a:pt x="85082" y="7493"/>
                </a:lnTo>
                <a:lnTo>
                  <a:pt x="105173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73" y="36830"/>
                </a:lnTo>
                <a:lnTo>
                  <a:pt x="85082" y="54229"/>
                </a:lnTo>
                <a:lnTo>
                  <a:pt x="91737" y="61849"/>
                </a:lnTo>
                <a:lnTo>
                  <a:pt x="123258" y="34544"/>
                </a:lnTo>
                <a:lnTo>
                  <a:pt x="123258" y="27305"/>
                </a:lnTo>
                <a:lnTo>
                  <a:pt x="9173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8175" y="167640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900" y="1647825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59" h="114300">
                <a:moveTo>
                  <a:pt x="251459" y="0"/>
                </a:moveTo>
                <a:lnTo>
                  <a:pt x="251459" y="114300"/>
                </a:lnTo>
                <a:lnTo>
                  <a:pt x="327659" y="76200"/>
                </a:lnTo>
                <a:lnTo>
                  <a:pt x="270509" y="76200"/>
                </a:lnTo>
                <a:lnTo>
                  <a:pt x="270509" y="38100"/>
                </a:lnTo>
                <a:lnTo>
                  <a:pt x="327659" y="38100"/>
                </a:lnTo>
                <a:lnTo>
                  <a:pt x="251459" y="0"/>
                </a:lnTo>
                <a:close/>
              </a:path>
              <a:path w="365759" h="114300">
                <a:moveTo>
                  <a:pt x="25145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59" y="76200"/>
                </a:lnTo>
                <a:lnTo>
                  <a:pt x="251459" y="38100"/>
                </a:lnTo>
                <a:close/>
              </a:path>
              <a:path w="365759" h="114300">
                <a:moveTo>
                  <a:pt x="327659" y="38100"/>
                </a:moveTo>
                <a:lnTo>
                  <a:pt x="270509" y="38100"/>
                </a:lnTo>
                <a:lnTo>
                  <a:pt x="270509" y="76200"/>
                </a:lnTo>
                <a:lnTo>
                  <a:pt x="327659" y="76200"/>
                </a:lnTo>
                <a:lnTo>
                  <a:pt x="365759" y="57150"/>
                </a:lnTo>
                <a:lnTo>
                  <a:pt x="327659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09625" y="476313"/>
            <a:ext cx="3591560" cy="2152650"/>
            <a:chOff x="809625" y="476313"/>
            <a:chExt cx="3591560" cy="2152650"/>
          </a:xfrm>
        </p:grpSpPr>
        <p:sp>
          <p:nvSpPr>
            <p:cNvPr id="8" name="object 8"/>
            <p:cNvSpPr/>
            <p:nvPr/>
          </p:nvSpPr>
          <p:spPr>
            <a:xfrm>
              <a:off x="823912" y="814451"/>
              <a:ext cx="543560" cy="1771650"/>
            </a:xfrm>
            <a:custGeom>
              <a:avLst/>
              <a:gdLst/>
              <a:ahLst/>
              <a:cxnLst/>
              <a:rect l="l" t="t" r="r" b="b"/>
              <a:pathLst>
                <a:path w="543560" h="1771650">
                  <a:moveTo>
                    <a:pt x="0" y="90424"/>
                  </a:moveTo>
                  <a:lnTo>
                    <a:pt x="7111" y="55239"/>
                  </a:lnTo>
                  <a:lnTo>
                    <a:pt x="26503" y="26495"/>
                  </a:lnTo>
                  <a:lnTo>
                    <a:pt x="55265" y="7110"/>
                  </a:lnTo>
                  <a:lnTo>
                    <a:pt x="90487" y="0"/>
                  </a:lnTo>
                  <a:lnTo>
                    <a:pt x="452437" y="0"/>
                  </a:lnTo>
                  <a:lnTo>
                    <a:pt x="487695" y="7110"/>
                  </a:lnTo>
                  <a:lnTo>
                    <a:pt x="516477" y="26495"/>
                  </a:lnTo>
                  <a:lnTo>
                    <a:pt x="535876" y="55239"/>
                  </a:lnTo>
                  <a:lnTo>
                    <a:pt x="542988" y="90424"/>
                  </a:lnTo>
                  <a:lnTo>
                    <a:pt x="542988" y="1681099"/>
                  </a:lnTo>
                  <a:lnTo>
                    <a:pt x="535876" y="1716303"/>
                  </a:lnTo>
                  <a:lnTo>
                    <a:pt x="516477" y="1745091"/>
                  </a:lnTo>
                  <a:lnTo>
                    <a:pt x="487695" y="1764520"/>
                  </a:lnTo>
                  <a:lnTo>
                    <a:pt x="452437" y="1771650"/>
                  </a:lnTo>
                  <a:lnTo>
                    <a:pt x="90487" y="1771650"/>
                  </a:lnTo>
                  <a:lnTo>
                    <a:pt x="55265" y="1764520"/>
                  </a:lnTo>
                  <a:lnTo>
                    <a:pt x="26503" y="1745091"/>
                  </a:lnTo>
                  <a:lnTo>
                    <a:pt x="7111" y="1716303"/>
                  </a:lnTo>
                  <a:lnTo>
                    <a:pt x="0" y="1681099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9637" y="890651"/>
              <a:ext cx="372110" cy="1590675"/>
            </a:xfrm>
            <a:custGeom>
              <a:avLst/>
              <a:gdLst/>
              <a:ahLst/>
              <a:cxnLst/>
              <a:rect l="l" t="t" r="r" b="b"/>
              <a:pathLst>
                <a:path w="372109" h="1590675">
                  <a:moveTo>
                    <a:pt x="0" y="185674"/>
                  </a:moveTo>
                  <a:lnTo>
                    <a:pt x="6464" y="136289"/>
                  </a:lnTo>
                  <a:lnTo>
                    <a:pt x="24708" y="91929"/>
                  </a:lnTo>
                  <a:lnTo>
                    <a:pt x="53006" y="54355"/>
                  </a:lnTo>
                  <a:lnTo>
                    <a:pt x="89633" y="25334"/>
                  </a:lnTo>
                  <a:lnTo>
                    <a:pt x="132864" y="6627"/>
                  </a:lnTo>
                  <a:lnTo>
                    <a:pt x="180975" y="0"/>
                  </a:lnTo>
                  <a:lnTo>
                    <a:pt x="229089" y="6627"/>
                  </a:lnTo>
                  <a:lnTo>
                    <a:pt x="272332" y="25334"/>
                  </a:lnTo>
                  <a:lnTo>
                    <a:pt x="308975" y="54356"/>
                  </a:lnTo>
                  <a:lnTo>
                    <a:pt x="337288" y="91929"/>
                  </a:lnTo>
                  <a:lnTo>
                    <a:pt x="355544" y="136289"/>
                  </a:lnTo>
                  <a:lnTo>
                    <a:pt x="362013" y="185674"/>
                  </a:lnTo>
                  <a:lnTo>
                    <a:pt x="355544" y="235067"/>
                  </a:lnTo>
                  <a:lnTo>
                    <a:pt x="337288" y="279451"/>
                  </a:lnTo>
                  <a:lnTo>
                    <a:pt x="308975" y="317055"/>
                  </a:lnTo>
                  <a:lnTo>
                    <a:pt x="272332" y="346107"/>
                  </a:lnTo>
                  <a:lnTo>
                    <a:pt x="229089" y="364838"/>
                  </a:lnTo>
                  <a:lnTo>
                    <a:pt x="180975" y="371475"/>
                  </a:lnTo>
                  <a:lnTo>
                    <a:pt x="132864" y="364838"/>
                  </a:lnTo>
                  <a:lnTo>
                    <a:pt x="89633" y="346107"/>
                  </a:lnTo>
                  <a:lnTo>
                    <a:pt x="53006" y="317055"/>
                  </a:lnTo>
                  <a:lnTo>
                    <a:pt x="24708" y="279451"/>
                  </a:lnTo>
                  <a:lnTo>
                    <a:pt x="6464" y="235067"/>
                  </a:lnTo>
                  <a:lnTo>
                    <a:pt x="0" y="185674"/>
                  </a:lnTo>
                  <a:close/>
                </a:path>
                <a:path w="372109" h="1590675">
                  <a:moveTo>
                    <a:pt x="0" y="590550"/>
                  </a:moveTo>
                  <a:lnTo>
                    <a:pt x="6634" y="542395"/>
                  </a:lnTo>
                  <a:lnTo>
                    <a:pt x="25359" y="499152"/>
                  </a:lnTo>
                  <a:lnTo>
                    <a:pt x="54402" y="462534"/>
                  </a:lnTo>
                  <a:lnTo>
                    <a:pt x="91993" y="434255"/>
                  </a:lnTo>
                  <a:lnTo>
                    <a:pt x="136361" y="416030"/>
                  </a:lnTo>
                  <a:lnTo>
                    <a:pt x="185737" y="409575"/>
                  </a:lnTo>
                  <a:lnTo>
                    <a:pt x="235117" y="416030"/>
                  </a:lnTo>
                  <a:lnTo>
                    <a:pt x="279498" y="434255"/>
                  </a:lnTo>
                  <a:lnTo>
                    <a:pt x="317104" y="462534"/>
                  </a:lnTo>
                  <a:lnTo>
                    <a:pt x="346162" y="499152"/>
                  </a:lnTo>
                  <a:lnTo>
                    <a:pt x="364898" y="542395"/>
                  </a:lnTo>
                  <a:lnTo>
                    <a:pt x="371538" y="590550"/>
                  </a:lnTo>
                  <a:lnTo>
                    <a:pt x="364898" y="638660"/>
                  </a:lnTo>
                  <a:lnTo>
                    <a:pt x="346162" y="681891"/>
                  </a:lnTo>
                  <a:lnTo>
                    <a:pt x="317104" y="718518"/>
                  </a:lnTo>
                  <a:lnTo>
                    <a:pt x="279498" y="746816"/>
                  </a:lnTo>
                  <a:lnTo>
                    <a:pt x="235117" y="765060"/>
                  </a:lnTo>
                  <a:lnTo>
                    <a:pt x="185737" y="771525"/>
                  </a:lnTo>
                  <a:lnTo>
                    <a:pt x="136361" y="765060"/>
                  </a:lnTo>
                  <a:lnTo>
                    <a:pt x="91993" y="746816"/>
                  </a:lnTo>
                  <a:lnTo>
                    <a:pt x="54402" y="718518"/>
                  </a:lnTo>
                  <a:lnTo>
                    <a:pt x="25359" y="681891"/>
                  </a:lnTo>
                  <a:lnTo>
                    <a:pt x="6634" y="638660"/>
                  </a:lnTo>
                  <a:lnTo>
                    <a:pt x="0" y="590550"/>
                  </a:lnTo>
                  <a:close/>
                </a:path>
                <a:path w="372109" h="1590675">
                  <a:moveTo>
                    <a:pt x="9525" y="1004824"/>
                  </a:moveTo>
                  <a:lnTo>
                    <a:pt x="15989" y="955439"/>
                  </a:lnTo>
                  <a:lnTo>
                    <a:pt x="34233" y="911079"/>
                  </a:lnTo>
                  <a:lnTo>
                    <a:pt x="62531" y="873505"/>
                  </a:lnTo>
                  <a:lnTo>
                    <a:pt x="99158" y="844484"/>
                  </a:lnTo>
                  <a:lnTo>
                    <a:pt x="142389" y="825777"/>
                  </a:lnTo>
                  <a:lnTo>
                    <a:pt x="190500" y="819150"/>
                  </a:lnTo>
                  <a:lnTo>
                    <a:pt x="238614" y="825777"/>
                  </a:lnTo>
                  <a:lnTo>
                    <a:pt x="281857" y="844484"/>
                  </a:lnTo>
                  <a:lnTo>
                    <a:pt x="318500" y="873506"/>
                  </a:lnTo>
                  <a:lnTo>
                    <a:pt x="346813" y="911079"/>
                  </a:lnTo>
                  <a:lnTo>
                    <a:pt x="365069" y="955439"/>
                  </a:lnTo>
                  <a:lnTo>
                    <a:pt x="371538" y="1004824"/>
                  </a:lnTo>
                  <a:lnTo>
                    <a:pt x="365069" y="1054217"/>
                  </a:lnTo>
                  <a:lnTo>
                    <a:pt x="346813" y="1098601"/>
                  </a:lnTo>
                  <a:lnTo>
                    <a:pt x="318500" y="1136205"/>
                  </a:lnTo>
                  <a:lnTo>
                    <a:pt x="281857" y="1165257"/>
                  </a:lnTo>
                  <a:lnTo>
                    <a:pt x="238614" y="1183988"/>
                  </a:lnTo>
                  <a:lnTo>
                    <a:pt x="190500" y="1190625"/>
                  </a:lnTo>
                  <a:lnTo>
                    <a:pt x="142389" y="1183988"/>
                  </a:lnTo>
                  <a:lnTo>
                    <a:pt x="99158" y="1165257"/>
                  </a:lnTo>
                  <a:lnTo>
                    <a:pt x="62531" y="1136205"/>
                  </a:lnTo>
                  <a:lnTo>
                    <a:pt x="34233" y="1098601"/>
                  </a:lnTo>
                  <a:lnTo>
                    <a:pt x="15989" y="1054217"/>
                  </a:lnTo>
                  <a:lnTo>
                    <a:pt x="9525" y="1004824"/>
                  </a:lnTo>
                  <a:close/>
                </a:path>
                <a:path w="372109" h="1590675">
                  <a:moveTo>
                    <a:pt x="0" y="1409700"/>
                  </a:moveTo>
                  <a:lnTo>
                    <a:pt x="6634" y="1361545"/>
                  </a:lnTo>
                  <a:lnTo>
                    <a:pt x="25359" y="1318302"/>
                  </a:lnTo>
                  <a:lnTo>
                    <a:pt x="54402" y="1281684"/>
                  </a:lnTo>
                  <a:lnTo>
                    <a:pt x="91993" y="1253405"/>
                  </a:lnTo>
                  <a:lnTo>
                    <a:pt x="136361" y="1235180"/>
                  </a:lnTo>
                  <a:lnTo>
                    <a:pt x="185737" y="1228725"/>
                  </a:lnTo>
                  <a:lnTo>
                    <a:pt x="235117" y="1235180"/>
                  </a:lnTo>
                  <a:lnTo>
                    <a:pt x="279498" y="1253405"/>
                  </a:lnTo>
                  <a:lnTo>
                    <a:pt x="317104" y="1281683"/>
                  </a:lnTo>
                  <a:lnTo>
                    <a:pt x="346162" y="1318302"/>
                  </a:lnTo>
                  <a:lnTo>
                    <a:pt x="364898" y="1361545"/>
                  </a:lnTo>
                  <a:lnTo>
                    <a:pt x="371538" y="1409700"/>
                  </a:lnTo>
                  <a:lnTo>
                    <a:pt x="364898" y="1457810"/>
                  </a:lnTo>
                  <a:lnTo>
                    <a:pt x="346162" y="1501041"/>
                  </a:lnTo>
                  <a:lnTo>
                    <a:pt x="317104" y="1537668"/>
                  </a:lnTo>
                  <a:lnTo>
                    <a:pt x="279498" y="1565966"/>
                  </a:lnTo>
                  <a:lnTo>
                    <a:pt x="235117" y="1584210"/>
                  </a:lnTo>
                  <a:lnTo>
                    <a:pt x="185737" y="1590675"/>
                  </a:lnTo>
                  <a:lnTo>
                    <a:pt x="136361" y="1584210"/>
                  </a:lnTo>
                  <a:lnTo>
                    <a:pt x="91993" y="1565966"/>
                  </a:lnTo>
                  <a:lnTo>
                    <a:pt x="54402" y="1537668"/>
                  </a:lnTo>
                  <a:lnTo>
                    <a:pt x="25359" y="1501041"/>
                  </a:lnTo>
                  <a:lnTo>
                    <a:pt x="6634" y="1457810"/>
                  </a:lnTo>
                  <a:lnTo>
                    <a:pt x="0" y="1409700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9700" y="164782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4100" y="490601"/>
              <a:ext cx="561975" cy="2124075"/>
            </a:xfrm>
            <a:custGeom>
              <a:avLst/>
              <a:gdLst/>
              <a:ahLst/>
              <a:cxnLst/>
              <a:rect l="l" t="t" r="r" b="b"/>
              <a:pathLst>
                <a:path w="561975" h="2124075">
                  <a:moveTo>
                    <a:pt x="0" y="93599"/>
                  </a:moveTo>
                  <a:lnTo>
                    <a:pt x="7356" y="57167"/>
                  </a:lnTo>
                  <a:lnTo>
                    <a:pt x="27416" y="27416"/>
                  </a:lnTo>
                  <a:lnTo>
                    <a:pt x="57167" y="7356"/>
                  </a:lnTo>
                  <a:lnTo>
                    <a:pt x="93599" y="0"/>
                  </a:lnTo>
                  <a:lnTo>
                    <a:pt x="468249" y="0"/>
                  </a:lnTo>
                  <a:lnTo>
                    <a:pt x="504699" y="7356"/>
                  </a:lnTo>
                  <a:lnTo>
                    <a:pt x="534495" y="27416"/>
                  </a:lnTo>
                  <a:lnTo>
                    <a:pt x="554599" y="57167"/>
                  </a:lnTo>
                  <a:lnTo>
                    <a:pt x="561975" y="93599"/>
                  </a:lnTo>
                  <a:lnTo>
                    <a:pt x="561975" y="2030349"/>
                  </a:lnTo>
                  <a:lnTo>
                    <a:pt x="554599" y="2066799"/>
                  </a:lnTo>
                  <a:lnTo>
                    <a:pt x="534495" y="2096595"/>
                  </a:lnTo>
                  <a:lnTo>
                    <a:pt x="504699" y="2116699"/>
                  </a:lnTo>
                  <a:lnTo>
                    <a:pt x="468249" y="2124075"/>
                  </a:lnTo>
                  <a:lnTo>
                    <a:pt x="93599" y="2124075"/>
                  </a:lnTo>
                  <a:lnTo>
                    <a:pt x="57167" y="2116699"/>
                  </a:lnTo>
                  <a:lnTo>
                    <a:pt x="27416" y="2096595"/>
                  </a:lnTo>
                  <a:lnTo>
                    <a:pt x="7356" y="2066799"/>
                  </a:lnTo>
                  <a:lnTo>
                    <a:pt x="0" y="2030349"/>
                  </a:lnTo>
                  <a:lnTo>
                    <a:pt x="0" y="93599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8875" y="538226"/>
              <a:ext cx="371475" cy="2000250"/>
            </a:xfrm>
            <a:custGeom>
              <a:avLst/>
              <a:gdLst/>
              <a:ahLst/>
              <a:cxnLst/>
              <a:rect l="l" t="t" r="r" b="b"/>
              <a:pathLst>
                <a:path w="371475" h="2000250">
                  <a:moveTo>
                    <a:pt x="0" y="185674"/>
                  </a:moveTo>
                  <a:lnTo>
                    <a:pt x="6627" y="136289"/>
                  </a:lnTo>
                  <a:lnTo>
                    <a:pt x="25334" y="91929"/>
                  </a:lnTo>
                  <a:lnTo>
                    <a:pt x="54356" y="54355"/>
                  </a:lnTo>
                  <a:lnTo>
                    <a:pt x="91929" y="25334"/>
                  </a:lnTo>
                  <a:lnTo>
                    <a:pt x="136289" y="6627"/>
                  </a:lnTo>
                  <a:lnTo>
                    <a:pt x="185674" y="0"/>
                  </a:lnTo>
                  <a:lnTo>
                    <a:pt x="235067" y="6627"/>
                  </a:lnTo>
                  <a:lnTo>
                    <a:pt x="279451" y="25334"/>
                  </a:lnTo>
                  <a:lnTo>
                    <a:pt x="317055" y="54356"/>
                  </a:lnTo>
                  <a:lnTo>
                    <a:pt x="346107" y="91929"/>
                  </a:lnTo>
                  <a:lnTo>
                    <a:pt x="364838" y="136289"/>
                  </a:lnTo>
                  <a:lnTo>
                    <a:pt x="371475" y="185674"/>
                  </a:lnTo>
                  <a:lnTo>
                    <a:pt x="364838" y="235067"/>
                  </a:lnTo>
                  <a:lnTo>
                    <a:pt x="346107" y="279451"/>
                  </a:lnTo>
                  <a:lnTo>
                    <a:pt x="317055" y="317055"/>
                  </a:lnTo>
                  <a:lnTo>
                    <a:pt x="279451" y="346107"/>
                  </a:lnTo>
                  <a:lnTo>
                    <a:pt x="235067" y="364838"/>
                  </a:lnTo>
                  <a:lnTo>
                    <a:pt x="185674" y="371475"/>
                  </a:lnTo>
                  <a:lnTo>
                    <a:pt x="136289" y="364838"/>
                  </a:lnTo>
                  <a:lnTo>
                    <a:pt x="91929" y="346107"/>
                  </a:lnTo>
                  <a:lnTo>
                    <a:pt x="54356" y="317055"/>
                  </a:lnTo>
                  <a:lnTo>
                    <a:pt x="25334" y="279451"/>
                  </a:lnTo>
                  <a:lnTo>
                    <a:pt x="6627" y="235067"/>
                  </a:lnTo>
                  <a:lnTo>
                    <a:pt x="0" y="185674"/>
                  </a:lnTo>
                  <a:close/>
                </a:path>
                <a:path w="371475" h="2000250">
                  <a:moveTo>
                    <a:pt x="0" y="600075"/>
                  </a:moveTo>
                  <a:lnTo>
                    <a:pt x="6455" y="551920"/>
                  </a:lnTo>
                  <a:lnTo>
                    <a:pt x="24680" y="508677"/>
                  </a:lnTo>
                  <a:lnTo>
                    <a:pt x="52958" y="472059"/>
                  </a:lnTo>
                  <a:lnTo>
                    <a:pt x="89577" y="443780"/>
                  </a:lnTo>
                  <a:lnTo>
                    <a:pt x="132820" y="425555"/>
                  </a:lnTo>
                  <a:lnTo>
                    <a:pt x="180975" y="419100"/>
                  </a:lnTo>
                  <a:lnTo>
                    <a:pt x="229085" y="425555"/>
                  </a:lnTo>
                  <a:lnTo>
                    <a:pt x="272316" y="443780"/>
                  </a:lnTo>
                  <a:lnTo>
                    <a:pt x="308943" y="472059"/>
                  </a:lnTo>
                  <a:lnTo>
                    <a:pt x="337241" y="508677"/>
                  </a:lnTo>
                  <a:lnTo>
                    <a:pt x="355485" y="551920"/>
                  </a:lnTo>
                  <a:lnTo>
                    <a:pt x="361950" y="600075"/>
                  </a:lnTo>
                  <a:lnTo>
                    <a:pt x="355485" y="648185"/>
                  </a:lnTo>
                  <a:lnTo>
                    <a:pt x="337241" y="691416"/>
                  </a:lnTo>
                  <a:lnTo>
                    <a:pt x="308943" y="728043"/>
                  </a:lnTo>
                  <a:lnTo>
                    <a:pt x="272316" y="756341"/>
                  </a:lnTo>
                  <a:lnTo>
                    <a:pt x="229085" y="774585"/>
                  </a:lnTo>
                  <a:lnTo>
                    <a:pt x="180975" y="781050"/>
                  </a:lnTo>
                  <a:lnTo>
                    <a:pt x="132820" y="774585"/>
                  </a:lnTo>
                  <a:lnTo>
                    <a:pt x="89577" y="756341"/>
                  </a:lnTo>
                  <a:lnTo>
                    <a:pt x="52959" y="728043"/>
                  </a:lnTo>
                  <a:lnTo>
                    <a:pt x="24680" y="691416"/>
                  </a:lnTo>
                  <a:lnTo>
                    <a:pt x="6455" y="648185"/>
                  </a:lnTo>
                  <a:lnTo>
                    <a:pt x="0" y="600075"/>
                  </a:lnTo>
                  <a:close/>
                </a:path>
                <a:path w="371475" h="2000250">
                  <a:moveTo>
                    <a:pt x="0" y="1000125"/>
                  </a:moveTo>
                  <a:lnTo>
                    <a:pt x="6627" y="951970"/>
                  </a:lnTo>
                  <a:lnTo>
                    <a:pt x="25334" y="908727"/>
                  </a:lnTo>
                  <a:lnTo>
                    <a:pt x="54356" y="872109"/>
                  </a:lnTo>
                  <a:lnTo>
                    <a:pt x="91929" y="843830"/>
                  </a:lnTo>
                  <a:lnTo>
                    <a:pt x="136289" y="825605"/>
                  </a:lnTo>
                  <a:lnTo>
                    <a:pt x="185674" y="819150"/>
                  </a:lnTo>
                  <a:lnTo>
                    <a:pt x="235067" y="825605"/>
                  </a:lnTo>
                  <a:lnTo>
                    <a:pt x="279451" y="843830"/>
                  </a:lnTo>
                  <a:lnTo>
                    <a:pt x="317055" y="872109"/>
                  </a:lnTo>
                  <a:lnTo>
                    <a:pt x="346107" y="908727"/>
                  </a:lnTo>
                  <a:lnTo>
                    <a:pt x="364838" y="951970"/>
                  </a:lnTo>
                  <a:lnTo>
                    <a:pt x="371475" y="1000125"/>
                  </a:lnTo>
                  <a:lnTo>
                    <a:pt x="364838" y="1048235"/>
                  </a:lnTo>
                  <a:lnTo>
                    <a:pt x="346107" y="1091466"/>
                  </a:lnTo>
                  <a:lnTo>
                    <a:pt x="317055" y="1128093"/>
                  </a:lnTo>
                  <a:lnTo>
                    <a:pt x="279451" y="1156391"/>
                  </a:lnTo>
                  <a:lnTo>
                    <a:pt x="235067" y="1174635"/>
                  </a:lnTo>
                  <a:lnTo>
                    <a:pt x="185674" y="1181100"/>
                  </a:lnTo>
                  <a:lnTo>
                    <a:pt x="136289" y="1174635"/>
                  </a:lnTo>
                  <a:lnTo>
                    <a:pt x="91929" y="1156391"/>
                  </a:lnTo>
                  <a:lnTo>
                    <a:pt x="54356" y="1128093"/>
                  </a:lnTo>
                  <a:lnTo>
                    <a:pt x="25334" y="1091466"/>
                  </a:lnTo>
                  <a:lnTo>
                    <a:pt x="6627" y="1048235"/>
                  </a:lnTo>
                  <a:lnTo>
                    <a:pt x="0" y="1000125"/>
                  </a:lnTo>
                  <a:close/>
                </a:path>
                <a:path w="371475" h="2000250">
                  <a:moveTo>
                    <a:pt x="9525" y="1419225"/>
                  </a:moveTo>
                  <a:lnTo>
                    <a:pt x="15980" y="1371070"/>
                  </a:lnTo>
                  <a:lnTo>
                    <a:pt x="34205" y="1327827"/>
                  </a:lnTo>
                  <a:lnTo>
                    <a:pt x="62483" y="1291209"/>
                  </a:lnTo>
                  <a:lnTo>
                    <a:pt x="99102" y="1262930"/>
                  </a:lnTo>
                  <a:lnTo>
                    <a:pt x="142345" y="1244705"/>
                  </a:lnTo>
                  <a:lnTo>
                    <a:pt x="190500" y="1238250"/>
                  </a:lnTo>
                  <a:lnTo>
                    <a:pt x="238610" y="1244705"/>
                  </a:lnTo>
                  <a:lnTo>
                    <a:pt x="281841" y="1262930"/>
                  </a:lnTo>
                  <a:lnTo>
                    <a:pt x="318468" y="1291209"/>
                  </a:lnTo>
                  <a:lnTo>
                    <a:pt x="346766" y="1327827"/>
                  </a:lnTo>
                  <a:lnTo>
                    <a:pt x="365010" y="1371070"/>
                  </a:lnTo>
                  <a:lnTo>
                    <a:pt x="371475" y="1419225"/>
                  </a:lnTo>
                  <a:lnTo>
                    <a:pt x="365010" y="1467335"/>
                  </a:lnTo>
                  <a:lnTo>
                    <a:pt x="346766" y="1510566"/>
                  </a:lnTo>
                  <a:lnTo>
                    <a:pt x="318468" y="1547193"/>
                  </a:lnTo>
                  <a:lnTo>
                    <a:pt x="281841" y="1575491"/>
                  </a:lnTo>
                  <a:lnTo>
                    <a:pt x="238610" y="1593735"/>
                  </a:lnTo>
                  <a:lnTo>
                    <a:pt x="190500" y="1600200"/>
                  </a:lnTo>
                  <a:lnTo>
                    <a:pt x="142345" y="1593735"/>
                  </a:lnTo>
                  <a:lnTo>
                    <a:pt x="99102" y="1575491"/>
                  </a:lnTo>
                  <a:lnTo>
                    <a:pt x="62484" y="1547193"/>
                  </a:lnTo>
                  <a:lnTo>
                    <a:pt x="34205" y="1510566"/>
                  </a:lnTo>
                  <a:lnTo>
                    <a:pt x="15980" y="1467335"/>
                  </a:lnTo>
                  <a:lnTo>
                    <a:pt x="9525" y="1419225"/>
                  </a:lnTo>
                  <a:close/>
                </a:path>
                <a:path w="371475" h="2000250">
                  <a:moveTo>
                    <a:pt x="0" y="1819275"/>
                  </a:moveTo>
                  <a:lnTo>
                    <a:pt x="6627" y="1771120"/>
                  </a:lnTo>
                  <a:lnTo>
                    <a:pt x="25334" y="1727877"/>
                  </a:lnTo>
                  <a:lnTo>
                    <a:pt x="54356" y="1691259"/>
                  </a:lnTo>
                  <a:lnTo>
                    <a:pt x="91929" y="1662980"/>
                  </a:lnTo>
                  <a:lnTo>
                    <a:pt x="136289" y="1644755"/>
                  </a:lnTo>
                  <a:lnTo>
                    <a:pt x="185674" y="1638300"/>
                  </a:lnTo>
                  <a:lnTo>
                    <a:pt x="235067" y="1644755"/>
                  </a:lnTo>
                  <a:lnTo>
                    <a:pt x="279451" y="1662980"/>
                  </a:lnTo>
                  <a:lnTo>
                    <a:pt x="317055" y="1691258"/>
                  </a:lnTo>
                  <a:lnTo>
                    <a:pt x="346107" y="1727877"/>
                  </a:lnTo>
                  <a:lnTo>
                    <a:pt x="364838" y="1771120"/>
                  </a:lnTo>
                  <a:lnTo>
                    <a:pt x="371475" y="1819275"/>
                  </a:lnTo>
                  <a:lnTo>
                    <a:pt x="364838" y="1867385"/>
                  </a:lnTo>
                  <a:lnTo>
                    <a:pt x="346107" y="1910616"/>
                  </a:lnTo>
                  <a:lnTo>
                    <a:pt x="317055" y="1947243"/>
                  </a:lnTo>
                  <a:lnTo>
                    <a:pt x="279451" y="1975541"/>
                  </a:lnTo>
                  <a:lnTo>
                    <a:pt x="235067" y="1993785"/>
                  </a:lnTo>
                  <a:lnTo>
                    <a:pt x="185674" y="2000250"/>
                  </a:lnTo>
                  <a:lnTo>
                    <a:pt x="136289" y="1993785"/>
                  </a:lnTo>
                  <a:lnTo>
                    <a:pt x="91929" y="1975541"/>
                  </a:lnTo>
                  <a:lnTo>
                    <a:pt x="54356" y="1947243"/>
                  </a:lnTo>
                  <a:lnTo>
                    <a:pt x="25334" y="1910616"/>
                  </a:lnTo>
                  <a:lnTo>
                    <a:pt x="6627" y="1867385"/>
                  </a:lnTo>
                  <a:lnTo>
                    <a:pt x="0" y="18192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24226" y="1062101"/>
              <a:ext cx="552450" cy="1323975"/>
            </a:xfrm>
            <a:custGeom>
              <a:avLst/>
              <a:gdLst/>
              <a:ahLst/>
              <a:cxnLst/>
              <a:rect l="l" t="t" r="r" b="b"/>
              <a:pathLst>
                <a:path w="552450" h="1323975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231773"/>
                  </a:lnTo>
                  <a:lnTo>
                    <a:pt x="545205" y="1267664"/>
                  </a:lnTo>
                  <a:lnTo>
                    <a:pt x="525446" y="1296971"/>
                  </a:lnTo>
                  <a:lnTo>
                    <a:pt x="496139" y="1316730"/>
                  </a:lnTo>
                  <a:lnTo>
                    <a:pt x="460248" y="1323975"/>
                  </a:lnTo>
                  <a:lnTo>
                    <a:pt x="92075" y="1323975"/>
                  </a:lnTo>
                  <a:lnTo>
                    <a:pt x="56203" y="1316730"/>
                  </a:lnTo>
                  <a:lnTo>
                    <a:pt x="26939" y="1296971"/>
                  </a:lnTo>
                  <a:lnTo>
                    <a:pt x="7225" y="1267664"/>
                  </a:lnTo>
                  <a:lnTo>
                    <a:pt x="0" y="123177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09951" y="1119251"/>
              <a:ext cx="381000" cy="1171575"/>
            </a:xfrm>
            <a:custGeom>
              <a:avLst/>
              <a:gdLst/>
              <a:ahLst/>
              <a:cxnLst/>
              <a:rect l="l" t="t" r="r" b="b"/>
              <a:pathLst>
                <a:path w="381000" h="1171575">
                  <a:moveTo>
                    <a:pt x="0" y="185674"/>
                  </a:moveTo>
                  <a:lnTo>
                    <a:pt x="6627" y="136289"/>
                  </a:lnTo>
                  <a:lnTo>
                    <a:pt x="25334" y="91929"/>
                  </a:lnTo>
                  <a:lnTo>
                    <a:pt x="54356" y="54355"/>
                  </a:lnTo>
                  <a:lnTo>
                    <a:pt x="91929" y="25334"/>
                  </a:lnTo>
                  <a:lnTo>
                    <a:pt x="136289" y="6627"/>
                  </a:lnTo>
                  <a:lnTo>
                    <a:pt x="185674" y="0"/>
                  </a:lnTo>
                  <a:lnTo>
                    <a:pt x="235067" y="6627"/>
                  </a:lnTo>
                  <a:lnTo>
                    <a:pt x="279451" y="25334"/>
                  </a:lnTo>
                  <a:lnTo>
                    <a:pt x="317055" y="54356"/>
                  </a:lnTo>
                  <a:lnTo>
                    <a:pt x="346107" y="91929"/>
                  </a:lnTo>
                  <a:lnTo>
                    <a:pt x="364838" y="136289"/>
                  </a:lnTo>
                  <a:lnTo>
                    <a:pt x="371475" y="185674"/>
                  </a:lnTo>
                  <a:lnTo>
                    <a:pt x="364838" y="235067"/>
                  </a:lnTo>
                  <a:lnTo>
                    <a:pt x="346107" y="279451"/>
                  </a:lnTo>
                  <a:lnTo>
                    <a:pt x="317055" y="317055"/>
                  </a:lnTo>
                  <a:lnTo>
                    <a:pt x="279451" y="346107"/>
                  </a:lnTo>
                  <a:lnTo>
                    <a:pt x="235067" y="364838"/>
                  </a:lnTo>
                  <a:lnTo>
                    <a:pt x="185674" y="371475"/>
                  </a:lnTo>
                  <a:lnTo>
                    <a:pt x="136289" y="364838"/>
                  </a:lnTo>
                  <a:lnTo>
                    <a:pt x="91929" y="346107"/>
                  </a:lnTo>
                  <a:lnTo>
                    <a:pt x="54356" y="317055"/>
                  </a:lnTo>
                  <a:lnTo>
                    <a:pt x="25334" y="279451"/>
                  </a:lnTo>
                  <a:lnTo>
                    <a:pt x="6627" y="235067"/>
                  </a:lnTo>
                  <a:lnTo>
                    <a:pt x="0" y="185674"/>
                  </a:lnTo>
                  <a:close/>
                </a:path>
                <a:path w="381000" h="1171575">
                  <a:moveTo>
                    <a:pt x="9525" y="585724"/>
                  </a:moveTo>
                  <a:lnTo>
                    <a:pt x="15980" y="536339"/>
                  </a:lnTo>
                  <a:lnTo>
                    <a:pt x="34205" y="491979"/>
                  </a:lnTo>
                  <a:lnTo>
                    <a:pt x="62483" y="454405"/>
                  </a:lnTo>
                  <a:lnTo>
                    <a:pt x="99102" y="425384"/>
                  </a:lnTo>
                  <a:lnTo>
                    <a:pt x="142345" y="406677"/>
                  </a:lnTo>
                  <a:lnTo>
                    <a:pt x="190500" y="400050"/>
                  </a:lnTo>
                  <a:lnTo>
                    <a:pt x="238610" y="406677"/>
                  </a:lnTo>
                  <a:lnTo>
                    <a:pt x="281841" y="425384"/>
                  </a:lnTo>
                  <a:lnTo>
                    <a:pt x="318468" y="454406"/>
                  </a:lnTo>
                  <a:lnTo>
                    <a:pt x="346766" y="491979"/>
                  </a:lnTo>
                  <a:lnTo>
                    <a:pt x="365010" y="536339"/>
                  </a:lnTo>
                  <a:lnTo>
                    <a:pt x="371475" y="585724"/>
                  </a:lnTo>
                  <a:lnTo>
                    <a:pt x="365010" y="635117"/>
                  </a:lnTo>
                  <a:lnTo>
                    <a:pt x="346766" y="679501"/>
                  </a:lnTo>
                  <a:lnTo>
                    <a:pt x="318468" y="717105"/>
                  </a:lnTo>
                  <a:lnTo>
                    <a:pt x="281841" y="746157"/>
                  </a:lnTo>
                  <a:lnTo>
                    <a:pt x="238610" y="764888"/>
                  </a:lnTo>
                  <a:lnTo>
                    <a:pt x="190500" y="771525"/>
                  </a:lnTo>
                  <a:lnTo>
                    <a:pt x="142345" y="764888"/>
                  </a:lnTo>
                  <a:lnTo>
                    <a:pt x="99102" y="746157"/>
                  </a:lnTo>
                  <a:lnTo>
                    <a:pt x="62484" y="717105"/>
                  </a:lnTo>
                  <a:lnTo>
                    <a:pt x="34205" y="679501"/>
                  </a:lnTo>
                  <a:lnTo>
                    <a:pt x="15980" y="635117"/>
                  </a:lnTo>
                  <a:lnTo>
                    <a:pt x="9525" y="585724"/>
                  </a:lnTo>
                  <a:close/>
                </a:path>
                <a:path w="381000" h="1171575">
                  <a:moveTo>
                    <a:pt x="9525" y="990600"/>
                  </a:moveTo>
                  <a:lnTo>
                    <a:pt x="16152" y="942445"/>
                  </a:lnTo>
                  <a:lnTo>
                    <a:pt x="34859" y="899202"/>
                  </a:lnTo>
                  <a:lnTo>
                    <a:pt x="63881" y="862584"/>
                  </a:lnTo>
                  <a:lnTo>
                    <a:pt x="101454" y="834305"/>
                  </a:lnTo>
                  <a:lnTo>
                    <a:pt x="145814" y="816080"/>
                  </a:lnTo>
                  <a:lnTo>
                    <a:pt x="195199" y="809625"/>
                  </a:lnTo>
                  <a:lnTo>
                    <a:pt x="244592" y="816080"/>
                  </a:lnTo>
                  <a:lnTo>
                    <a:pt x="288976" y="834305"/>
                  </a:lnTo>
                  <a:lnTo>
                    <a:pt x="326580" y="862583"/>
                  </a:lnTo>
                  <a:lnTo>
                    <a:pt x="355632" y="899202"/>
                  </a:lnTo>
                  <a:lnTo>
                    <a:pt x="374363" y="942445"/>
                  </a:lnTo>
                  <a:lnTo>
                    <a:pt x="381000" y="990600"/>
                  </a:lnTo>
                  <a:lnTo>
                    <a:pt x="374363" y="1038710"/>
                  </a:lnTo>
                  <a:lnTo>
                    <a:pt x="355632" y="1081941"/>
                  </a:lnTo>
                  <a:lnTo>
                    <a:pt x="326580" y="1118568"/>
                  </a:lnTo>
                  <a:lnTo>
                    <a:pt x="288976" y="1146866"/>
                  </a:lnTo>
                  <a:lnTo>
                    <a:pt x="244592" y="1165110"/>
                  </a:lnTo>
                  <a:lnTo>
                    <a:pt x="195199" y="1171575"/>
                  </a:lnTo>
                  <a:lnTo>
                    <a:pt x="145814" y="1165110"/>
                  </a:lnTo>
                  <a:lnTo>
                    <a:pt x="101454" y="1146866"/>
                  </a:lnTo>
                  <a:lnTo>
                    <a:pt x="63881" y="1118568"/>
                  </a:lnTo>
                  <a:lnTo>
                    <a:pt x="34859" y="1081941"/>
                  </a:lnTo>
                  <a:lnTo>
                    <a:pt x="16152" y="1038710"/>
                  </a:lnTo>
                  <a:lnTo>
                    <a:pt x="9525" y="990600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3876" y="1452626"/>
              <a:ext cx="552450" cy="542925"/>
            </a:xfrm>
            <a:custGeom>
              <a:avLst/>
              <a:gdLst/>
              <a:ahLst/>
              <a:cxnLst/>
              <a:rect l="l" t="t" r="r" b="b"/>
              <a:pathLst>
                <a:path w="552450" h="542925">
                  <a:moveTo>
                    <a:pt x="0" y="90424"/>
                  </a:moveTo>
                  <a:lnTo>
                    <a:pt x="7110" y="55239"/>
                  </a:lnTo>
                  <a:lnTo>
                    <a:pt x="26495" y="26495"/>
                  </a:lnTo>
                  <a:lnTo>
                    <a:pt x="55239" y="7110"/>
                  </a:lnTo>
                  <a:lnTo>
                    <a:pt x="90424" y="0"/>
                  </a:lnTo>
                  <a:lnTo>
                    <a:pt x="461899" y="0"/>
                  </a:lnTo>
                  <a:lnTo>
                    <a:pt x="497157" y="7110"/>
                  </a:lnTo>
                  <a:lnTo>
                    <a:pt x="525938" y="26495"/>
                  </a:lnTo>
                  <a:lnTo>
                    <a:pt x="545338" y="55239"/>
                  </a:lnTo>
                  <a:lnTo>
                    <a:pt x="552450" y="90424"/>
                  </a:lnTo>
                  <a:lnTo>
                    <a:pt x="552450" y="452374"/>
                  </a:lnTo>
                  <a:lnTo>
                    <a:pt x="545338" y="487578"/>
                  </a:lnTo>
                  <a:lnTo>
                    <a:pt x="525938" y="516366"/>
                  </a:lnTo>
                  <a:lnTo>
                    <a:pt x="497157" y="535795"/>
                  </a:lnTo>
                  <a:lnTo>
                    <a:pt x="461899" y="542925"/>
                  </a:lnTo>
                  <a:lnTo>
                    <a:pt x="90424" y="542925"/>
                  </a:lnTo>
                  <a:lnTo>
                    <a:pt x="55239" y="535795"/>
                  </a:lnTo>
                  <a:lnTo>
                    <a:pt x="26495" y="516366"/>
                  </a:lnTo>
                  <a:lnTo>
                    <a:pt x="7110" y="487578"/>
                  </a:lnTo>
                  <a:lnTo>
                    <a:pt x="0" y="452374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29126" y="1528826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9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19475" y="16764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19350" y="164782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24051" y="1400048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821" y="0"/>
                  </a:moveTo>
                  <a:lnTo>
                    <a:pt x="85090" y="7619"/>
                  </a:lnTo>
                  <a:lnTo>
                    <a:pt x="105156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156" y="36829"/>
                  </a:lnTo>
                  <a:lnTo>
                    <a:pt x="85090" y="54228"/>
                  </a:lnTo>
                  <a:lnTo>
                    <a:pt x="91821" y="61849"/>
                  </a:lnTo>
                  <a:lnTo>
                    <a:pt x="123317" y="34543"/>
                  </a:lnTo>
                  <a:lnTo>
                    <a:pt x="123317" y="27304"/>
                  </a:lnTo>
                  <a:lnTo>
                    <a:pt x="9182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87475" y="1239837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51480" y="1395475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89" h="62230">
                <a:moveTo>
                  <a:pt x="91693" y="0"/>
                </a:moveTo>
                <a:lnTo>
                  <a:pt x="85089" y="7493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829"/>
                </a:lnTo>
                <a:lnTo>
                  <a:pt x="105156" y="36829"/>
                </a:lnTo>
                <a:lnTo>
                  <a:pt x="85089" y="54228"/>
                </a:lnTo>
                <a:lnTo>
                  <a:pt x="91693" y="61722"/>
                </a:lnTo>
                <a:lnTo>
                  <a:pt x="123189" y="34544"/>
                </a:lnTo>
                <a:lnTo>
                  <a:pt x="123189" y="27177"/>
                </a:lnTo>
                <a:lnTo>
                  <a:pt x="9169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28620" y="1235074"/>
            <a:ext cx="4356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34969" y="1423416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820" y="0"/>
                </a:moveTo>
                <a:lnTo>
                  <a:pt x="85089" y="7493"/>
                </a:lnTo>
                <a:lnTo>
                  <a:pt x="105155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55" y="36830"/>
                </a:lnTo>
                <a:lnTo>
                  <a:pt x="85089" y="54229"/>
                </a:lnTo>
                <a:lnTo>
                  <a:pt x="91820" y="61722"/>
                </a:lnTo>
                <a:lnTo>
                  <a:pt x="123316" y="34544"/>
                </a:lnTo>
                <a:lnTo>
                  <a:pt x="123316" y="27178"/>
                </a:lnTo>
                <a:lnTo>
                  <a:pt x="9182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13125" y="1263014"/>
            <a:ext cx="4356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29633" y="1442974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693" y="0"/>
                </a:moveTo>
                <a:lnTo>
                  <a:pt x="85089" y="7620"/>
                </a:lnTo>
                <a:lnTo>
                  <a:pt x="105155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155" y="36829"/>
                </a:lnTo>
                <a:lnTo>
                  <a:pt x="85089" y="54228"/>
                </a:lnTo>
                <a:lnTo>
                  <a:pt x="91693" y="61849"/>
                </a:lnTo>
                <a:lnTo>
                  <a:pt x="123316" y="34543"/>
                </a:lnTo>
                <a:lnTo>
                  <a:pt x="123316" y="27304"/>
                </a:lnTo>
                <a:lnTo>
                  <a:pt x="91693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21504" y="1377949"/>
            <a:ext cx="1517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45329" y="1349692"/>
            <a:ext cx="2736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40FF"/>
                </a:solidFill>
                <a:latin typeface="Cambria Math"/>
                <a:cs typeface="Cambria Math"/>
              </a:rPr>
              <a:t>[4]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6695" y="2655252"/>
            <a:ext cx="2197735" cy="914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31495">
              <a:lnSpc>
                <a:spcPct val="100000"/>
              </a:lnSpc>
              <a:spcBef>
                <a:spcPts val="125"/>
              </a:spcBef>
              <a:tabLst>
                <a:tab pos="1563370" algn="l"/>
              </a:tabLst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1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2100" baseline="1984" dirty="0">
                <a:latin typeface="Verdana"/>
                <a:cs typeface="Verdana"/>
              </a:rPr>
              <a:t>layer</a:t>
            </a:r>
            <a:r>
              <a:rPr sz="2100" spc="-67" baseline="1984" dirty="0">
                <a:latin typeface="Verdana"/>
                <a:cs typeface="Verdana"/>
              </a:rPr>
              <a:t> </a:t>
            </a:r>
            <a:r>
              <a:rPr sz="2100" spc="-75" baseline="1984" dirty="0">
                <a:latin typeface="Verdana"/>
                <a:cs typeface="Verdana"/>
              </a:rPr>
              <a:t>2</a:t>
            </a:r>
            <a:endParaRPr sz="2100" baseline="1984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Verdana"/>
              <a:cs typeface="Verdana"/>
            </a:endParaRPr>
          </a:p>
          <a:p>
            <a:pPr marL="12700" marR="224154">
              <a:lnSpc>
                <a:spcPts val="1650"/>
              </a:lnSpc>
              <a:spcBef>
                <a:spcPts val="5"/>
              </a:spcBef>
            </a:pPr>
            <a:r>
              <a:rPr sz="1400" dirty="0">
                <a:latin typeface="Verdana"/>
                <a:cs typeface="Verdana"/>
              </a:rPr>
              <a:t>Activation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value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of </a:t>
            </a: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𝑙</a:t>
            </a:r>
            <a:r>
              <a:rPr sz="1400" dirty="0">
                <a:latin typeface="Verdana"/>
                <a:cs typeface="Verdana"/>
              </a:rPr>
              <a:t>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unit(neuron)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7030A0"/>
                </a:solidFill>
                <a:latin typeface="Cambria Math"/>
                <a:cs typeface="Cambria Math"/>
              </a:rPr>
              <a:t>𝑗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88666" y="2532316"/>
            <a:ext cx="6451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71595" y="2519997"/>
            <a:ext cx="6451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4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591175" y="838263"/>
            <a:ext cx="704850" cy="1666875"/>
            <a:chOff x="5591175" y="838263"/>
            <a:chExt cx="704850" cy="1666875"/>
          </a:xfrm>
        </p:grpSpPr>
        <p:sp>
          <p:nvSpPr>
            <p:cNvPr id="32" name="object 32"/>
            <p:cNvSpPr/>
            <p:nvPr/>
          </p:nvSpPr>
          <p:spPr>
            <a:xfrm>
              <a:off x="5672201" y="852550"/>
              <a:ext cx="552450" cy="1638300"/>
            </a:xfrm>
            <a:custGeom>
              <a:avLst/>
              <a:gdLst/>
              <a:ahLst/>
              <a:cxnLst/>
              <a:rect l="l" t="t" r="r" b="b"/>
              <a:pathLst>
                <a:path w="552450" h="163830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546098"/>
                  </a:lnTo>
                  <a:lnTo>
                    <a:pt x="545205" y="1581989"/>
                  </a:lnTo>
                  <a:lnTo>
                    <a:pt x="525446" y="1611296"/>
                  </a:lnTo>
                  <a:lnTo>
                    <a:pt x="496139" y="1631055"/>
                  </a:lnTo>
                  <a:lnTo>
                    <a:pt x="460248" y="1638300"/>
                  </a:lnTo>
                  <a:lnTo>
                    <a:pt x="92075" y="1638300"/>
                  </a:lnTo>
                  <a:lnTo>
                    <a:pt x="56203" y="1631055"/>
                  </a:lnTo>
                  <a:lnTo>
                    <a:pt x="26939" y="1611296"/>
                  </a:lnTo>
                  <a:lnTo>
                    <a:pt x="7225" y="1581989"/>
                  </a:lnTo>
                  <a:lnTo>
                    <a:pt x="0" y="154609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57926" y="957325"/>
              <a:ext cx="371475" cy="1447800"/>
            </a:xfrm>
            <a:custGeom>
              <a:avLst/>
              <a:gdLst/>
              <a:ahLst/>
              <a:cxnLst/>
              <a:rect l="l" t="t" r="r" b="b"/>
              <a:pathLst>
                <a:path w="371475" h="144780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9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  <a:path w="371475" h="1447800">
                  <a:moveTo>
                    <a:pt x="0" y="742950"/>
                  </a:moveTo>
                  <a:lnTo>
                    <a:pt x="6627" y="694795"/>
                  </a:lnTo>
                  <a:lnTo>
                    <a:pt x="25334" y="651552"/>
                  </a:lnTo>
                  <a:lnTo>
                    <a:pt x="54356" y="614934"/>
                  </a:lnTo>
                  <a:lnTo>
                    <a:pt x="91929" y="586655"/>
                  </a:lnTo>
                  <a:lnTo>
                    <a:pt x="136289" y="568430"/>
                  </a:lnTo>
                  <a:lnTo>
                    <a:pt x="185674" y="561975"/>
                  </a:lnTo>
                  <a:lnTo>
                    <a:pt x="235067" y="568430"/>
                  </a:lnTo>
                  <a:lnTo>
                    <a:pt x="279451" y="586655"/>
                  </a:lnTo>
                  <a:lnTo>
                    <a:pt x="317055" y="614934"/>
                  </a:lnTo>
                  <a:lnTo>
                    <a:pt x="346107" y="651552"/>
                  </a:lnTo>
                  <a:lnTo>
                    <a:pt x="364838" y="694795"/>
                  </a:lnTo>
                  <a:lnTo>
                    <a:pt x="371475" y="742950"/>
                  </a:lnTo>
                  <a:lnTo>
                    <a:pt x="364838" y="791060"/>
                  </a:lnTo>
                  <a:lnTo>
                    <a:pt x="346107" y="834291"/>
                  </a:lnTo>
                  <a:lnTo>
                    <a:pt x="317055" y="870918"/>
                  </a:lnTo>
                  <a:lnTo>
                    <a:pt x="279451" y="899216"/>
                  </a:lnTo>
                  <a:lnTo>
                    <a:pt x="235067" y="917460"/>
                  </a:lnTo>
                  <a:lnTo>
                    <a:pt x="185674" y="923925"/>
                  </a:lnTo>
                  <a:lnTo>
                    <a:pt x="136289" y="917460"/>
                  </a:lnTo>
                  <a:lnTo>
                    <a:pt x="91929" y="899216"/>
                  </a:lnTo>
                  <a:lnTo>
                    <a:pt x="54355" y="870918"/>
                  </a:lnTo>
                  <a:lnTo>
                    <a:pt x="25334" y="834291"/>
                  </a:lnTo>
                  <a:lnTo>
                    <a:pt x="6627" y="791060"/>
                  </a:lnTo>
                  <a:lnTo>
                    <a:pt x="0" y="742950"/>
                  </a:lnTo>
                  <a:close/>
                </a:path>
                <a:path w="371475" h="1447800">
                  <a:moveTo>
                    <a:pt x="9525" y="1261999"/>
                  </a:moveTo>
                  <a:lnTo>
                    <a:pt x="15980" y="1212614"/>
                  </a:lnTo>
                  <a:lnTo>
                    <a:pt x="34205" y="1168254"/>
                  </a:lnTo>
                  <a:lnTo>
                    <a:pt x="62484" y="1130681"/>
                  </a:lnTo>
                  <a:lnTo>
                    <a:pt x="99102" y="1101659"/>
                  </a:lnTo>
                  <a:lnTo>
                    <a:pt x="142345" y="1082952"/>
                  </a:lnTo>
                  <a:lnTo>
                    <a:pt x="190500" y="1076325"/>
                  </a:lnTo>
                  <a:lnTo>
                    <a:pt x="238610" y="1082952"/>
                  </a:lnTo>
                  <a:lnTo>
                    <a:pt x="281841" y="1101659"/>
                  </a:lnTo>
                  <a:lnTo>
                    <a:pt x="318468" y="1130681"/>
                  </a:lnTo>
                  <a:lnTo>
                    <a:pt x="346766" y="1168254"/>
                  </a:lnTo>
                  <a:lnTo>
                    <a:pt x="365010" y="1212614"/>
                  </a:lnTo>
                  <a:lnTo>
                    <a:pt x="371475" y="1261999"/>
                  </a:lnTo>
                  <a:lnTo>
                    <a:pt x="365010" y="1311392"/>
                  </a:lnTo>
                  <a:lnTo>
                    <a:pt x="346766" y="1355776"/>
                  </a:lnTo>
                  <a:lnTo>
                    <a:pt x="318468" y="1393380"/>
                  </a:lnTo>
                  <a:lnTo>
                    <a:pt x="281841" y="1422432"/>
                  </a:lnTo>
                  <a:lnTo>
                    <a:pt x="238610" y="1441163"/>
                  </a:lnTo>
                  <a:lnTo>
                    <a:pt x="190500" y="1447800"/>
                  </a:lnTo>
                  <a:lnTo>
                    <a:pt x="142345" y="1441163"/>
                  </a:lnTo>
                  <a:lnTo>
                    <a:pt x="99102" y="1422432"/>
                  </a:lnTo>
                  <a:lnTo>
                    <a:pt x="62484" y="1393380"/>
                  </a:lnTo>
                  <a:lnTo>
                    <a:pt x="34205" y="1355776"/>
                  </a:lnTo>
                  <a:lnTo>
                    <a:pt x="15980" y="1311392"/>
                  </a:lnTo>
                  <a:lnTo>
                    <a:pt x="9525" y="1261999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91175" y="942974"/>
              <a:ext cx="704850" cy="361950"/>
            </a:xfrm>
            <a:custGeom>
              <a:avLst/>
              <a:gdLst/>
              <a:ahLst/>
              <a:cxnLst/>
              <a:rect l="l" t="t" r="r" b="b"/>
              <a:pathLst>
                <a:path w="704850" h="361950">
                  <a:moveTo>
                    <a:pt x="7048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704850" y="361950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93918" y="1056766"/>
              <a:ext cx="123825" cy="43815"/>
            </a:xfrm>
            <a:custGeom>
              <a:avLst/>
              <a:gdLst/>
              <a:ahLst/>
              <a:cxnLst/>
              <a:rect l="l" t="t" r="r" b="b"/>
              <a:pathLst>
                <a:path w="123825" h="43815">
                  <a:moveTo>
                    <a:pt x="101600" y="0"/>
                  </a:moveTo>
                  <a:lnTo>
                    <a:pt x="96901" y="5334"/>
                  </a:lnTo>
                  <a:lnTo>
                    <a:pt x="110998" y="17525"/>
                  </a:lnTo>
                  <a:lnTo>
                    <a:pt x="0" y="17525"/>
                  </a:lnTo>
                  <a:lnTo>
                    <a:pt x="0" y="25908"/>
                  </a:lnTo>
                  <a:lnTo>
                    <a:pt x="110998" y="25908"/>
                  </a:lnTo>
                  <a:lnTo>
                    <a:pt x="96901" y="38100"/>
                  </a:lnTo>
                  <a:lnTo>
                    <a:pt x="101600" y="43434"/>
                  </a:lnTo>
                  <a:lnTo>
                    <a:pt x="123825" y="24257"/>
                  </a:lnTo>
                  <a:lnTo>
                    <a:pt x="123825" y="19177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801740" y="1112202"/>
            <a:ext cx="44640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52134" y="911923"/>
            <a:ext cx="7334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37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endParaRPr sz="1050">
              <a:latin typeface="Cambria Math"/>
              <a:cs typeface="Cambria Math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591175" y="1323975"/>
            <a:ext cx="733425" cy="371475"/>
            <a:chOff x="5591175" y="1323975"/>
            <a:chExt cx="733425" cy="371475"/>
          </a:xfrm>
        </p:grpSpPr>
        <p:sp>
          <p:nvSpPr>
            <p:cNvPr id="39" name="object 39"/>
            <p:cNvSpPr/>
            <p:nvPr/>
          </p:nvSpPr>
          <p:spPr>
            <a:xfrm>
              <a:off x="5591175" y="1323975"/>
              <a:ext cx="733425" cy="371475"/>
            </a:xfrm>
            <a:custGeom>
              <a:avLst/>
              <a:gdLst/>
              <a:ahLst/>
              <a:cxnLst/>
              <a:rect l="l" t="t" r="r" b="b"/>
              <a:pathLst>
                <a:path w="733425" h="371475">
                  <a:moveTo>
                    <a:pt x="73342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33425" y="371475"/>
                  </a:lnTo>
                  <a:lnTo>
                    <a:pt x="73342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81218" y="1434972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5">
                  <a:moveTo>
                    <a:pt x="120523" y="0"/>
                  </a:moveTo>
                  <a:lnTo>
                    <a:pt x="115951" y="5334"/>
                  </a:lnTo>
                  <a:lnTo>
                    <a:pt x="130048" y="17652"/>
                  </a:lnTo>
                  <a:lnTo>
                    <a:pt x="0" y="17652"/>
                  </a:lnTo>
                  <a:lnTo>
                    <a:pt x="0" y="25907"/>
                  </a:lnTo>
                  <a:lnTo>
                    <a:pt x="130048" y="25907"/>
                  </a:lnTo>
                  <a:lnTo>
                    <a:pt x="115951" y="38226"/>
                  </a:lnTo>
                  <a:lnTo>
                    <a:pt x="120523" y="43561"/>
                  </a:lnTo>
                  <a:lnTo>
                    <a:pt x="142748" y="24384"/>
                  </a:lnTo>
                  <a:lnTo>
                    <a:pt x="142748" y="19176"/>
                  </a:lnTo>
                  <a:lnTo>
                    <a:pt x="120523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817234" y="1491297"/>
            <a:ext cx="4368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48959" y="1290891"/>
            <a:ext cx="7334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67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endParaRPr sz="1050">
              <a:latin typeface="Cambria Math"/>
              <a:cs typeface="Cambria Math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591175" y="2000250"/>
            <a:ext cx="723900" cy="371475"/>
            <a:chOff x="5591175" y="2000250"/>
            <a:chExt cx="723900" cy="371475"/>
          </a:xfrm>
        </p:grpSpPr>
        <p:sp>
          <p:nvSpPr>
            <p:cNvPr id="44" name="object 44"/>
            <p:cNvSpPr/>
            <p:nvPr/>
          </p:nvSpPr>
          <p:spPr>
            <a:xfrm>
              <a:off x="5591175" y="2000250"/>
              <a:ext cx="723900" cy="371475"/>
            </a:xfrm>
            <a:custGeom>
              <a:avLst/>
              <a:gdLst/>
              <a:ahLst/>
              <a:cxnLst/>
              <a:rect l="l" t="t" r="r" b="b"/>
              <a:pathLst>
                <a:path w="723900" h="371475">
                  <a:moveTo>
                    <a:pt x="7239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23900" y="371475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86297" y="2113787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50" y="5206"/>
                  </a:lnTo>
                  <a:lnTo>
                    <a:pt x="130048" y="17525"/>
                  </a:lnTo>
                  <a:lnTo>
                    <a:pt x="0" y="17525"/>
                  </a:lnTo>
                  <a:lnTo>
                    <a:pt x="0" y="25781"/>
                  </a:lnTo>
                  <a:lnTo>
                    <a:pt x="130048" y="25781"/>
                  </a:lnTo>
                  <a:lnTo>
                    <a:pt x="115950" y="38100"/>
                  </a:lnTo>
                  <a:lnTo>
                    <a:pt x="120650" y="43434"/>
                  </a:lnTo>
                  <a:lnTo>
                    <a:pt x="142748" y="24256"/>
                  </a:lnTo>
                  <a:lnTo>
                    <a:pt x="142748" y="19176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822315" y="2171700"/>
            <a:ext cx="4368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54040" y="1971103"/>
            <a:ext cx="7334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75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endParaRPr sz="1050">
              <a:latin typeface="Cambria Math"/>
              <a:cs typeface="Cambria Math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121147" y="1011047"/>
            <a:ext cx="2475230" cy="541655"/>
            <a:chOff x="5121147" y="1011047"/>
            <a:chExt cx="2475230" cy="541655"/>
          </a:xfrm>
        </p:grpSpPr>
        <p:sp>
          <p:nvSpPr>
            <p:cNvPr id="49" name="object 49"/>
            <p:cNvSpPr/>
            <p:nvPr/>
          </p:nvSpPr>
          <p:spPr>
            <a:xfrm>
              <a:off x="7062596" y="1011047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5">
                  <a:moveTo>
                    <a:pt x="120650" y="0"/>
                  </a:moveTo>
                  <a:lnTo>
                    <a:pt x="115950" y="5206"/>
                  </a:lnTo>
                  <a:lnTo>
                    <a:pt x="130048" y="17525"/>
                  </a:lnTo>
                  <a:lnTo>
                    <a:pt x="0" y="17525"/>
                  </a:lnTo>
                  <a:lnTo>
                    <a:pt x="0" y="25907"/>
                  </a:lnTo>
                  <a:lnTo>
                    <a:pt x="130048" y="25907"/>
                  </a:lnTo>
                  <a:lnTo>
                    <a:pt x="115950" y="38100"/>
                  </a:lnTo>
                  <a:lnTo>
                    <a:pt x="120650" y="43433"/>
                  </a:lnTo>
                  <a:lnTo>
                    <a:pt x="142875" y="24256"/>
                  </a:lnTo>
                  <a:lnTo>
                    <a:pt x="142875" y="19176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21148" y="1011046"/>
              <a:ext cx="2475230" cy="541655"/>
            </a:xfrm>
            <a:custGeom>
              <a:avLst/>
              <a:gdLst/>
              <a:ahLst/>
              <a:cxnLst/>
              <a:rect l="l" t="t" r="r" b="b"/>
              <a:pathLst>
                <a:path w="2475229" h="541655">
                  <a:moveTo>
                    <a:pt x="123190" y="506730"/>
                  </a:moveTo>
                  <a:lnTo>
                    <a:pt x="91694" y="479552"/>
                  </a:lnTo>
                  <a:lnTo>
                    <a:pt x="85090" y="487045"/>
                  </a:lnTo>
                  <a:lnTo>
                    <a:pt x="105156" y="504444"/>
                  </a:lnTo>
                  <a:lnTo>
                    <a:pt x="0" y="504444"/>
                  </a:lnTo>
                  <a:lnTo>
                    <a:pt x="0" y="516255"/>
                  </a:lnTo>
                  <a:lnTo>
                    <a:pt x="105156" y="516255"/>
                  </a:lnTo>
                  <a:lnTo>
                    <a:pt x="85090" y="533781"/>
                  </a:lnTo>
                  <a:lnTo>
                    <a:pt x="91694" y="541274"/>
                  </a:lnTo>
                  <a:lnTo>
                    <a:pt x="123190" y="513969"/>
                  </a:lnTo>
                  <a:lnTo>
                    <a:pt x="123190" y="506730"/>
                  </a:lnTo>
                  <a:close/>
                </a:path>
                <a:path w="2475229" h="541655">
                  <a:moveTo>
                    <a:pt x="2474849" y="19177"/>
                  </a:moveTo>
                  <a:lnTo>
                    <a:pt x="2452624" y="0"/>
                  </a:lnTo>
                  <a:lnTo>
                    <a:pt x="2447925" y="5207"/>
                  </a:lnTo>
                  <a:lnTo>
                    <a:pt x="2462022" y="17526"/>
                  </a:lnTo>
                  <a:lnTo>
                    <a:pt x="2389124" y="17526"/>
                  </a:lnTo>
                  <a:lnTo>
                    <a:pt x="2389124" y="25908"/>
                  </a:lnTo>
                  <a:lnTo>
                    <a:pt x="2462022" y="25908"/>
                  </a:lnTo>
                  <a:lnTo>
                    <a:pt x="2447925" y="38100"/>
                  </a:lnTo>
                  <a:lnTo>
                    <a:pt x="2452624" y="43434"/>
                  </a:lnTo>
                  <a:lnTo>
                    <a:pt x="2474849" y="24257"/>
                  </a:lnTo>
                  <a:lnTo>
                    <a:pt x="2474849" y="19177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113654" y="1425574"/>
            <a:ext cx="1517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37734" y="1397317"/>
            <a:ext cx="2736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86267" y="685800"/>
            <a:ext cx="8441690" cy="1874520"/>
            <a:chOff x="386267" y="685800"/>
            <a:chExt cx="8441690" cy="1874520"/>
          </a:xfrm>
        </p:grpSpPr>
        <p:sp>
          <p:nvSpPr>
            <p:cNvPr id="54" name="object 54"/>
            <p:cNvSpPr/>
            <p:nvPr/>
          </p:nvSpPr>
          <p:spPr>
            <a:xfrm>
              <a:off x="6257924" y="1685925"/>
              <a:ext cx="2570480" cy="114300"/>
            </a:xfrm>
            <a:custGeom>
              <a:avLst/>
              <a:gdLst/>
              <a:ahLst/>
              <a:cxnLst/>
              <a:rect l="l" t="t" r="r" b="b"/>
              <a:pathLst>
                <a:path w="2570479" h="114300">
                  <a:moveTo>
                    <a:pt x="2455672" y="0"/>
                  </a:moveTo>
                  <a:lnTo>
                    <a:pt x="2455672" y="114300"/>
                  </a:lnTo>
                  <a:lnTo>
                    <a:pt x="2531872" y="76200"/>
                  </a:lnTo>
                  <a:lnTo>
                    <a:pt x="2474722" y="76200"/>
                  </a:lnTo>
                  <a:lnTo>
                    <a:pt x="2474722" y="38100"/>
                  </a:lnTo>
                  <a:lnTo>
                    <a:pt x="2531872" y="38100"/>
                  </a:lnTo>
                  <a:lnTo>
                    <a:pt x="2455672" y="0"/>
                  </a:lnTo>
                  <a:close/>
                </a:path>
                <a:path w="2570479" h="114300">
                  <a:moveTo>
                    <a:pt x="2455672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455672" y="76200"/>
                  </a:lnTo>
                  <a:lnTo>
                    <a:pt x="2455672" y="38100"/>
                  </a:lnTo>
                  <a:close/>
                </a:path>
                <a:path w="2570479" h="114300">
                  <a:moveTo>
                    <a:pt x="2531872" y="38100"/>
                  </a:moveTo>
                  <a:lnTo>
                    <a:pt x="2474722" y="38100"/>
                  </a:lnTo>
                  <a:lnTo>
                    <a:pt x="2474722" y="76200"/>
                  </a:lnTo>
                  <a:lnTo>
                    <a:pt x="2531872" y="76200"/>
                  </a:lnTo>
                  <a:lnTo>
                    <a:pt x="2569972" y="57150"/>
                  </a:lnTo>
                  <a:lnTo>
                    <a:pt x="2531872" y="381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76824" y="1724025"/>
              <a:ext cx="561340" cy="114300"/>
            </a:xfrm>
            <a:custGeom>
              <a:avLst/>
              <a:gdLst/>
              <a:ahLst/>
              <a:cxnLst/>
              <a:rect l="l" t="t" r="r" b="b"/>
              <a:pathLst>
                <a:path w="561339" h="114300">
                  <a:moveTo>
                    <a:pt x="447039" y="0"/>
                  </a:moveTo>
                  <a:lnTo>
                    <a:pt x="447039" y="114300"/>
                  </a:lnTo>
                  <a:lnTo>
                    <a:pt x="523239" y="76200"/>
                  </a:lnTo>
                  <a:lnTo>
                    <a:pt x="466089" y="76200"/>
                  </a:lnTo>
                  <a:lnTo>
                    <a:pt x="466089" y="38100"/>
                  </a:lnTo>
                  <a:lnTo>
                    <a:pt x="523239" y="38100"/>
                  </a:lnTo>
                  <a:lnTo>
                    <a:pt x="447039" y="0"/>
                  </a:lnTo>
                  <a:close/>
                </a:path>
                <a:path w="561339" h="114300">
                  <a:moveTo>
                    <a:pt x="44703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447039" y="76200"/>
                  </a:lnTo>
                  <a:lnTo>
                    <a:pt x="447039" y="38100"/>
                  </a:lnTo>
                  <a:close/>
                </a:path>
                <a:path w="561339" h="114300">
                  <a:moveTo>
                    <a:pt x="523239" y="38100"/>
                  </a:moveTo>
                  <a:lnTo>
                    <a:pt x="466089" y="38100"/>
                  </a:lnTo>
                  <a:lnTo>
                    <a:pt x="466089" y="76200"/>
                  </a:lnTo>
                  <a:lnTo>
                    <a:pt x="523239" y="76200"/>
                  </a:lnTo>
                  <a:lnTo>
                    <a:pt x="561339" y="57150"/>
                  </a:lnTo>
                  <a:lnTo>
                    <a:pt x="523239" y="381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43226" y="1004950"/>
              <a:ext cx="1352550" cy="1457325"/>
            </a:xfrm>
            <a:custGeom>
              <a:avLst/>
              <a:gdLst/>
              <a:ahLst/>
              <a:cxnLst/>
              <a:rect l="l" t="t" r="r" b="b"/>
              <a:pathLst>
                <a:path w="1352550" h="1457325">
                  <a:moveTo>
                    <a:pt x="0" y="1457325"/>
                  </a:moveTo>
                  <a:lnTo>
                    <a:pt x="1352550" y="1457325"/>
                  </a:lnTo>
                  <a:lnTo>
                    <a:pt x="1352550" y="0"/>
                  </a:lnTo>
                  <a:lnTo>
                    <a:pt x="0" y="0"/>
                  </a:lnTo>
                  <a:lnTo>
                    <a:pt x="0" y="1457325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267" y="1043050"/>
              <a:ext cx="400700" cy="30048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438399" y="695325"/>
              <a:ext cx="2615565" cy="1855470"/>
            </a:xfrm>
            <a:custGeom>
              <a:avLst/>
              <a:gdLst/>
              <a:ahLst/>
              <a:cxnLst/>
              <a:rect l="l" t="t" r="r" b="b"/>
              <a:pathLst>
                <a:path w="2615565" h="1855470">
                  <a:moveTo>
                    <a:pt x="0" y="1762125"/>
                  </a:moveTo>
                  <a:lnTo>
                    <a:pt x="2615565" y="1855470"/>
                  </a:lnTo>
                </a:path>
                <a:path w="2615565" h="1855470">
                  <a:moveTo>
                    <a:pt x="0" y="300989"/>
                  </a:moveTo>
                  <a:lnTo>
                    <a:pt x="2615565" y="0"/>
                  </a:lnTo>
                </a:path>
              </a:pathLst>
            </a:custGeom>
            <a:ln w="1905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875401" y="4149090"/>
            <a:ext cx="30753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Parameters</a:t>
            </a:r>
            <a:r>
              <a:rPr sz="1400" spc="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w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&amp;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𝑙</a:t>
            </a:r>
            <a:r>
              <a:rPr sz="1400" dirty="0">
                <a:latin typeface="Verdana"/>
                <a:cs typeface="Verdana"/>
              </a:rPr>
              <a:t>,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unit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7030A0"/>
                </a:solidFill>
                <a:latin typeface="Cambria Math"/>
                <a:cs typeface="Cambria Math"/>
              </a:rPr>
              <a:t>𝑗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77634" y="2946463"/>
            <a:ext cx="1785620" cy="462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output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𝑙</a:t>
            </a:r>
            <a:r>
              <a:rPr sz="1400" spc="9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−</a:t>
            </a:r>
            <a:r>
              <a:rPr sz="1400" spc="-1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Verdana"/>
                <a:cs typeface="Verdana"/>
              </a:rPr>
              <a:t>(previous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layer)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53464" y="3464496"/>
            <a:ext cx="4584065" cy="712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67510">
              <a:lnSpc>
                <a:spcPts val="1789"/>
              </a:lnSpc>
              <a:spcBef>
                <a:spcPts val="125"/>
              </a:spcBef>
            </a:pPr>
            <a:r>
              <a:rPr sz="3000" baseline="1388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2250" baseline="40740" dirty="0">
                <a:solidFill>
                  <a:srgbClr val="585858"/>
                </a:solidFill>
                <a:latin typeface="Cambria Math"/>
                <a:cs typeface="Cambria Math"/>
              </a:rPr>
              <a:t>[𝑙]</a:t>
            </a:r>
            <a:r>
              <a:rPr sz="2250" spc="-247" baseline="4074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𝑔(</a:t>
            </a:r>
            <a:r>
              <a:rPr sz="2000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2250" baseline="38888" dirty="0">
                <a:solidFill>
                  <a:srgbClr val="585858"/>
                </a:solidFill>
                <a:latin typeface="Cambria Math"/>
                <a:cs typeface="Cambria Math"/>
              </a:rPr>
              <a:t>[𝑙]</a:t>
            </a:r>
            <a:r>
              <a:rPr sz="2250" spc="427" baseline="38888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000" spc="70" dirty="0">
                <a:latin typeface="Cambria Math"/>
                <a:cs typeface="Cambria Math"/>
              </a:rPr>
              <a:t>∙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2250" baseline="27777" dirty="0">
                <a:solidFill>
                  <a:srgbClr val="585858"/>
                </a:solidFill>
                <a:latin typeface="Cambria Math"/>
                <a:cs typeface="Cambria Math"/>
              </a:rPr>
              <a:t>[𝑙−1]</a:t>
            </a:r>
            <a:r>
              <a:rPr sz="2250" spc="157" baseline="27777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spc="-20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2250" spc="-30" baseline="38888" dirty="0">
                <a:solidFill>
                  <a:srgbClr val="585858"/>
                </a:solidFill>
                <a:latin typeface="Cambria Math"/>
                <a:cs typeface="Cambria Math"/>
              </a:rPr>
              <a:t>[𝑙]</a:t>
            </a:r>
            <a:r>
              <a:rPr sz="2000" spc="-2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1791335">
              <a:lnSpc>
                <a:spcPts val="1190"/>
              </a:lnSpc>
              <a:tabLst>
                <a:tab pos="2744470" algn="l"/>
                <a:tab pos="4164965" algn="l"/>
              </a:tabLst>
            </a:pPr>
            <a:r>
              <a:rPr sz="2250" spc="165" baseline="1851" dirty="0">
                <a:solidFill>
                  <a:srgbClr val="7030A0"/>
                </a:solidFill>
                <a:latin typeface="Cambria Math"/>
                <a:cs typeface="Cambria Math"/>
              </a:rPr>
              <a:t>𝑗</a:t>
            </a:r>
            <a:r>
              <a:rPr sz="2250" baseline="1851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500" spc="114" dirty="0">
                <a:solidFill>
                  <a:srgbClr val="7030A0"/>
                </a:solidFill>
                <a:latin typeface="Cambria Math"/>
                <a:cs typeface="Cambria Math"/>
              </a:rPr>
              <a:t>𝑗</a:t>
            </a:r>
            <a:r>
              <a:rPr sz="150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500" spc="114" dirty="0">
                <a:solidFill>
                  <a:srgbClr val="7030A0"/>
                </a:solidFill>
                <a:latin typeface="Cambria Math"/>
                <a:cs typeface="Cambria Math"/>
              </a:rPr>
              <a:t>𝑗</a:t>
            </a:r>
            <a:endParaRPr sz="150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720"/>
              </a:spcBef>
            </a:pPr>
            <a:r>
              <a:rPr sz="1400" spc="-10" dirty="0">
                <a:latin typeface="Verdana"/>
                <a:cs typeface="Verdana"/>
              </a:rPr>
              <a:t>sigmoid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70" name="object 7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30" y="1120013"/>
            <a:ext cx="288653" cy="187706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22225" y="925385"/>
            <a:ext cx="646430" cy="114935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  <a:p>
            <a:pPr marL="79375">
              <a:lnSpc>
                <a:spcPct val="100000"/>
              </a:lnSpc>
              <a:spcBef>
                <a:spcPts val="1050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  <a:p>
            <a:pPr marL="126364">
              <a:lnSpc>
                <a:spcPct val="100000"/>
              </a:lnSpc>
              <a:spcBef>
                <a:spcPts val="85"/>
              </a:spcBef>
            </a:pPr>
            <a:r>
              <a:rPr sz="1550" spc="-10" dirty="0">
                <a:solidFill>
                  <a:srgbClr val="FF9300"/>
                </a:solidFill>
                <a:latin typeface="Verdana"/>
                <a:cs typeface="Verdana"/>
              </a:rPr>
              <a:t>input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906395" y="2749867"/>
            <a:ext cx="3517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-30" baseline="-29761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579240" y="2922016"/>
            <a:ext cx="142875" cy="43815"/>
          </a:xfrm>
          <a:custGeom>
            <a:avLst/>
            <a:gdLst/>
            <a:ahLst/>
            <a:cxnLst/>
            <a:rect l="l" t="t" r="r" b="b"/>
            <a:pathLst>
              <a:path w="142875" h="43814">
                <a:moveTo>
                  <a:pt x="120650" y="0"/>
                </a:moveTo>
                <a:lnTo>
                  <a:pt x="115950" y="5333"/>
                </a:lnTo>
                <a:lnTo>
                  <a:pt x="130175" y="17652"/>
                </a:lnTo>
                <a:lnTo>
                  <a:pt x="0" y="17652"/>
                </a:lnTo>
                <a:lnTo>
                  <a:pt x="0" y="25907"/>
                </a:lnTo>
                <a:lnTo>
                  <a:pt x="130175" y="25907"/>
                </a:lnTo>
                <a:lnTo>
                  <a:pt x="115950" y="38226"/>
                </a:lnTo>
                <a:lnTo>
                  <a:pt x="120650" y="43560"/>
                </a:lnTo>
                <a:lnTo>
                  <a:pt x="142875" y="24383"/>
                </a:lnTo>
                <a:lnTo>
                  <a:pt x="142875" y="19176"/>
                </a:lnTo>
                <a:lnTo>
                  <a:pt x="12065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26915" y="2922016"/>
            <a:ext cx="85725" cy="43815"/>
          </a:xfrm>
          <a:custGeom>
            <a:avLst/>
            <a:gdLst/>
            <a:ahLst/>
            <a:cxnLst/>
            <a:rect l="l" t="t" r="r" b="b"/>
            <a:pathLst>
              <a:path w="85725" h="43814">
                <a:moveTo>
                  <a:pt x="63500" y="0"/>
                </a:moveTo>
                <a:lnTo>
                  <a:pt x="58800" y="5333"/>
                </a:lnTo>
                <a:lnTo>
                  <a:pt x="73025" y="17652"/>
                </a:lnTo>
                <a:lnTo>
                  <a:pt x="0" y="17652"/>
                </a:lnTo>
                <a:lnTo>
                  <a:pt x="0" y="25907"/>
                </a:lnTo>
                <a:lnTo>
                  <a:pt x="73025" y="25907"/>
                </a:lnTo>
                <a:lnTo>
                  <a:pt x="58800" y="38226"/>
                </a:lnTo>
                <a:lnTo>
                  <a:pt x="63500" y="43560"/>
                </a:lnTo>
                <a:lnTo>
                  <a:pt x="85725" y="24383"/>
                </a:lnTo>
                <a:lnTo>
                  <a:pt x="85725" y="19176"/>
                </a:lnTo>
                <a:lnTo>
                  <a:pt x="635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104259" y="2857500"/>
            <a:ext cx="1962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722751" y="2828226"/>
            <a:ext cx="10642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0110" algn="l"/>
              </a:tabLst>
            </a:pPr>
            <a:r>
              <a:rPr sz="1050" spc="-25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050" spc="-25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011170" y="2876232"/>
            <a:ext cx="18872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933450" algn="l"/>
                <a:tab pos="1324610" algn="l"/>
              </a:tabLst>
            </a:pPr>
            <a:r>
              <a:rPr sz="1575" baseline="-10582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r>
              <a:rPr sz="1575" spc="675" baseline="-10582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60" dirty="0">
                <a:latin typeface="Cambria Math"/>
                <a:cs typeface="Cambria Math"/>
              </a:rPr>
              <a:t> </a:t>
            </a:r>
            <a:r>
              <a:rPr sz="1400" spc="-20" dirty="0">
                <a:latin typeface="Cambria Math"/>
                <a:cs typeface="Cambria Math"/>
              </a:rPr>
              <a:t>𝑔(</a:t>
            </a:r>
            <a:r>
              <a:rPr sz="1400" spc="-20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spc="-30" baseline="-23809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r>
              <a:rPr sz="1575" baseline="-23809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400" spc="55" dirty="0">
                <a:latin typeface="Cambria Math"/>
                <a:cs typeface="Cambria Math"/>
              </a:rPr>
              <a:t>∙</a:t>
            </a:r>
            <a:r>
              <a:rPr sz="1400" spc="-40" dirty="0"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-40" dirty="0"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baseline="-23809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r>
              <a:rPr sz="1575" spc="284" baseline="-23809" dirty="0">
                <a:solidFill>
                  <a:srgbClr val="7030A0"/>
                </a:solidFill>
                <a:latin typeface="Cambria Math"/>
                <a:cs typeface="Cambria Math"/>
              </a:rPr>
              <a:t>  </a:t>
            </a:r>
            <a:r>
              <a:rPr sz="1400" spc="-50" dirty="0"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076567" y="2105025"/>
            <a:ext cx="533400" cy="43815"/>
            <a:chOff x="7076567" y="2105025"/>
            <a:chExt cx="533400" cy="43815"/>
          </a:xfrm>
        </p:grpSpPr>
        <p:sp>
          <p:nvSpPr>
            <p:cNvPr id="79" name="object 79"/>
            <p:cNvSpPr/>
            <p:nvPr/>
          </p:nvSpPr>
          <p:spPr>
            <a:xfrm>
              <a:off x="7076567" y="2105025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50" y="5333"/>
                  </a:lnTo>
                  <a:lnTo>
                    <a:pt x="130048" y="17652"/>
                  </a:lnTo>
                  <a:lnTo>
                    <a:pt x="0" y="17652"/>
                  </a:lnTo>
                  <a:lnTo>
                    <a:pt x="0" y="25907"/>
                  </a:lnTo>
                  <a:lnTo>
                    <a:pt x="130048" y="25907"/>
                  </a:lnTo>
                  <a:lnTo>
                    <a:pt x="115950" y="38226"/>
                  </a:lnTo>
                  <a:lnTo>
                    <a:pt x="120650" y="43433"/>
                  </a:lnTo>
                  <a:lnTo>
                    <a:pt x="142748" y="24383"/>
                  </a:lnTo>
                  <a:lnTo>
                    <a:pt x="142748" y="19176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24242" y="2105025"/>
              <a:ext cx="85725" cy="43815"/>
            </a:xfrm>
            <a:custGeom>
              <a:avLst/>
              <a:gdLst/>
              <a:ahLst/>
              <a:cxnLst/>
              <a:rect l="l" t="t" r="r" b="b"/>
              <a:pathLst>
                <a:path w="85725" h="43814">
                  <a:moveTo>
                    <a:pt x="63500" y="0"/>
                  </a:moveTo>
                  <a:lnTo>
                    <a:pt x="58800" y="5333"/>
                  </a:lnTo>
                  <a:lnTo>
                    <a:pt x="72898" y="17652"/>
                  </a:lnTo>
                  <a:lnTo>
                    <a:pt x="0" y="17652"/>
                  </a:lnTo>
                  <a:lnTo>
                    <a:pt x="0" y="25907"/>
                  </a:lnTo>
                  <a:lnTo>
                    <a:pt x="72898" y="25907"/>
                  </a:lnTo>
                  <a:lnTo>
                    <a:pt x="58800" y="38226"/>
                  </a:lnTo>
                  <a:lnTo>
                    <a:pt x="63500" y="43433"/>
                  </a:lnTo>
                  <a:lnTo>
                    <a:pt x="85598" y="24383"/>
                  </a:lnTo>
                  <a:lnTo>
                    <a:pt x="85598" y="19176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390640" y="2061527"/>
            <a:ext cx="2021205" cy="290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1240"/>
              </a:lnSpc>
              <a:spcBef>
                <a:spcPts val="125"/>
              </a:spcBef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575" baseline="39682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2100" baseline="1984" dirty="0">
                <a:latin typeface="Cambria Math"/>
                <a:cs typeface="Cambria Math"/>
              </a:rPr>
              <a:t>=</a:t>
            </a:r>
            <a:r>
              <a:rPr sz="2100" spc="142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𝑔(</a:t>
            </a:r>
            <a:r>
              <a:rPr sz="2100" baseline="1984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baseline="42328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1575" spc="165" baseline="42328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spc="82" baseline="1984" dirty="0">
                <a:latin typeface="Cambria Math"/>
                <a:cs typeface="Cambria Math"/>
              </a:rPr>
              <a:t>∙</a:t>
            </a:r>
            <a:r>
              <a:rPr sz="2100" spc="-7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75" baseline="2910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r>
              <a:rPr sz="1575" spc="292" baseline="2910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+</a:t>
            </a:r>
            <a:r>
              <a:rPr sz="2100" spc="15" baseline="1984" dirty="0">
                <a:latin typeface="Cambria Math"/>
                <a:cs typeface="Cambria Math"/>
              </a:rPr>
              <a:t> </a:t>
            </a:r>
            <a:r>
              <a:rPr sz="2100" spc="-15" baseline="1984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spc="-15" baseline="42328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2100" spc="-15" baseline="1984" dirty="0">
                <a:latin typeface="Cambria Math"/>
                <a:cs typeface="Cambria Math"/>
              </a:rPr>
              <a:t>)</a:t>
            </a:r>
            <a:endParaRPr sz="2100" baseline="1984">
              <a:latin typeface="Cambria Math"/>
              <a:cs typeface="Cambria Math"/>
            </a:endParaRPr>
          </a:p>
          <a:p>
            <a:pPr marL="155575">
              <a:lnSpc>
                <a:spcPts val="819"/>
              </a:lnSpc>
              <a:tabLst>
                <a:tab pos="835660" algn="l"/>
                <a:tab pos="1703705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575" spc="-75" baseline="2645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r>
              <a:rPr sz="1575" baseline="2645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575" spc="-75" baseline="2645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575" baseline="2645">
              <a:latin typeface="Cambria Math"/>
              <a:cs typeface="Cambria Math"/>
            </a:endParaRPr>
          </a:p>
        </p:txBody>
      </p:sp>
      <p:pic>
        <p:nvPicPr>
          <p:cNvPr id="82" name="object 8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9619" y="1250441"/>
            <a:ext cx="1997963" cy="591820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6390640" y="965136"/>
            <a:ext cx="2019935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6675">
              <a:lnSpc>
                <a:spcPts val="1240"/>
              </a:lnSpc>
              <a:spcBef>
                <a:spcPts val="125"/>
              </a:spcBef>
            </a:pP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575" spc="-37" baseline="39682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2100" spc="-37" baseline="1984" dirty="0">
                <a:latin typeface="Cambria Math"/>
                <a:cs typeface="Cambria Math"/>
              </a:rPr>
              <a:t>=</a:t>
            </a:r>
            <a:r>
              <a:rPr sz="2100" spc="97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𝑔(</a:t>
            </a:r>
            <a:r>
              <a:rPr sz="2100" baseline="1984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baseline="42328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1575" spc="142" baseline="42328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spc="82" baseline="1984" dirty="0">
                <a:latin typeface="Cambria Math"/>
                <a:cs typeface="Cambria Math"/>
              </a:rPr>
              <a:t>∙</a:t>
            </a:r>
            <a:r>
              <a:rPr sz="2100" spc="-37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75" baseline="2910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r>
              <a:rPr sz="1575" spc="247" baseline="2910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+</a:t>
            </a:r>
            <a:r>
              <a:rPr sz="2100" spc="-15" baseline="1984" dirty="0">
                <a:latin typeface="Cambria Math"/>
                <a:cs typeface="Cambria Math"/>
              </a:rPr>
              <a:t> </a:t>
            </a:r>
            <a:r>
              <a:rPr sz="2100" spc="-30" baseline="1984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spc="-30" baseline="42328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r>
              <a:rPr sz="2100" spc="-30" baseline="1984" dirty="0">
                <a:latin typeface="Cambria Math"/>
                <a:cs typeface="Cambria Math"/>
              </a:rPr>
              <a:t>)</a:t>
            </a:r>
            <a:endParaRPr sz="2100" baseline="1984">
              <a:latin typeface="Cambria Math"/>
              <a:cs typeface="Cambria Math"/>
            </a:endParaRPr>
          </a:p>
          <a:p>
            <a:pPr marL="171450">
              <a:lnSpc>
                <a:spcPts val="819"/>
              </a:lnSpc>
              <a:tabLst>
                <a:tab pos="821690" algn="l"/>
                <a:tab pos="1689735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575" spc="-75" baseline="2645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575" baseline="2645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575" spc="-75" baseline="2645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575" baseline="2645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575" baseline="39682" dirty="0">
                <a:solidFill>
                  <a:srgbClr val="585858"/>
                </a:solidFill>
                <a:latin typeface="Cambria Math"/>
                <a:cs typeface="Cambria Math"/>
              </a:rPr>
              <a:t>[</a:t>
            </a:r>
            <a:r>
              <a:rPr sz="1575" spc="592" baseline="39682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575" spc="-209" baseline="39682" dirty="0">
                <a:solidFill>
                  <a:srgbClr val="585858"/>
                </a:solidFill>
                <a:latin typeface="Cambria Math"/>
                <a:cs typeface="Cambria Math"/>
              </a:rPr>
              <a:t>]</a:t>
            </a:r>
            <a:r>
              <a:rPr sz="2100" spc="-209" baseline="1984" dirty="0">
                <a:latin typeface="Cambria Math"/>
                <a:cs typeface="Cambria Math"/>
              </a:rPr>
              <a:t>=</a:t>
            </a:r>
            <a:r>
              <a:rPr sz="2100" spc="97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𝑔(</a:t>
            </a:r>
            <a:r>
              <a:rPr sz="2100" baseline="1984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baseline="42328" dirty="0">
                <a:solidFill>
                  <a:srgbClr val="585858"/>
                </a:solidFill>
                <a:latin typeface="Cambria Math"/>
                <a:cs typeface="Cambria Math"/>
              </a:rPr>
              <a:t>[</a:t>
            </a:r>
            <a:r>
              <a:rPr sz="1575" spc="600" baseline="42328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575" baseline="42328" dirty="0">
                <a:solidFill>
                  <a:srgbClr val="585858"/>
                </a:solidFill>
                <a:latin typeface="Cambria Math"/>
                <a:cs typeface="Cambria Math"/>
              </a:rPr>
              <a:t>]</a:t>
            </a:r>
            <a:r>
              <a:rPr sz="1575" spc="135" baseline="42328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spc="82" baseline="1984" dirty="0">
                <a:latin typeface="Cambria Math"/>
                <a:cs typeface="Cambria Math"/>
              </a:rPr>
              <a:t>∙</a:t>
            </a:r>
            <a:r>
              <a:rPr sz="2100" spc="-37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75" baseline="29100" dirty="0">
                <a:solidFill>
                  <a:srgbClr val="585858"/>
                </a:solidFill>
                <a:latin typeface="Cambria Math"/>
                <a:cs typeface="Cambria Math"/>
              </a:rPr>
              <a:t>[</a:t>
            </a:r>
            <a:r>
              <a:rPr sz="1575" spc="592" baseline="2910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575" baseline="29100" dirty="0">
                <a:solidFill>
                  <a:srgbClr val="585858"/>
                </a:solidFill>
                <a:latin typeface="Cambria Math"/>
                <a:cs typeface="Cambria Math"/>
              </a:rPr>
              <a:t>]</a:t>
            </a:r>
            <a:r>
              <a:rPr sz="1575" spc="247" baseline="2910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+</a:t>
            </a:r>
            <a:r>
              <a:rPr sz="2100" spc="-15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baseline="42328" dirty="0">
                <a:solidFill>
                  <a:srgbClr val="585858"/>
                </a:solidFill>
                <a:latin typeface="Cambria Math"/>
                <a:cs typeface="Cambria Math"/>
              </a:rPr>
              <a:t>[</a:t>
            </a:r>
            <a:r>
              <a:rPr sz="1575" spc="592" baseline="42328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575" spc="-37" baseline="42328" dirty="0">
                <a:solidFill>
                  <a:srgbClr val="585858"/>
                </a:solidFill>
                <a:latin typeface="Cambria Math"/>
                <a:cs typeface="Cambria Math"/>
              </a:rPr>
              <a:t>]</a:t>
            </a:r>
            <a:r>
              <a:rPr sz="2100" spc="-37" baseline="1984" dirty="0">
                <a:latin typeface="Cambria Math"/>
                <a:cs typeface="Cambria Math"/>
              </a:rPr>
              <a:t>)</a:t>
            </a:r>
            <a:endParaRPr sz="2100" baseline="1984">
              <a:latin typeface="Cambria Math"/>
              <a:cs typeface="Cambria Math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427593" y="1435608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90" h="62230">
                <a:moveTo>
                  <a:pt x="91693" y="0"/>
                </a:moveTo>
                <a:lnTo>
                  <a:pt x="84962" y="7492"/>
                </a:lnTo>
                <a:lnTo>
                  <a:pt x="105155" y="24891"/>
                </a:lnTo>
                <a:lnTo>
                  <a:pt x="0" y="24891"/>
                </a:lnTo>
                <a:lnTo>
                  <a:pt x="0" y="36702"/>
                </a:lnTo>
                <a:lnTo>
                  <a:pt x="105155" y="36702"/>
                </a:lnTo>
                <a:lnTo>
                  <a:pt x="84962" y="54228"/>
                </a:lnTo>
                <a:lnTo>
                  <a:pt x="91693" y="61721"/>
                </a:lnTo>
                <a:lnTo>
                  <a:pt x="123189" y="34543"/>
                </a:lnTo>
                <a:lnTo>
                  <a:pt x="123189" y="27177"/>
                </a:lnTo>
                <a:lnTo>
                  <a:pt x="9169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423656" y="1371028"/>
            <a:ext cx="1511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sp>
        <p:nvSpPr>
          <p:cNvPr id="86" name="object 86"/>
          <p:cNvSpPr txBox="1"/>
          <p:nvPr/>
        </p:nvSpPr>
        <p:spPr>
          <a:xfrm>
            <a:off x="8547481" y="1342072"/>
            <a:ext cx="2736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585858"/>
                </a:solidFill>
                <a:latin typeface="Cambria Math"/>
                <a:cs typeface="Cambria Math"/>
              </a:rPr>
              <a:t>[3]</a:t>
            </a:r>
            <a:endParaRPr sz="1500">
              <a:latin typeface="Cambria Math"/>
              <a:cs typeface="Cambria Math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75BF9C4-F90D-DD8B-3C45-4F6D60013757}"/>
                  </a:ext>
                </a:extLst>
              </p14:cNvPr>
              <p14:cNvContentPartPr/>
              <p14:nvPr/>
            </p14:nvContentPartPr>
            <p14:xfrm>
              <a:off x="2522745" y="3190300"/>
              <a:ext cx="3109680" cy="8323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75BF9C4-F90D-DD8B-3C45-4F6D600137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3745" y="3181660"/>
                <a:ext cx="3127320" cy="8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0E30FB8-B487-0108-FA57-6FD7351B0D3E}"/>
                  </a:ext>
                </a:extLst>
              </p14:cNvPr>
              <p14:cNvContentPartPr/>
              <p14:nvPr/>
            </p14:nvContentPartPr>
            <p14:xfrm>
              <a:off x="2021625" y="3020380"/>
              <a:ext cx="749880" cy="241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0E30FB8-B487-0108-FA57-6FD7351B0D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12985" y="3011380"/>
                <a:ext cx="7675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8694D40-0A92-14CE-678E-296E4CF3223E}"/>
                  </a:ext>
                </a:extLst>
              </p14:cNvPr>
              <p14:cNvContentPartPr/>
              <p14:nvPr/>
            </p14:nvContentPartPr>
            <p14:xfrm>
              <a:off x="4797585" y="3021100"/>
              <a:ext cx="1625760" cy="340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8694D40-0A92-14CE-678E-296E4CF322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93265" y="3016780"/>
                <a:ext cx="163440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C88CBDA-E033-9935-AB63-75FC59FB4E85}"/>
                  </a:ext>
                </a:extLst>
              </p14:cNvPr>
              <p14:cNvContentPartPr/>
              <p14:nvPr/>
            </p14:nvContentPartPr>
            <p14:xfrm>
              <a:off x="3631185" y="3409540"/>
              <a:ext cx="131400" cy="93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C88CBDA-E033-9935-AB63-75FC59FB4E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6865" y="3405220"/>
                <a:ext cx="1400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AC07755-3E93-BF25-7628-070994726444}"/>
                  </a:ext>
                </a:extLst>
              </p14:cNvPr>
              <p14:cNvContentPartPr/>
              <p14:nvPr/>
            </p14:nvContentPartPr>
            <p14:xfrm>
              <a:off x="4149585" y="3429340"/>
              <a:ext cx="159120" cy="781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AC07755-3E93-BF25-7628-070994726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45265" y="3425020"/>
                <a:ext cx="16776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8A50A6B-020D-589E-5A8E-96853964F332}"/>
              </a:ext>
            </a:extLst>
          </p:cNvPr>
          <p:cNvGrpSpPr/>
          <p:nvPr/>
        </p:nvGrpSpPr>
        <p:grpSpPr>
          <a:xfrm>
            <a:off x="1366785" y="3656860"/>
            <a:ext cx="415800" cy="297360"/>
            <a:chOff x="1366785" y="3656860"/>
            <a:chExt cx="41580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3702DE8-6C2A-BE5B-700C-1790798037EA}"/>
                    </a:ext>
                  </a:extLst>
                </p14:cNvPr>
                <p14:cNvContentPartPr/>
                <p14:nvPr/>
              </p14:nvContentPartPr>
              <p14:xfrm>
                <a:off x="1366785" y="3720940"/>
                <a:ext cx="159480" cy="233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3702DE8-6C2A-BE5B-700C-1790798037E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58145" y="3711940"/>
                  <a:ext cx="177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1F89DA7-4C2E-A382-18F8-56DE9D149283}"/>
                    </a:ext>
                  </a:extLst>
                </p14:cNvPr>
                <p14:cNvContentPartPr/>
                <p14:nvPr/>
              </p14:nvContentPartPr>
              <p14:xfrm>
                <a:off x="1615905" y="3662620"/>
                <a:ext cx="72000" cy="196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1F89DA7-4C2E-A382-18F8-56DE9D14928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07265" y="3653620"/>
                  <a:ext cx="89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5692AFC-1CE8-541D-103B-6A60D7DAE270}"/>
                    </a:ext>
                  </a:extLst>
                </p14:cNvPr>
                <p14:cNvContentPartPr/>
                <p14:nvPr/>
              </p14:nvContentPartPr>
              <p14:xfrm>
                <a:off x="1723185" y="3656860"/>
                <a:ext cx="59400" cy="215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5692AFC-1CE8-541D-103B-6A60D7DAE27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14185" y="3647860"/>
                  <a:ext cx="77040" cy="23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A6D4256-420D-D596-3F51-39F01EA757F6}"/>
                  </a:ext>
                </a:extLst>
              </p14:cNvPr>
              <p14:cNvContentPartPr/>
              <p14:nvPr/>
            </p14:nvContentPartPr>
            <p14:xfrm>
              <a:off x="2657385" y="3416380"/>
              <a:ext cx="146880" cy="975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A6D4256-420D-D596-3F51-39F01EA757F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53065" y="3412060"/>
                <a:ext cx="15552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3AAEA8E-A995-8EE5-0A3D-5469613685CB}"/>
              </a:ext>
            </a:extLst>
          </p:cNvPr>
          <p:cNvGrpSpPr/>
          <p:nvPr/>
        </p:nvGrpSpPr>
        <p:grpSpPr>
          <a:xfrm>
            <a:off x="520425" y="4101460"/>
            <a:ext cx="2242440" cy="415440"/>
            <a:chOff x="520425" y="4101460"/>
            <a:chExt cx="2242440" cy="41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78D35DC-8B98-27DB-B8A6-24883C3086AC}"/>
                    </a:ext>
                  </a:extLst>
                </p14:cNvPr>
                <p14:cNvContentPartPr/>
                <p14:nvPr/>
              </p14:nvContentPartPr>
              <p14:xfrm>
                <a:off x="666225" y="4246540"/>
                <a:ext cx="957240" cy="213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78D35DC-8B98-27DB-B8A6-24883C3086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1905" y="4242220"/>
                  <a:ext cx="965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C520584-53F1-66D3-E4FA-91B3E6025012}"/>
                    </a:ext>
                  </a:extLst>
                </p14:cNvPr>
                <p14:cNvContentPartPr/>
                <p14:nvPr/>
              </p14:nvContentPartPr>
              <p14:xfrm>
                <a:off x="1346265" y="4187500"/>
                <a:ext cx="41760" cy="63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C520584-53F1-66D3-E4FA-91B3E602501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41945" y="4183180"/>
                  <a:ext cx="50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B542D31-0945-108B-2BE3-AC7EEC01E4D9}"/>
                    </a:ext>
                  </a:extLst>
                </p14:cNvPr>
                <p14:cNvContentPartPr/>
                <p14:nvPr/>
              </p14:nvContentPartPr>
              <p14:xfrm>
                <a:off x="1212345" y="4265980"/>
                <a:ext cx="106560" cy="7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B542D31-0945-108B-2BE3-AC7EEC01E4D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08025" y="4261660"/>
                  <a:ext cx="115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7D9B31D-1706-461F-43A0-1E40E951E2DF}"/>
                    </a:ext>
                  </a:extLst>
                </p14:cNvPr>
                <p14:cNvContentPartPr/>
                <p14:nvPr/>
              </p14:nvContentPartPr>
              <p14:xfrm>
                <a:off x="1744785" y="4189660"/>
                <a:ext cx="855000" cy="327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7D9B31D-1706-461F-43A0-1E40E951E2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40465" y="4185340"/>
                  <a:ext cx="8636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0564038-6E2B-74B5-3DDE-AD9066290C4B}"/>
                    </a:ext>
                  </a:extLst>
                </p14:cNvPr>
                <p14:cNvContentPartPr/>
                <p14:nvPr/>
              </p14:nvContentPartPr>
              <p14:xfrm>
                <a:off x="2333025" y="4101460"/>
                <a:ext cx="59040" cy="42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0564038-6E2B-74B5-3DDE-AD9066290C4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28705" y="4097140"/>
                  <a:ext cx="67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C596A9A-B652-CD40-9841-EEAD1E688E68}"/>
                    </a:ext>
                  </a:extLst>
                </p14:cNvPr>
                <p14:cNvContentPartPr/>
                <p14:nvPr/>
              </p14:nvContentPartPr>
              <p14:xfrm>
                <a:off x="2216025" y="4227820"/>
                <a:ext cx="103680" cy="9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C596A9A-B652-CD40-9841-EEAD1E688E6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11705" y="4223500"/>
                  <a:ext cx="1123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1E7A1CF-AFBA-2621-0208-B83BDC72B286}"/>
                    </a:ext>
                  </a:extLst>
                </p14:cNvPr>
                <p14:cNvContentPartPr/>
                <p14:nvPr/>
              </p14:nvContentPartPr>
              <p14:xfrm>
                <a:off x="842265" y="4286140"/>
                <a:ext cx="75600" cy="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1E7A1CF-AFBA-2621-0208-B83BDC72B28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945" y="4281820"/>
                  <a:ext cx="84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513A760-FC1A-5954-EA6B-FF9677E74470}"/>
                    </a:ext>
                  </a:extLst>
                </p14:cNvPr>
                <p14:cNvContentPartPr/>
                <p14:nvPr/>
              </p14:nvContentPartPr>
              <p14:xfrm>
                <a:off x="931545" y="4183900"/>
                <a:ext cx="58680" cy="65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513A760-FC1A-5954-EA6B-FF9677E7447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7225" y="4179580"/>
                  <a:ext cx="6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4975489-366C-7728-F1B3-689E6AA7950D}"/>
                    </a:ext>
                  </a:extLst>
                </p14:cNvPr>
                <p14:cNvContentPartPr/>
                <p14:nvPr/>
              </p14:nvContentPartPr>
              <p14:xfrm>
                <a:off x="520425" y="4147900"/>
                <a:ext cx="14400" cy="65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4975489-366C-7728-F1B3-689E6AA795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6105" y="4143580"/>
                  <a:ext cx="230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16EFD2F-475D-CFF1-49BD-0FD6A96C2119}"/>
                    </a:ext>
                  </a:extLst>
                </p14:cNvPr>
                <p14:cNvContentPartPr/>
                <p14:nvPr/>
              </p14:nvContentPartPr>
              <p14:xfrm>
                <a:off x="570105" y="4142500"/>
                <a:ext cx="2160" cy="73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16EFD2F-475D-CFF1-49BD-0FD6A96C211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5785" y="4138180"/>
                  <a:ext cx="10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7F17DD8-92E6-4980-B1AE-AD6AB2422E63}"/>
                    </a:ext>
                  </a:extLst>
                </p14:cNvPr>
                <p14:cNvContentPartPr/>
                <p14:nvPr/>
              </p14:nvContentPartPr>
              <p14:xfrm>
                <a:off x="2696985" y="4119820"/>
                <a:ext cx="6840" cy="73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7F17DD8-92E6-4980-B1AE-AD6AB2422E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92665" y="4115500"/>
                  <a:ext cx="15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C81E1FA-A8FD-6165-EB8A-4FE2B345598B}"/>
                    </a:ext>
                  </a:extLst>
                </p14:cNvPr>
                <p14:cNvContentPartPr/>
                <p14:nvPr/>
              </p14:nvContentPartPr>
              <p14:xfrm>
                <a:off x="2758905" y="4120540"/>
                <a:ext cx="3960" cy="81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C81E1FA-A8FD-6165-EB8A-4FE2B34559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54585" y="4116220"/>
                  <a:ext cx="1260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950D750-0525-2907-1403-4DFB829109F5}"/>
              </a:ext>
            </a:extLst>
          </p:cNvPr>
          <p:cNvGrpSpPr/>
          <p:nvPr/>
        </p:nvGrpSpPr>
        <p:grpSpPr>
          <a:xfrm>
            <a:off x="3631185" y="3718420"/>
            <a:ext cx="2084040" cy="596160"/>
            <a:chOff x="3631185" y="3718420"/>
            <a:chExt cx="2084040" cy="59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D23A882-F44F-1D4F-3A20-EB2F304C07EC}"/>
                    </a:ext>
                  </a:extLst>
                </p14:cNvPr>
                <p14:cNvContentPartPr/>
                <p14:nvPr/>
              </p14:nvContentPartPr>
              <p14:xfrm>
                <a:off x="3671505" y="3718420"/>
                <a:ext cx="2043720" cy="596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D23A882-F44F-1D4F-3A20-EB2F304C07E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67185" y="3714100"/>
                  <a:ext cx="20523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2A70E6A-7FE3-A7BC-F0CB-69DA9E370E01}"/>
                    </a:ext>
                  </a:extLst>
                </p14:cNvPr>
                <p14:cNvContentPartPr/>
                <p14:nvPr/>
              </p14:nvContentPartPr>
              <p14:xfrm>
                <a:off x="3631185" y="3733180"/>
                <a:ext cx="101520" cy="73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2A70E6A-7FE3-A7BC-F0CB-69DA9E370E0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26865" y="3728860"/>
                  <a:ext cx="11016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AA52BE3-38B0-3A8C-FD78-75F93374DDE0}"/>
              </a:ext>
            </a:extLst>
          </p:cNvPr>
          <p:cNvGrpSpPr/>
          <p:nvPr/>
        </p:nvGrpSpPr>
        <p:grpSpPr>
          <a:xfrm>
            <a:off x="5045625" y="3774940"/>
            <a:ext cx="106920" cy="559080"/>
            <a:chOff x="5045625" y="3774940"/>
            <a:chExt cx="106920" cy="55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785155D-6733-E9A8-118E-6AD958B68E53}"/>
                    </a:ext>
                  </a:extLst>
                </p14:cNvPr>
                <p14:cNvContentPartPr/>
                <p14:nvPr/>
              </p14:nvContentPartPr>
              <p14:xfrm>
                <a:off x="5092425" y="3791860"/>
                <a:ext cx="53640" cy="542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785155D-6733-E9A8-118E-6AD958B68E5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88105" y="3787540"/>
                  <a:ext cx="6228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C9B7474-4552-6F7B-F149-51B5178CB022}"/>
                    </a:ext>
                  </a:extLst>
                </p14:cNvPr>
                <p14:cNvContentPartPr/>
                <p14:nvPr/>
              </p14:nvContentPartPr>
              <p14:xfrm>
                <a:off x="5045625" y="3774940"/>
                <a:ext cx="106920" cy="51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C9B7474-4552-6F7B-F149-51B5178CB02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41305" y="3770620"/>
                  <a:ext cx="115560" cy="60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67479" y="1583435"/>
            <a:ext cx="380492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dirty="0">
                <a:latin typeface="Lucida Sans Unicode"/>
                <a:cs typeface="Lucida Sans Unicode"/>
              </a:rPr>
              <a:t>Neural</a:t>
            </a:r>
            <a:r>
              <a:rPr sz="2700" spc="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Network</a:t>
            </a:r>
            <a:r>
              <a:rPr sz="2700" spc="105" dirty="0">
                <a:latin typeface="Lucida Sans Unicode"/>
                <a:cs typeface="Lucida Sans Unicode"/>
              </a:rPr>
              <a:t> </a:t>
            </a:r>
            <a:r>
              <a:rPr sz="2700" spc="45" dirty="0">
                <a:latin typeface="Lucida Sans Unicode"/>
                <a:cs typeface="Lucida Sans Unicode"/>
              </a:rPr>
              <a:t>Model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7359" y="3134360"/>
            <a:ext cx="4836795" cy="7092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603885" marR="5080" indent="-591820">
              <a:lnSpc>
                <a:spcPts val="2400"/>
              </a:lnSpc>
              <a:spcBef>
                <a:spcPts val="660"/>
              </a:spcBef>
            </a:pPr>
            <a:r>
              <a:rPr sz="2450" spc="-120" dirty="0">
                <a:solidFill>
                  <a:srgbClr val="585858"/>
                </a:solidFill>
                <a:latin typeface="Arial Black"/>
                <a:cs typeface="Arial Black"/>
              </a:rPr>
              <a:t>Inference:</a:t>
            </a:r>
            <a:r>
              <a:rPr sz="2450" spc="-3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2450" spc="-20" dirty="0">
                <a:solidFill>
                  <a:srgbClr val="585858"/>
                </a:solidFill>
                <a:latin typeface="Arial Black"/>
                <a:cs typeface="Arial Black"/>
              </a:rPr>
              <a:t>making</a:t>
            </a:r>
            <a:r>
              <a:rPr sz="2450" spc="-15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2450" spc="-80" dirty="0">
                <a:solidFill>
                  <a:srgbClr val="585858"/>
                </a:solidFill>
                <a:latin typeface="Arial Black"/>
                <a:cs typeface="Arial Black"/>
              </a:rPr>
              <a:t>predictions </a:t>
            </a:r>
            <a:r>
              <a:rPr sz="2450" spc="-35" dirty="0">
                <a:solidFill>
                  <a:srgbClr val="585858"/>
                </a:solidFill>
                <a:latin typeface="Arial Black"/>
                <a:cs typeface="Arial Black"/>
              </a:rPr>
              <a:t>(forward</a:t>
            </a:r>
            <a:r>
              <a:rPr sz="2450" spc="-16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2450" spc="-10" dirty="0">
                <a:solidFill>
                  <a:srgbClr val="585858"/>
                </a:solidFill>
                <a:latin typeface="Arial Black"/>
                <a:cs typeface="Arial Black"/>
              </a:rPr>
              <a:t>propagation)</a:t>
            </a:r>
            <a:endParaRPr sz="2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2466" y="4728527"/>
            <a:ext cx="10147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8F8F8"/>
                </a:solidFill>
                <a:latin typeface="Lucida Sans Unicode"/>
                <a:cs typeface="Lucida Sans Unicode"/>
              </a:rPr>
              <a:t>Andrew</a:t>
            </a:r>
            <a:r>
              <a:rPr sz="1400" spc="130" dirty="0">
                <a:solidFill>
                  <a:srgbClr val="F8F8F8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F8F8F8"/>
                </a:solidFill>
                <a:latin typeface="Lucida Sans Unicode"/>
                <a:cs typeface="Lucida Sans Unicode"/>
              </a:rPr>
              <a:t>Ng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4269" y="314388"/>
            <a:ext cx="68592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Advanced</a:t>
            </a:r>
            <a:r>
              <a:rPr spc="-145" dirty="0"/>
              <a:t> </a:t>
            </a:r>
            <a:r>
              <a:rPr dirty="0"/>
              <a:t>learning</a:t>
            </a:r>
            <a:r>
              <a:rPr spc="1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92" y="1194498"/>
            <a:ext cx="696023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675" marR="3988435" indent="-180975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Verdana"/>
                <a:cs typeface="Verdana"/>
              </a:rPr>
              <a:t>Neural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Networks </a:t>
            </a:r>
            <a:r>
              <a:rPr sz="2000" dirty="0">
                <a:latin typeface="Verdana"/>
                <a:cs typeface="Verdana"/>
              </a:rPr>
              <a:t>inference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(prediction) training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Verdana"/>
                <a:cs typeface="Verdana"/>
              </a:rPr>
              <a:t>Practical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advice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for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building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machine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learning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systems </a:t>
            </a:r>
            <a:r>
              <a:rPr sz="2000" dirty="0">
                <a:latin typeface="Verdana"/>
                <a:cs typeface="Verdana"/>
              </a:rPr>
              <a:t>Decision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Trees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876300"/>
            <a:ext cx="838200" cy="838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9129" y="2499983"/>
            <a:ext cx="402077" cy="5026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2400" y="1857375"/>
            <a:ext cx="762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346450"/>
            <a:ext cx="9144000" cy="1797050"/>
            <a:chOff x="0" y="3346450"/>
            <a:chExt cx="9144000" cy="1797050"/>
          </a:xfrm>
        </p:grpSpPr>
        <p:sp>
          <p:nvSpPr>
            <p:cNvPr id="3" name="object 3"/>
            <p:cNvSpPr/>
            <p:nvPr/>
          </p:nvSpPr>
          <p:spPr>
            <a:xfrm>
              <a:off x="4499991" y="3346449"/>
              <a:ext cx="74295" cy="1099820"/>
            </a:xfrm>
            <a:custGeom>
              <a:avLst/>
              <a:gdLst/>
              <a:ahLst/>
              <a:cxnLst/>
              <a:rect l="l" t="t" r="r" b="b"/>
              <a:pathLst>
                <a:path w="74295" h="1099820">
                  <a:moveTo>
                    <a:pt x="74168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1085850"/>
                  </a:lnTo>
                  <a:lnTo>
                    <a:pt x="0" y="1099820"/>
                  </a:lnTo>
                  <a:lnTo>
                    <a:pt x="74168" y="1099820"/>
                  </a:lnTo>
                  <a:lnTo>
                    <a:pt x="74168" y="1085850"/>
                  </a:lnTo>
                  <a:lnTo>
                    <a:pt x="27686" y="1085850"/>
                  </a:lnTo>
                  <a:lnTo>
                    <a:pt x="27686" y="15240"/>
                  </a:lnTo>
                  <a:lnTo>
                    <a:pt x="74168" y="15240"/>
                  </a:lnTo>
                  <a:lnTo>
                    <a:pt x="74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0001" y="3533394"/>
              <a:ext cx="138937" cy="178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0721" y="3387090"/>
              <a:ext cx="454278" cy="3542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37353" y="3387089"/>
              <a:ext cx="41910" cy="177800"/>
            </a:xfrm>
            <a:custGeom>
              <a:avLst/>
              <a:gdLst/>
              <a:ahLst/>
              <a:cxnLst/>
              <a:rect l="l" t="t" r="r" b="b"/>
              <a:pathLst>
                <a:path w="41910" h="177800">
                  <a:moveTo>
                    <a:pt x="4152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6162" y="7620"/>
                  </a:lnTo>
                  <a:lnTo>
                    <a:pt x="26162" y="170180"/>
                  </a:lnTo>
                  <a:lnTo>
                    <a:pt x="0" y="170180"/>
                  </a:lnTo>
                  <a:lnTo>
                    <a:pt x="0" y="177800"/>
                  </a:lnTo>
                  <a:lnTo>
                    <a:pt x="41529" y="177800"/>
                  </a:lnTo>
                  <a:lnTo>
                    <a:pt x="41529" y="170180"/>
                  </a:lnTo>
                  <a:lnTo>
                    <a:pt x="41529" y="7620"/>
                  </a:lnTo>
                  <a:lnTo>
                    <a:pt x="4152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0001" y="4200169"/>
              <a:ext cx="138937" cy="1783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60721" y="4140898"/>
              <a:ext cx="79375" cy="238760"/>
            </a:xfrm>
            <a:custGeom>
              <a:avLst/>
              <a:gdLst/>
              <a:ahLst/>
              <a:cxnLst/>
              <a:rect l="l" t="t" r="r" b="b"/>
              <a:pathLst>
                <a:path w="79375" h="238760">
                  <a:moveTo>
                    <a:pt x="75945" y="0"/>
                  </a:moveTo>
                  <a:lnTo>
                    <a:pt x="30565" y="27117"/>
                  </a:lnTo>
                  <a:lnTo>
                    <a:pt x="4937" y="77152"/>
                  </a:lnTo>
                  <a:lnTo>
                    <a:pt x="0" y="119176"/>
                  </a:lnTo>
                  <a:lnTo>
                    <a:pt x="1216" y="141060"/>
                  </a:lnTo>
                  <a:lnTo>
                    <a:pt x="10983" y="179770"/>
                  </a:lnTo>
                  <a:lnTo>
                    <a:pt x="43465" y="222977"/>
                  </a:lnTo>
                  <a:lnTo>
                    <a:pt x="75945" y="238213"/>
                  </a:lnTo>
                  <a:lnTo>
                    <a:pt x="78993" y="228549"/>
                  </a:lnTo>
                  <a:lnTo>
                    <a:pt x="65424" y="222535"/>
                  </a:lnTo>
                  <a:lnTo>
                    <a:pt x="53689" y="214171"/>
                  </a:lnTo>
                  <a:lnTo>
                    <a:pt x="29646" y="175157"/>
                  </a:lnTo>
                  <a:lnTo>
                    <a:pt x="21716" y="117919"/>
                  </a:lnTo>
                  <a:lnTo>
                    <a:pt x="22598" y="97595"/>
                  </a:lnTo>
                  <a:lnTo>
                    <a:pt x="35813" y="47409"/>
                  </a:lnTo>
                  <a:lnTo>
                    <a:pt x="65639" y="15658"/>
                  </a:lnTo>
                  <a:lnTo>
                    <a:pt x="79375" y="9677"/>
                  </a:lnTo>
                  <a:lnTo>
                    <a:pt x="75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2891" y="4119930"/>
              <a:ext cx="200025" cy="203200"/>
            </a:xfrm>
            <a:custGeom>
              <a:avLst/>
              <a:gdLst/>
              <a:ahLst/>
              <a:cxnLst/>
              <a:rect l="l" t="t" r="r" b="b"/>
              <a:pathLst>
                <a:path w="200025" h="203200">
                  <a:moveTo>
                    <a:pt x="198374" y="82372"/>
                  </a:moveTo>
                  <a:lnTo>
                    <a:pt x="154559" y="82372"/>
                  </a:lnTo>
                  <a:lnTo>
                    <a:pt x="154559" y="88531"/>
                  </a:lnTo>
                  <a:lnTo>
                    <a:pt x="159131" y="89458"/>
                  </a:lnTo>
                  <a:lnTo>
                    <a:pt x="162306" y="90881"/>
                  </a:lnTo>
                  <a:lnTo>
                    <a:pt x="166116" y="94729"/>
                  </a:lnTo>
                  <a:lnTo>
                    <a:pt x="167005" y="97447"/>
                  </a:lnTo>
                  <a:lnTo>
                    <a:pt x="167005" y="103479"/>
                  </a:lnTo>
                  <a:lnTo>
                    <a:pt x="166624" y="106172"/>
                  </a:lnTo>
                  <a:lnTo>
                    <a:pt x="164211" y="114985"/>
                  </a:lnTo>
                  <a:lnTo>
                    <a:pt x="140843" y="179578"/>
                  </a:lnTo>
                  <a:lnTo>
                    <a:pt x="113538" y="82372"/>
                  </a:lnTo>
                  <a:lnTo>
                    <a:pt x="95758" y="82372"/>
                  </a:lnTo>
                  <a:lnTo>
                    <a:pt x="63500" y="179578"/>
                  </a:lnTo>
                  <a:lnTo>
                    <a:pt x="42037" y="109397"/>
                  </a:lnTo>
                  <a:lnTo>
                    <a:pt x="40767" y="102095"/>
                  </a:lnTo>
                  <a:lnTo>
                    <a:pt x="40767" y="96570"/>
                  </a:lnTo>
                  <a:lnTo>
                    <a:pt x="41656" y="94119"/>
                  </a:lnTo>
                  <a:lnTo>
                    <a:pt x="45085" y="90855"/>
                  </a:lnTo>
                  <a:lnTo>
                    <a:pt x="48387" y="89535"/>
                  </a:lnTo>
                  <a:lnTo>
                    <a:pt x="53213" y="88531"/>
                  </a:lnTo>
                  <a:lnTo>
                    <a:pt x="53213" y="82372"/>
                  </a:lnTo>
                  <a:lnTo>
                    <a:pt x="3683" y="82372"/>
                  </a:lnTo>
                  <a:lnTo>
                    <a:pt x="3683" y="88531"/>
                  </a:lnTo>
                  <a:lnTo>
                    <a:pt x="6858" y="89369"/>
                  </a:lnTo>
                  <a:lnTo>
                    <a:pt x="9271" y="90398"/>
                  </a:lnTo>
                  <a:lnTo>
                    <a:pt x="49911" y="203060"/>
                  </a:lnTo>
                  <a:lnTo>
                    <a:pt x="67310" y="203060"/>
                  </a:lnTo>
                  <a:lnTo>
                    <a:pt x="100203" y="108623"/>
                  </a:lnTo>
                  <a:lnTo>
                    <a:pt x="127508" y="203060"/>
                  </a:lnTo>
                  <a:lnTo>
                    <a:pt x="144399" y="203060"/>
                  </a:lnTo>
                  <a:lnTo>
                    <a:pt x="182753" y="105270"/>
                  </a:lnTo>
                  <a:lnTo>
                    <a:pt x="198374" y="88531"/>
                  </a:lnTo>
                  <a:lnTo>
                    <a:pt x="198374" y="82372"/>
                  </a:lnTo>
                  <a:close/>
                </a:path>
                <a:path w="200025" h="203200">
                  <a:moveTo>
                    <a:pt x="199517" y="27254"/>
                  </a:moveTo>
                  <a:lnTo>
                    <a:pt x="167894" y="0"/>
                  </a:lnTo>
                  <a:lnTo>
                    <a:pt x="161290" y="7531"/>
                  </a:lnTo>
                  <a:lnTo>
                    <a:pt x="181356" y="24993"/>
                  </a:lnTo>
                  <a:lnTo>
                    <a:pt x="0" y="24993"/>
                  </a:lnTo>
                  <a:lnTo>
                    <a:pt x="0" y="36791"/>
                  </a:lnTo>
                  <a:lnTo>
                    <a:pt x="181356" y="36791"/>
                  </a:lnTo>
                  <a:lnTo>
                    <a:pt x="161290" y="54254"/>
                  </a:lnTo>
                  <a:lnTo>
                    <a:pt x="167894" y="61785"/>
                  </a:lnTo>
                  <a:lnTo>
                    <a:pt x="199517" y="34531"/>
                  </a:lnTo>
                  <a:lnTo>
                    <a:pt x="199517" y="27254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55615" y="4283163"/>
              <a:ext cx="196850" cy="127000"/>
            </a:xfrm>
            <a:custGeom>
              <a:avLst/>
              <a:gdLst/>
              <a:ahLst/>
              <a:cxnLst/>
              <a:rect l="l" t="t" r="r" b="b"/>
              <a:pathLst>
                <a:path w="196850" h="127000">
                  <a:moveTo>
                    <a:pt x="71739" y="13665"/>
                  </a:moveTo>
                  <a:lnTo>
                    <a:pt x="42037" y="13665"/>
                  </a:lnTo>
                  <a:lnTo>
                    <a:pt x="45085" y="14198"/>
                  </a:lnTo>
                  <a:lnTo>
                    <a:pt x="50164" y="16306"/>
                  </a:lnTo>
                  <a:lnTo>
                    <a:pt x="59182" y="31991"/>
                  </a:lnTo>
                  <a:lnTo>
                    <a:pt x="59182" y="38252"/>
                  </a:lnTo>
                  <a:lnTo>
                    <a:pt x="36703" y="72948"/>
                  </a:lnTo>
                  <a:lnTo>
                    <a:pt x="26924" y="82626"/>
                  </a:lnTo>
                  <a:lnTo>
                    <a:pt x="23495" y="86334"/>
                  </a:lnTo>
                  <a:lnTo>
                    <a:pt x="5207" y="110172"/>
                  </a:lnTo>
                  <a:lnTo>
                    <a:pt x="3175" y="113436"/>
                  </a:lnTo>
                  <a:lnTo>
                    <a:pt x="1397" y="116738"/>
                  </a:lnTo>
                  <a:lnTo>
                    <a:pt x="0" y="120078"/>
                  </a:lnTo>
                  <a:lnTo>
                    <a:pt x="0" y="124917"/>
                  </a:lnTo>
                  <a:lnTo>
                    <a:pt x="78739" y="124917"/>
                  </a:lnTo>
                  <a:lnTo>
                    <a:pt x="79031" y="120078"/>
                  </a:lnTo>
                  <a:lnTo>
                    <a:pt x="79375" y="116077"/>
                  </a:lnTo>
                  <a:lnTo>
                    <a:pt x="79735" y="109753"/>
                  </a:lnTo>
                  <a:lnTo>
                    <a:pt x="20447" y="109753"/>
                  </a:lnTo>
                  <a:lnTo>
                    <a:pt x="21991" y="107251"/>
                  </a:lnTo>
                  <a:lnTo>
                    <a:pt x="24130" y="104546"/>
                  </a:lnTo>
                  <a:lnTo>
                    <a:pt x="29210" y="98590"/>
                  </a:lnTo>
                  <a:lnTo>
                    <a:pt x="32004" y="95529"/>
                  </a:lnTo>
                  <a:lnTo>
                    <a:pt x="38100" y="89204"/>
                  </a:lnTo>
                  <a:lnTo>
                    <a:pt x="41148" y="86004"/>
                  </a:lnTo>
                  <a:lnTo>
                    <a:pt x="44450" y="82778"/>
                  </a:lnTo>
                  <a:lnTo>
                    <a:pt x="50673" y="76453"/>
                  </a:lnTo>
                  <a:lnTo>
                    <a:pt x="53721" y="73482"/>
                  </a:lnTo>
                  <a:lnTo>
                    <a:pt x="56642" y="70497"/>
                  </a:lnTo>
                  <a:lnTo>
                    <a:pt x="59309" y="67716"/>
                  </a:lnTo>
                  <a:lnTo>
                    <a:pt x="61849" y="65112"/>
                  </a:lnTo>
                  <a:lnTo>
                    <a:pt x="64262" y="62509"/>
                  </a:lnTo>
                  <a:lnTo>
                    <a:pt x="66294" y="60210"/>
                  </a:lnTo>
                  <a:lnTo>
                    <a:pt x="67818" y="58229"/>
                  </a:lnTo>
                  <a:lnTo>
                    <a:pt x="69850" y="55930"/>
                  </a:lnTo>
                  <a:lnTo>
                    <a:pt x="77978" y="39484"/>
                  </a:lnTo>
                  <a:lnTo>
                    <a:pt x="78359" y="37401"/>
                  </a:lnTo>
                  <a:lnTo>
                    <a:pt x="78486" y="28701"/>
                  </a:lnTo>
                  <a:lnTo>
                    <a:pt x="77850" y="24955"/>
                  </a:lnTo>
                  <a:lnTo>
                    <a:pt x="75311" y="18008"/>
                  </a:lnTo>
                  <a:lnTo>
                    <a:pt x="73279" y="15036"/>
                  </a:lnTo>
                  <a:lnTo>
                    <a:pt x="71739" y="13665"/>
                  </a:lnTo>
                  <a:close/>
                </a:path>
                <a:path w="196850" h="127000">
                  <a:moveTo>
                    <a:pt x="80518" y="98310"/>
                  </a:moveTo>
                  <a:lnTo>
                    <a:pt x="71882" y="98310"/>
                  </a:lnTo>
                  <a:lnTo>
                    <a:pt x="69850" y="103073"/>
                  </a:lnTo>
                  <a:lnTo>
                    <a:pt x="69087" y="104597"/>
                  </a:lnTo>
                  <a:lnTo>
                    <a:pt x="57785" y="109753"/>
                  </a:lnTo>
                  <a:lnTo>
                    <a:pt x="79735" y="109753"/>
                  </a:lnTo>
                  <a:lnTo>
                    <a:pt x="80137" y="102717"/>
                  </a:lnTo>
                  <a:lnTo>
                    <a:pt x="80518" y="98310"/>
                  </a:lnTo>
                  <a:close/>
                </a:path>
                <a:path w="196850" h="127000">
                  <a:moveTo>
                    <a:pt x="49275" y="4457"/>
                  </a:moveTo>
                  <a:lnTo>
                    <a:pt x="37464" y="4457"/>
                  </a:lnTo>
                  <a:lnTo>
                    <a:pt x="31496" y="5206"/>
                  </a:lnTo>
                  <a:lnTo>
                    <a:pt x="18161" y="8178"/>
                  </a:lnTo>
                  <a:lnTo>
                    <a:pt x="10922" y="10566"/>
                  </a:lnTo>
                  <a:lnTo>
                    <a:pt x="2921" y="13855"/>
                  </a:lnTo>
                  <a:lnTo>
                    <a:pt x="2921" y="31991"/>
                  </a:lnTo>
                  <a:lnTo>
                    <a:pt x="15112" y="31991"/>
                  </a:lnTo>
                  <a:lnTo>
                    <a:pt x="17272" y="26034"/>
                  </a:lnTo>
                  <a:lnTo>
                    <a:pt x="20335" y="21488"/>
                  </a:lnTo>
                  <a:lnTo>
                    <a:pt x="28194" y="15239"/>
                  </a:lnTo>
                  <a:lnTo>
                    <a:pt x="33020" y="13665"/>
                  </a:lnTo>
                  <a:lnTo>
                    <a:pt x="71739" y="13665"/>
                  </a:lnTo>
                  <a:lnTo>
                    <a:pt x="70485" y="12547"/>
                  </a:lnTo>
                  <a:lnTo>
                    <a:pt x="67563" y="10071"/>
                  </a:lnTo>
                  <a:lnTo>
                    <a:pt x="63881" y="8102"/>
                  </a:lnTo>
                  <a:lnTo>
                    <a:pt x="54737" y="5194"/>
                  </a:lnTo>
                  <a:lnTo>
                    <a:pt x="49275" y="4457"/>
                  </a:lnTo>
                  <a:close/>
                </a:path>
                <a:path w="196850" h="127000">
                  <a:moveTo>
                    <a:pt x="129794" y="99987"/>
                  </a:moveTo>
                  <a:lnTo>
                    <a:pt x="117856" y="99987"/>
                  </a:lnTo>
                  <a:lnTo>
                    <a:pt x="117856" y="120637"/>
                  </a:lnTo>
                  <a:lnTo>
                    <a:pt x="124079" y="122681"/>
                  </a:lnTo>
                  <a:lnTo>
                    <a:pt x="129921" y="124231"/>
                  </a:lnTo>
                  <a:lnTo>
                    <a:pt x="141350" y="126339"/>
                  </a:lnTo>
                  <a:lnTo>
                    <a:pt x="146938" y="126872"/>
                  </a:lnTo>
                  <a:lnTo>
                    <a:pt x="159258" y="126872"/>
                  </a:lnTo>
                  <a:lnTo>
                    <a:pt x="165481" y="126022"/>
                  </a:lnTo>
                  <a:lnTo>
                    <a:pt x="176403" y="122605"/>
                  </a:lnTo>
                  <a:lnTo>
                    <a:pt x="181101" y="120129"/>
                  </a:lnTo>
                  <a:lnTo>
                    <a:pt x="184206" y="117474"/>
                  </a:lnTo>
                  <a:lnTo>
                    <a:pt x="146812" y="117474"/>
                  </a:lnTo>
                  <a:lnTo>
                    <a:pt x="141859" y="116128"/>
                  </a:lnTo>
                  <a:lnTo>
                    <a:pt x="134493" y="110731"/>
                  </a:lnTo>
                  <a:lnTo>
                    <a:pt x="131699" y="106248"/>
                  </a:lnTo>
                  <a:lnTo>
                    <a:pt x="129794" y="99987"/>
                  </a:lnTo>
                  <a:close/>
                </a:path>
                <a:path w="196850" h="127000">
                  <a:moveTo>
                    <a:pt x="188031" y="65849"/>
                  </a:moveTo>
                  <a:lnTo>
                    <a:pt x="160274" y="65849"/>
                  </a:lnTo>
                  <a:lnTo>
                    <a:pt x="166497" y="67944"/>
                  </a:lnTo>
                  <a:lnTo>
                    <a:pt x="170942" y="72135"/>
                  </a:lnTo>
                  <a:lnTo>
                    <a:pt x="175260" y="76314"/>
                  </a:lnTo>
                  <a:lnTo>
                    <a:pt x="177546" y="82715"/>
                  </a:lnTo>
                  <a:lnTo>
                    <a:pt x="177533" y="100368"/>
                  </a:lnTo>
                  <a:lnTo>
                    <a:pt x="175387" y="106933"/>
                  </a:lnTo>
                  <a:lnTo>
                    <a:pt x="171323" y="111150"/>
                  </a:lnTo>
                  <a:lnTo>
                    <a:pt x="167132" y="115366"/>
                  </a:lnTo>
                  <a:lnTo>
                    <a:pt x="161036" y="117474"/>
                  </a:lnTo>
                  <a:lnTo>
                    <a:pt x="184206" y="117474"/>
                  </a:lnTo>
                  <a:lnTo>
                    <a:pt x="188722" y="113614"/>
                  </a:lnTo>
                  <a:lnTo>
                    <a:pt x="191643" y="109664"/>
                  </a:lnTo>
                  <a:lnTo>
                    <a:pt x="195707" y="100368"/>
                  </a:lnTo>
                  <a:lnTo>
                    <a:pt x="196723" y="95059"/>
                  </a:lnTo>
                  <a:lnTo>
                    <a:pt x="196723" y="83896"/>
                  </a:lnTo>
                  <a:lnTo>
                    <a:pt x="195834" y="79197"/>
                  </a:lnTo>
                  <a:lnTo>
                    <a:pt x="194056" y="75018"/>
                  </a:lnTo>
                  <a:lnTo>
                    <a:pt x="192150" y="70827"/>
                  </a:lnTo>
                  <a:lnTo>
                    <a:pt x="189611" y="67259"/>
                  </a:lnTo>
                  <a:lnTo>
                    <a:pt x="188031" y="65849"/>
                  </a:lnTo>
                  <a:close/>
                </a:path>
                <a:path w="196850" h="127000">
                  <a:moveTo>
                    <a:pt x="192150" y="0"/>
                  </a:moveTo>
                  <a:lnTo>
                    <a:pt x="183769" y="0"/>
                  </a:lnTo>
                  <a:lnTo>
                    <a:pt x="182625" y="2527"/>
                  </a:lnTo>
                  <a:lnTo>
                    <a:pt x="181863" y="4076"/>
                  </a:lnTo>
                  <a:lnTo>
                    <a:pt x="181356" y="4673"/>
                  </a:lnTo>
                  <a:lnTo>
                    <a:pt x="180721" y="5118"/>
                  </a:lnTo>
                  <a:lnTo>
                    <a:pt x="180212" y="5549"/>
                  </a:lnTo>
                  <a:lnTo>
                    <a:pt x="179450" y="5829"/>
                  </a:lnTo>
                  <a:lnTo>
                    <a:pt x="177673" y="6070"/>
                  </a:lnTo>
                  <a:lnTo>
                    <a:pt x="176530" y="6172"/>
                  </a:lnTo>
                  <a:lnTo>
                    <a:pt x="175006" y="6222"/>
                  </a:lnTo>
                  <a:lnTo>
                    <a:pt x="123444" y="6222"/>
                  </a:lnTo>
                  <a:lnTo>
                    <a:pt x="123444" y="64731"/>
                  </a:lnTo>
                  <a:lnTo>
                    <a:pt x="131063" y="68922"/>
                  </a:lnTo>
                  <a:lnTo>
                    <a:pt x="133096" y="68364"/>
                  </a:lnTo>
                  <a:lnTo>
                    <a:pt x="138303" y="67005"/>
                  </a:lnTo>
                  <a:lnTo>
                    <a:pt x="150241" y="65849"/>
                  </a:lnTo>
                  <a:lnTo>
                    <a:pt x="188031" y="65849"/>
                  </a:lnTo>
                  <a:lnTo>
                    <a:pt x="183007" y="61366"/>
                  </a:lnTo>
                  <a:lnTo>
                    <a:pt x="178943" y="59105"/>
                  </a:lnTo>
                  <a:lnTo>
                    <a:pt x="178281" y="58877"/>
                  </a:lnTo>
                  <a:lnTo>
                    <a:pt x="136271" y="58877"/>
                  </a:lnTo>
                  <a:lnTo>
                    <a:pt x="136271" y="22504"/>
                  </a:lnTo>
                  <a:lnTo>
                    <a:pt x="190754" y="22504"/>
                  </a:lnTo>
                  <a:lnTo>
                    <a:pt x="192150" y="0"/>
                  </a:lnTo>
                  <a:close/>
                </a:path>
                <a:path w="196850" h="127000">
                  <a:moveTo>
                    <a:pt x="164592" y="55156"/>
                  </a:moveTo>
                  <a:lnTo>
                    <a:pt x="154939" y="55156"/>
                  </a:lnTo>
                  <a:lnTo>
                    <a:pt x="151003" y="55498"/>
                  </a:lnTo>
                  <a:lnTo>
                    <a:pt x="143129" y="56857"/>
                  </a:lnTo>
                  <a:lnTo>
                    <a:pt x="139573" y="57759"/>
                  </a:lnTo>
                  <a:lnTo>
                    <a:pt x="136271" y="58877"/>
                  </a:lnTo>
                  <a:lnTo>
                    <a:pt x="178281" y="58877"/>
                  </a:lnTo>
                  <a:lnTo>
                    <a:pt x="169799" y="55943"/>
                  </a:lnTo>
                  <a:lnTo>
                    <a:pt x="164592" y="55156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73650" y="4053839"/>
              <a:ext cx="205740" cy="177800"/>
            </a:xfrm>
            <a:custGeom>
              <a:avLst/>
              <a:gdLst/>
              <a:ahLst/>
              <a:cxnLst/>
              <a:rect l="l" t="t" r="r" b="b"/>
              <a:pathLst>
                <a:path w="205739" h="177800">
                  <a:moveTo>
                    <a:pt x="4152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70180"/>
                  </a:lnTo>
                  <a:lnTo>
                    <a:pt x="0" y="177800"/>
                  </a:lnTo>
                  <a:lnTo>
                    <a:pt x="41529" y="177800"/>
                  </a:lnTo>
                  <a:lnTo>
                    <a:pt x="41529" y="170180"/>
                  </a:lnTo>
                  <a:lnTo>
                    <a:pt x="15494" y="170180"/>
                  </a:lnTo>
                  <a:lnTo>
                    <a:pt x="15494" y="7620"/>
                  </a:lnTo>
                  <a:lnTo>
                    <a:pt x="41529" y="7620"/>
                  </a:lnTo>
                  <a:lnTo>
                    <a:pt x="41529" y="0"/>
                  </a:lnTo>
                  <a:close/>
                </a:path>
                <a:path w="205739" h="177800">
                  <a:moveTo>
                    <a:pt x="141351" y="127076"/>
                  </a:moveTo>
                  <a:lnTo>
                    <a:pt x="113411" y="112534"/>
                  </a:lnTo>
                  <a:lnTo>
                    <a:pt x="113411" y="39916"/>
                  </a:lnTo>
                  <a:lnTo>
                    <a:pt x="113919" y="15367"/>
                  </a:lnTo>
                  <a:lnTo>
                    <a:pt x="108204" y="15367"/>
                  </a:lnTo>
                  <a:lnTo>
                    <a:pt x="62484" y="40474"/>
                  </a:lnTo>
                  <a:lnTo>
                    <a:pt x="66802" y="49123"/>
                  </a:lnTo>
                  <a:lnTo>
                    <a:pt x="77724" y="42278"/>
                  </a:lnTo>
                  <a:lnTo>
                    <a:pt x="85344" y="38303"/>
                  </a:lnTo>
                  <a:lnTo>
                    <a:pt x="88138" y="37312"/>
                  </a:lnTo>
                  <a:lnTo>
                    <a:pt x="91821" y="37312"/>
                  </a:lnTo>
                  <a:lnTo>
                    <a:pt x="93218" y="37807"/>
                  </a:lnTo>
                  <a:lnTo>
                    <a:pt x="94996" y="39789"/>
                  </a:lnTo>
                  <a:lnTo>
                    <a:pt x="95504" y="41503"/>
                  </a:lnTo>
                  <a:lnTo>
                    <a:pt x="95504" y="112725"/>
                  </a:lnTo>
                  <a:lnTo>
                    <a:pt x="67564" y="127076"/>
                  </a:lnTo>
                  <a:lnTo>
                    <a:pt x="67564" y="135166"/>
                  </a:lnTo>
                  <a:lnTo>
                    <a:pt x="141351" y="135166"/>
                  </a:lnTo>
                  <a:lnTo>
                    <a:pt x="141351" y="127076"/>
                  </a:lnTo>
                  <a:close/>
                </a:path>
                <a:path w="205739" h="177800">
                  <a:moveTo>
                    <a:pt x="205232" y="0"/>
                  </a:moveTo>
                  <a:lnTo>
                    <a:pt x="163703" y="0"/>
                  </a:lnTo>
                  <a:lnTo>
                    <a:pt x="163703" y="7620"/>
                  </a:lnTo>
                  <a:lnTo>
                    <a:pt x="189865" y="7620"/>
                  </a:lnTo>
                  <a:lnTo>
                    <a:pt x="189865" y="170180"/>
                  </a:lnTo>
                  <a:lnTo>
                    <a:pt x="163703" y="170180"/>
                  </a:lnTo>
                  <a:lnTo>
                    <a:pt x="163703" y="177800"/>
                  </a:lnTo>
                  <a:lnTo>
                    <a:pt x="205232" y="177800"/>
                  </a:lnTo>
                  <a:lnTo>
                    <a:pt x="205232" y="170180"/>
                  </a:lnTo>
                  <a:lnTo>
                    <a:pt x="205232" y="7620"/>
                  </a:lnTo>
                  <a:lnTo>
                    <a:pt x="205232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76417" y="4230814"/>
              <a:ext cx="34290" cy="36195"/>
            </a:xfrm>
            <a:custGeom>
              <a:avLst/>
              <a:gdLst/>
              <a:ahLst/>
              <a:cxnLst/>
              <a:rect l="l" t="t" r="r" b="b"/>
              <a:pathLst>
                <a:path w="34289" h="36195">
                  <a:moveTo>
                    <a:pt x="20320" y="0"/>
                  </a:moveTo>
                  <a:lnTo>
                    <a:pt x="17145" y="0"/>
                  </a:lnTo>
                  <a:lnTo>
                    <a:pt x="13843" y="0"/>
                  </a:lnTo>
                  <a:lnTo>
                    <a:pt x="10922" y="774"/>
                  </a:lnTo>
                  <a:lnTo>
                    <a:pt x="5587" y="3873"/>
                  </a:lnTo>
                  <a:lnTo>
                    <a:pt x="3556" y="6032"/>
                  </a:lnTo>
                  <a:lnTo>
                    <a:pt x="762" y="11557"/>
                  </a:lnTo>
                  <a:lnTo>
                    <a:pt x="0" y="14655"/>
                  </a:lnTo>
                  <a:lnTo>
                    <a:pt x="0" y="21602"/>
                  </a:lnTo>
                  <a:lnTo>
                    <a:pt x="762" y="24739"/>
                  </a:lnTo>
                  <a:lnTo>
                    <a:pt x="2286" y="27495"/>
                  </a:lnTo>
                  <a:lnTo>
                    <a:pt x="3683" y="30264"/>
                  </a:lnTo>
                  <a:lnTo>
                    <a:pt x="5715" y="32397"/>
                  </a:lnTo>
                  <a:lnTo>
                    <a:pt x="11049" y="35407"/>
                  </a:lnTo>
                  <a:lnTo>
                    <a:pt x="13970" y="36169"/>
                  </a:lnTo>
                  <a:lnTo>
                    <a:pt x="20320" y="36169"/>
                  </a:lnTo>
                  <a:lnTo>
                    <a:pt x="34162" y="21602"/>
                  </a:lnTo>
                  <a:lnTo>
                    <a:pt x="34162" y="14655"/>
                  </a:lnTo>
                  <a:lnTo>
                    <a:pt x="33528" y="11557"/>
                  </a:lnTo>
                  <a:lnTo>
                    <a:pt x="32004" y="8788"/>
                  </a:lnTo>
                  <a:lnTo>
                    <a:pt x="30607" y="6032"/>
                  </a:lnTo>
                  <a:lnTo>
                    <a:pt x="28575" y="3873"/>
                  </a:lnTo>
                  <a:lnTo>
                    <a:pt x="23368" y="774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6146" y="4233722"/>
              <a:ext cx="379170" cy="31316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1247" y="4142790"/>
              <a:ext cx="113918" cy="1815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5740" y="4283163"/>
              <a:ext cx="196723" cy="1268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83300" y="4053839"/>
              <a:ext cx="41910" cy="177800"/>
            </a:xfrm>
            <a:custGeom>
              <a:avLst/>
              <a:gdLst/>
              <a:ahLst/>
              <a:cxnLst/>
              <a:rect l="l" t="t" r="r" b="b"/>
              <a:pathLst>
                <a:path w="41910" h="177800">
                  <a:moveTo>
                    <a:pt x="4152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70180"/>
                  </a:lnTo>
                  <a:lnTo>
                    <a:pt x="0" y="177800"/>
                  </a:lnTo>
                  <a:lnTo>
                    <a:pt x="41529" y="177800"/>
                  </a:lnTo>
                  <a:lnTo>
                    <a:pt x="41529" y="170180"/>
                  </a:lnTo>
                  <a:lnTo>
                    <a:pt x="15494" y="170180"/>
                  </a:lnTo>
                  <a:lnTo>
                    <a:pt x="15494" y="7620"/>
                  </a:lnTo>
                  <a:lnTo>
                    <a:pt x="41529" y="7620"/>
                  </a:lnTo>
                  <a:lnTo>
                    <a:pt x="4152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45784" y="4053840"/>
              <a:ext cx="133223" cy="177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14566" y="4140898"/>
              <a:ext cx="79248" cy="23821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05195" y="4239958"/>
              <a:ext cx="340791" cy="2565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9884" y="4191241"/>
              <a:ext cx="576246" cy="18205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1539" y="4205477"/>
              <a:ext cx="508990" cy="1825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73935" y="4214025"/>
              <a:ext cx="903385" cy="20933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4472" y="4806099"/>
              <a:ext cx="84403" cy="134378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109662" y="-11747"/>
            <a:ext cx="670305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Handwritten</a:t>
            </a:r>
            <a:r>
              <a:rPr spc="-95" dirty="0"/>
              <a:t> </a:t>
            </a:r>
            <a:r>
              <a:rPr dirty="0"/>
              <a:t>digit</a:t>
            </a:r>
            <a:r>
              <a:rPr spc="-55" dirty="0"/>
              <a:t> </a:t>
            </a:r>
            <a:r>
              <a:rPr spc="-10" dirty="0"/>
              <a:t>recognition</a:t>
            </a:r>
          </a:p>
        </p:txBody>
      </p:sp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45480" y="776097"/>
            <a:ext cx="435483" cy="566420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157175" y="2053970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32" y="0"/>
                </a:moveTo>
                <a:lnTo>
                  <a:pt x="85077" y="7493"/>
                </a:lnTo>
                <a:lnTo>
                  <a:pt x="105168" y="25018"/>
                </a:lnTo>
                <a:lnTo>
                  <a:pt x="0" y="25018"/>
                </a:lnTo>
                <a:lnTo>
                  <a:pt x="0" y="36830"/>
                </a:lnTo>
                <a:lnTo>
                  <a:pt x="105168" y="36830"/>
                </a:lnTo>
                <a:lnTo>
                  <a:pt x="85077" y="54229"/>
                </a:lnTo>
                <a:lnTo>
                  <a:pt x="91732" y="61722"/>
                </a:lnTo>
                <a:lnTo>
                  <a:pt x="123253" y="34543"/>
                </a:lnTo>
                <a:lnTo>
                  <a:pt x="123253" y="27178"/>
                </a:lnTo>
                <a:lnTo>
                  <a:pt x="91732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4779" y="1990407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76600" y="220980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276225" y="1019238"/>
            <a:ext cx="2953385" cy="2143125"/>
            <a:chOff x="276225" y="1019238"/>
            <a:chExt cx="2953385" cy="2143125"/>
          </a:xfrm>
        </p:grpSpPr>
        <p:sp>
          <p:nvSpPr>
            <p:cNvPr id="30" name="object 30"/>
            <p:cNvSpPr/>
            <p:nvPr/>
          </p:nvSpPr>
          <p:spPr>
            <a:xfrm>
              <a:off x="276225" y="212407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2462" y="1033525"/>
              <a:ext cx="561975" cy="2114550"/>
            </a:xfrm>
            <a:custGeom>
              <a:avLst/>
              <a:gdLst/>
              <a:ahLst/>
              <a:cxnLst/>
              <a:rect l="l" t="t" r="r" b="b"/>
              <a:pathLst>
                <a:path w="561975" h="2114550">
                  <a:moveTo>
                    <a:pt x="0" y="93599"/>
                  </a:moveTo>
                  <a:lnTo>
                    <a:pt x="7360" y="57167"/>
                  </a:lnTo>
                  <a:lnTo>
                    <a:pt x="27433" y="27416"/>
                  </a:lnTo>
                  <a:lnTo>
                    <a:pt x="57205" y="7356"/>
                  </a:lnTo>
                  <a:lnTo>
                    <a:pt x="93662" y="0"/>
                  </a:lnTo>
                  <a:lnTo>
                    <a:pt x="468312" y="0"/>
                  </a:lnTo>
                  <a:lnTo>
                    <a:pt x="504769" y="7356"/>
                  </a:lnTo>
                  <a:lnTo>
                    <a:pt x="534541" y="27416"/>
                  </a:lnTo>
                  <a:lnTo>
                    <a:pt x="554614" y="57167"/>
                  </a:lnTo>
                  <a:lnTo>
                    <a:pt x="561975" y="93599"/>
                  </a:lnTo>
                  <a:lnTo>
                    <a:pt x="561975" y="2020824"/>
                  </a:lnTo>
                  <a:lnTo>
                    <a:pt x="554614" y="2057274"/>
                  </a:lnTo>
                  <a:lnTo>
                    <a:pt x="534541" y="2087070"/>
                  </a:lnTo>
                  <a:lnTo>
                    <a:pt x="504769" y="2107174"/>
                  </a:lnTo>
                  <a:lnTo>
                    <a:pt x="468312" y="2114550"/>
                  </a:lnTo>
                  <a:lnTo>
                    <a:pt x="93662" y="2114550"/>
                  </a:lnTo>
                  <a:lnTo>
                    <a:pt x="57205" y="2107174"/>
                  </a:lnTo>
                  <a:lnTo>
                    <a:pt x="27433" y="2087070"/>
                  </a:lnTo>
                  <a:lnTo>
                    <a:pt x="7360" y="2057274"/>
                  </a:lnTo>
                  <a:lnTo>
                    <a:pt x="0" y="2020824"/>
                  </a:lnTo>
                  <a:lnTo>
                    <a:pt x="0" y="93599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237" y="1081150"/>
              <a:ext cx="381000" cy="2000250"/>
            </a:xfrm>
            <a:custGeom>
              <a:avLst/>
              <a:gdLst/>
              <a:ahLst/>
              <a:cxnLst/>
              <a:rect l="l" t="t" r="r" b="b"/>
              <a:pathLst>
                <a:path w="381000" h="2000250">
                  <a:moveTo>
                    <a:pt x="0" y="595249"/>
                  </a:moveTo>
                  <a:lnTo>
                    <a:pt x="6464" y="545864"/>
                  </a:lnTo>
                  <a:lnTo>
                    <a:pt x="24708" y="501504"/>
                  </a:lnTo>
                  <a:lnTo>
                    <a:pt x="53006" y="463930"/>
                  </a:lnTo>
                  <a:lnTo>
                    <a:pt x="89633" y="434909"/>
                  </a:lnTo>
                  <a:lnTo>
                    <a:pt x="132864" y="416202"/>
                  </a:lnTo>
                  <a:lnTo>
                    <a:pt x="180975" y="409575"/>
                  </a:lnTo>
                  <a:lnTo>
                    <a:pt x="229085" y="416202"/>
                  </a:lnTo>
                  <a:lnTo>
                    <a:pt x="272316" y="434909"/>
                  </a:lnTo>
                  <a:lnTo>
                    <a:pt x="308943" y="463931"/>
                  </a:lnTo>
                  <a:lnTo>
                    <a:pt x="337241" y="501504"/>
                  </a:lnTo>
                  <a:lnTo>
                    <a:pt x="355485" y="545864"/>
                  </a:lnTo>
                  <a:lnTo>
                    <a:pt x="361950" y="595249"/>
                  </a:lnTo>
                  <a:lnTo>
                    <a:pt x="355485" y="644642"/>
                  </a:lnTo>
                  <a:lnTo>
                    <a:pt x="337241" y="689026"/>
                  </a:lnTo>
                  <a:lnTo>
                    <a:pt x="308943" y="726630"/>
                  </a:lnTo>
                  <a:lnTo>
                    <a:pt x="272316" y="755682"/>
                  </a:lnTo>
                  <a:lnTo>
                    <a:pt x="229085" y="774413"/>
                  </a:lnTo>
                  <a:lnTo>
                    <a:pt x="180975" y="781050"/>
                  </a:lnTo>
                  <a:lnTo>
                    <a:pt x="132864" y="774413"/>
                  </a:lnTo>
                  <a:lnTo>
                    <a:pt x="89633" y="755682"/>
                  </a:lnTo>
                  <a:lnTo>
                    <a:pt x="53006" y="726630"/>
                  </a:lnTo>
                  <a:lnTo>
                    <a:pt x="24708" y="689026"/>
                  </a:lnTo>
                  <a:lnTo>
                    <a:pt x="6464" y="644642"/>
                  </a:lnTo>
                  <a:lnTo>
                    <a:pt x="0" y="595249"/>
                  </a:lnTo>
                  <a:close/>
                </a:path>
                <a:path w="381000" h="2000250">
                  <a:moveTo>
                    <a:pt x="9525" y="1414399"/>
                  </a:moveTo>
                  <a:lnTo>
                    <a:pt x="15989" y="1365014"/>
                  </a:lnTo>
                  <a:lnTo>
                    <a:pt x="34233" y="1320654"/>
                  </a:lnTo>
                  <a:lnTo>
                    <a:pt x="62531" y="1283081"/>
                  </a:lnTo>
                  <a:lnTo>
                    <a:pt x="99158" y="1254059"/>
                  </a:lnTo>
                  <a:lnTo>
                    <a:pt x="142389" y="1235352"/>
                  </a:lnTo>
                  <a:lnTo>
                    <a:pt x="190500" y="1228725"/>
                  </a:lnTo>
                  <a:lnTo>
                    <a:pt x="238610" y="1235352"/>
                  </a:lnTo>
                  <a:lnTo>
                    <a:pt x="281841" y="1254059"/>
                  </a:lnTo>
                  <a:lnTo>
                    <a:pt x="318468" y="1283081"/>
                  </a:lnTo>
                  <a:lnTo>
                    <a:pt x="346766" y="1320654"/>
                  </a:lnTo>
                  <a:lnTo>
                    <a:pt x="365010" y="1365014"/>
                  </a:lnTo>
                  <a:lnTo>
                    <a:pt x="371475" y="1414399"/>
                  </a:lnTo>
                  <a:lnTo>
                    <a:pt x="365010" y="1463792"/>
                  </a:lnTo>
                  <a:lnTo>
                    <a:pt x="346766" y="1508176"/>
                  </a:lnTo>
                  <a:lnTo>
                    <a:pt x="318468" y="1545780"/>
                  </a:lnTo>
                  <a:lnTo>
                    <a:pt x="281841" y="1574832"/>
                  </a:lnTo>
                  <a:lnTo>
                    <a:pt x="238610" y="1593563"/>
                  </a:lnTo>
                  <a:lnTo>
                    <a:pt x="190500" y="1600200"/>
                  </a:lnTo>
                  <a:lnTo>
                    <a:pt x="142389" y="1593563"/>
                  </a:lnTo>
                  <a:lnTo>
                    <a:pt x="99158" y="1574832"/>
                  </a:lnTo>
                  <a:lnTo>
                    <a:pt x="62531" y="1545780"/>
                  </a:lnTo>
                  <a:lnTo>
                    <a:pt x="34233" y="1508176"/>
                  </a:lnTo>
                  <a:lnTo>
                    <a:pt x="15989" y="1463792"/>
                  </a:lnTo>
                  <a:lnTo>
                    <a:pt x="9525" y="1414399"/>
                  </a:lnTo>
                  <a:close/>
                </a:path>
                <a:path w="381000" h="2000250">
                  <a:moveTo>
                    <a:pt x="0" y="1814449"/>
                  </a:moveTo>
                  <a:lnTo>
                    <a:pt x="6634" y="1765064"/>
                  </a:lnTo>
                  <a:lnTo>
                    <a:pt x="25359" y="1720704"/>
                  </a:lnTo>
                  <a:lnTo>
                    <a:pt x="54402" y="1683131"/>
                  </a:lnTo>
                  <a:lnTo>
                    <a:pt x="91993" y="1654109"/>
                  </a:lnTo>
                  <a:lnTo>
                    <a:pt x="136361" y="1635402"/>
                  </a:lnTo>
                  <a:lnTo>
                    <a:pt x="185737" y="1628775"/>
                  </a:lnTo>
                  <a:lnTo>
                    <a:pt x="235113" y="1635402"/>
                  </a:lnTo>
                  <a:lnTo>
                    <a:pt x="279481" y="1654109"/>
                  </a:lnTo>
                  <a:lnTo>
                    <a:pt x="317072" y="1683131"/>
                  </a:lnTo>
                  <a:lnTo>
                    <a:pt x="346115" y="1720704"/>
                  </a:lnTo>
                  <a:lnTo>
                    <a:pt x="364840" y="1765064"/>
                  </a:lnTo>
                  <a:lnTo>
                    <a:pt x="371475" y="1814449"/>
                  </a:lnTo>
                  <a:lnTo>
                    <a:pt x="364840" y="1863842"/>
                  </a:lnTo>
                  <a:lnTo>
                    <a:pt x="346115" y="1908226"/>
                  </a:lnTo>
                  <a:lnTo>
                    <a:pt x="317072" y="1945830"/>
                  </a:lnTo>
                  <a:lnTo>
                    <a:pt x="279481" y="1974882"/>
                  </a:lnTo>
                  <a:lnTo>
                    <a:pt x="235113" y="1993613"/>
                  </a:lnTo>
                  <a:lnTo>
                    <a:pt x="185737" y="2000250"/>
                  </a:lnTo>
                  <a:lnTo>
                    <a:pt x="136361" y="1993613"/>
                  </a:lnTo>
                  <a:lnTo>
                    <a:pt x="91993" y="1974882"/>
                  </a:lnTo>
                  <a:lnTo>
                    <a:pt x="54402" y="1945830"/>
                  </a:lnTo>
                  <a:lnTo>
                    <a:pt x="25359" y="1908226"/>
                  </a:lnTo>
                  <a:lnTo>
                    <a:pt x="6634" y="1863842"/>
                  </a:lnTo>
                  <a:lnTo>
                    <a:pt x="0" y="1814449"/>
                  </a:lnTo>
                  <a:close/>
                </a:path>
                <a:path w="381000" h="2000250">
                  <a:moveTo>
                    <a:pt x="9525" y="180975"/>
                  </a:moveTo>
                  <a:lnTo>
                    <a:pt x="16159" y="132820"/>
                  </a:lnTo>
                  <a:lnTo>
                    <a:pt x="34884" y="89577"/>
                  </a:lnTo>
                  <a:lnTo>
                    <a:pt x="63927" y="52959"/>
                  </a:lnTo>
                  <a:lnTo>
                    <a:pt x="101518" y="24680"/>
                  </a:lnTo>
                  <a:lnTo>
                    <a:pt x="145886" y="6455"/>
                  </a:lnTo>
                  <a:lnTo>
                    <a:pt x="195262" y="0"/>
                  </a:lnTo>
                  <a:lnTo>
                    <a:pt x="244638" y="6455"/>
                  </a:lnTo>
                  <a:lnTo>
                    <a:pt x="289006" y="24680"/>
                  </a:lnTo>
                  <a:lnTo>
                    <a:pt x="326597" y="52959"/>
                  </a:lnTo>
                  <a:lnTo>
                    <a:pt x="355640" y="89577"/>
                  </a:lnTo>
                  <a:lnTo>
                    <a:pt x="374365" y="132820"/>
                  </a:lnTo>
                  <a:lnTo>
                    <a:pt x="381000" y="180975"/>
                  </a:lnTo>
                  <a:lnTo>
                    <a:pt x="374365" y="229085"/>
                  </a:lnTo>
                  <a:lnTo>
                    <a:pt x="355640" y="272316"/>
                  </a:lnTo>
                  <a:lnTo>
                    <a:pt x="326597" y="308943"/>
                  </a:lnTo>
                  <a:lnTo>
                    <a:pt x="289006" y="337241"/>
                  </a:lnTo>
                  <a:lnTo>
                    <a:pt x="244638" y="355485"/>
                  </a:lnTo>
                  <a:lnTo>
                    <a:pt x="195262" y="361950"/>
                  </a:lnTo>
                  <a:lnTo>
                    <a:pt x="145886" y="355485"/>
                  </a:lnTo>
                  <a:lnTo>
                    <a:pt x="101518" y="337241"/>
                  </a:lnTo>
                  <a:lnTo>
                    <a:pt x="63927" y="308943"/>
                  </a:lnTo>
                  <a:lnTo>
                    <a:pt x="34884" y="272316"/>
                  </a:lnTo>
                  <a:lnTo>
                    <a:pt x="16159" y="229085"/>
                  </a:lnTo>
                  <a:lnTo>
                    <a:pt x="9525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52650" y="1605025"/>
              <a:ext cx="552450" cy="1323975"/>
            </a:xfrm>
            <a:custGeom>
              <a:avLst/>
              <a:gdLst/>
              <a:ahLst/>
              <a:cxnLst/>
              <a:rect l="l" t="t" r="r" b="b"/>
              <a:pathLst>
                <a:path w="552450" h="1323975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231773"/>
                  </a:lnTo>
                  <a:lnTo>
                    <a:pt x="545205" y="1267664"/>
                  </a:lnTo>
                  <a:lnTo>
                    <a:pt x="525446" y="1296971"/>
                  </a:lnTo>
                  <a:lnTo>
                    <a:pt x="496139" y="1316730"/>
                  </a:lnTo>
                  <a:lnTo>
                    <a:pt x="460248" y="1323975"/>
                  </a:lnTo>
                  <a:lnTo>
                    <a:pt x="92075" y="1323975"/>
                  </a:lnTo>
                  <a:lnTo>
                    <a:pt x="56203" y="1316730"/>
                  </a:lnTo>
                  <a:lnTo>
                    <a:pt x="26939" y="1296971"/>
                  </a:lnTo>
                  <a:lnTo>
                    <a:pt x="7225" y="1267664"/>
                  </a:lnTo>
                  <a:lnTo>
                    <a:pt x="0" y="123177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38375" y="1662175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0" y="180975"/>
                  </a:moveTo>
                  <a:lnTo>
                    <a:pt x="6627" y="132820"/>
                  </a:lnTo>
                  <a:lnTo>
                    <a:pt x="25334" y="89577"/>
                  </a:lnTo>
                  <a:lnTo>
                    <a:pt x="54356" y="52959"/>
                  </a:lnTo>
                  <a:lnTo>
                    <a:pt x="91929" y="24680"/>
                  </a:lnTo>
                  <a:lnTo>
                    <a:pt x="136289" y="6455"/>
                  </a:lnTo>
                  <a:lnTo>
                    <a:pt x="185674" y="0"/>
                  </a:lnTo>
                  <a:lnTo>
                    <a:pt x="235067" y="6455"/>
                  </a:lnTo>
                  <a:lnTo>
                    <a:pt x="279451" y="24680"/>
                  </a:lnTo>
                  <a:lnTo>
                    <a:pt x="317055" y="52959"/>
                  </a:lnTo>
                  <a:lnTo>
                    <a:pt x="346107" y="89577"/>
                  </a:lnTo>
                  <a:lnTo>
                    <a:pt x="364838" y="132820"/>
                  </a:lnTo>
                  <a:lnTo>
                    <a:pt x="371475" y="180975"/>
                  </a:lnTo>
                  <a:lnTo>
                    <a:pt x="364838" y="229085"/>
                  </a:lnTo>
                  <a:lnTo>
                    <a:pt x="346107" y="272316"/>
                  </a:lnTo>
                  <a:lnTo>
                    <a:pt x="317055" y="308943"/>
                  </a:lnTo>
                  <a:lnTo>
                    <a:pt x="279451" y="337241"/>
                  </a:lnTo>
                  <a:lnTo>
                    <a:pt x="235067" y="355485"/>
                  </a:lnTo>
                  <a:lnTo>
                    <a:pt x="185674" y="361950"/>
                  </a:lnTo>
                  <a:lnTo>
                    <a:pt x="136289" y="355485"/>
                  </a:lnTo>
                  <a:lnTo>
                    <a:pt x="91929" y="337241"/>
                  </a:lnTo>
                  <a:lnTo>
                    <a:pt x="54356" y="308943"/>
                  </a:lnTo>
                  <a:lnTo>
                    <a:pt x="25334" y="272316"/>
                  </a:lnTo>
                  <a:lnTo>
                    <a:pt x="6627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62301" y="1986025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460248"/>
                  </a:lnTo>
                  <a:lnTo>
                    <a:pt x="545205" y="496139"/>
                  </a:lnTo>
                  <a:lnTo>
                    <a:pt x="525446" y="525446"/>
                  </a:lnTo>
                  <a:lnTo>
                    <a:pt x="496139" y="545205"/>
                  </a:lnTo>
                  <a:lnTo>
                    <a:pt x="460248" y="552450"/>
                  </a:lnTo>
                  <a:lnTo>
                    <a:pt x="92075" y="552450"/>
                  </a:lnTo>
                  <a:lnTo>
                    <a:pt x="56203" y="545205"/>
                  </a:lnTo>
                  <a:lnTo>
                    <a:pt x="26939" y="525446"/>
                  </a:lnTo>
                  <a:lnTo>
                    <a:pt x="7225" y="496139"/>
                  </a:lnTo>
                  <a:lnTo>
                    <a:pt x="0" y="46024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57551" y="207175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8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47900" y="22098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47775" y="219075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47900" y="2462275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185674"/>
                  </a:moveTo>
                  <a:lnTo>
                    <a:pt x="6627" y="136289"/>
                  </a:lnTo>
                  <a:lnTo>
                    <a:pt x="25334" y="91929"/>
                  </a:lnTo>
                  <a:lnTo>
                    <a:pt x="54356" y="54356"/>
                  </a:lnTo>
                  <a:lnTo>
                    <a:pt x="91929" y="25334"/>
                  </a:lnTo>
                  <a:lnTo>
                    <a:pt x="136289" y="6627"/>
                  </a:lnTo>
                  <a:lnTo>
                    <a:pt x="185674" y="0"/>
                  </a:lnTo>
                  <a:lnTo>
                    <a:pt x="235067" y="6627"/>
                  </a:lnTo>
                  <a:lnTo>
                    <a:pt x="279451" y="25334"/>
                  </a:lnTo>
                  <a:lnTo>
                    <a:pt x="317055" y="54356"/>
                  </a:lnTo>
                  <a:lnTo>
                    <a:pt x="346107" y="91929"/>
                  </a:lnTo>
                  <a:lnTo>
                    <a:pt x="364838" y="136289"/>
                  </a:lnTo>
                  <a:lnTo>
                    <a:pt x="371475" y="185674"/>
                  </a:lnTo>
                  <a:lnTo>
                    <a:pt x="364838" y="235067"/>
                  </a:lnTo>
                  <a:lnTo>
                    <a:pt x="346107" y="279451"/>
                  </a:lnTo>
                  <a:lnTo>
                    <a:pt x="317055" y="317055"/>
                  </a:lnTo>
                  <a:lnTo>
                    <a:pt x="279451" y="346107"/>
                  </a:lnTo>
                  <a:lnTo>
                    <a:pt x="235067" y="364838"/>
                  </a:lnTo>
                  <a:lnTo>
                    <a:pt x="185674" y="371475"/>
                  </a:lnTo>
                  <a:lnTo>
                    <a:pt x="136289" y="364838"/>
                  </a:lnTo>
                  <a:lnTo>
                    <a:pt x="91929" y="346107"/>
                  </a:lnTo>
                  <a:lnTo>
                    <a:pt x="54356" y="317055"/>
                  </a:lnTo>
                  <a:lnTo>
                    <a:pt x="25334" y="279451"/>
                  </a:lnTo>
                  <a:lnTo>
                    <a:pt x="6627" y="235067"/>
                  </a:lnTo>
                  <a:lnTo>
                    <a:pt x="0" y="185674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688844" y="2642552"/>
            <a:ext cx="67754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35"/>
              </a:spcBef>
            </a:pPr>
            <a:r>
              <a:rPr sz="1550" spc="-10" dirty="0">
                <a:solidFill>
                  <a:srgbClr val="FF40FF"/>
                </a:solidFill>
                <a:latin typeface="Verdana"/>
                <a:cs typeface="Verdana"/>
              </a:rPr>
              <a:t>output layer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38879" y="2465323"/>
            <a:ext cx="16230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70" dirty="0">
                <a:solidFill>
                  <a:srgbClr val="FF40FF"/>
                </a:solidFill>
                <a:latin typeface="Cambria"/>
                <a:cs typeface="Cambria"/>
              </a:rPr>
              <a:t>handwritten</a:t>
            </a:r>
            <a:r>
              <a:rPr sz="1800" spc="10" dirty="0">
                <a:solidFill>
                  <a:srgbClr val="FF40FF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FF40FF"/>
                </a:solidFill>
                <a:latin typeface="Cambria"/>
                <a:cs typeface="Cambria"/>
              </a:rPr>
              <a:t>‘1’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25747" y="3744976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29">
                <a:moveTo>
                  <a:pt x="91693" y="0"/>
                </a:moveTo>
                <a:lnTo>
                  <a:pt x="85089" y="7493"/>
                </a:lnTo>
                <a:lnTo>
                  <a:pt x="105155" y="25018"/>
                </a:lnTo>
                <a:lnTo>
                  <a:pt x="0" y="25018"/>
                </a:lnTo>
                <a:lnTo>
                  <a:pt x="0" y="36830"/>
                </a:lnTo>
                <a:lnTo>
                  <a:pt x="105155" y="36830"/>
                </a:lnTo>
                <a:lnTo>
                  <a:pt x="85089" y="54229"/>
                </a:lnTo>
                <a:lnTo>
                  <a:pt x="91693" y="61849"/>
                </a:lnTo>
                <a:lnTo>
                  <a:pt x="123316" y="34543"/>
                </a:lnTo>
                <a:lnTo>
                  <a:pt x="123316" y="27305"/>
                </a:lnTo>
                <a:lnTo>
                  <a:pt x="9169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791584" y="3589083"/>
            <a:ext cx="6343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1500" spc="-4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500" u="dbl" spc="500" dirty="0">
                <a:solidFill>
                  <a:srgbClr val="585858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515354" y="3346450"/>
            <a:ext cx="74295" cy="1099820"/>
          </a:xfrm>
          <a:custGeom>
            <a:avLst/>
            <a:gdLst/>
            <a:ahLst/>
            <a:cxnLst/>
            <a:rect l="l" t="t" r="r" b="b"/>
            <a:pathLst>
              <a:path w="74295" h="1099820">
                <a:moveTo>
                  <a:pt x="74168" y="0"/>
                </a:moveTo>
                <a:lnTo>
                  <a:pt x="0" y="0"/>
                </a:lnTo>
                <a:lnTo>
                  <a:pt x="0" y="15240"/>
                </a:lnTo>
                <a:lnTo>
                  <a:pt x="46469" y="15240"/>
                </a:lnTo>
                <a:lnTo>
                  <a:pt x="46469" y="1085850"/>
                </a:lnTo>
                <a:lnTo>
                  <a:pt x="0" y="1085850"/>
                </a:lnTo>
                <a:lnTo>
                  <a:pt x="0" y="1099820"/>
                </a:lnTo>
                <a:lnTo>
                  <a:pt x="74168" y="1099820"/>
                </a:lnTo>
                <a:lnTo>
                  <a:pt x="74168" y="1085850"/>
                </a:lnTo>
                <a:lnTo>
                  <a:pt x="74168" y="15240"/>
                </a:lnTo>
                <a:lnTo>
                  <a:pt x="74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76417" y="3564128"/>
            <a:ext cx="34290" cy="36195"/>
          </a:xfrm>
          <a:custGeom>
            <a:avLst/>
            <a:gdLst/>
            <a:ahLst/>
            <a:cxnLst/>
            <a:rect l="l" t="t" r="r" b="b"/>
            <a:pathLst>
              <a:path w="34289" h="36195">
                <a:moveTo>
                  <a:pt x="20320" y="0"/>
                </a:moveTo>
                <a:lnTo>
                  <a:pt x="17145" y="0"/>
                </a:lnTo>
                <a:lnTo>
                  <a:pt x="13843" y="0"/>
                </a:lnTo>
                <a:lnTo>
                  <a:pt x="10922" y="762"/>
                </a:lnTo>
                <a:lnTo>
                  <a:pt x="5587" y="3810"/>
                </a:lnTo>
                <a:lnTo>
                  <a:pt x="3556" y="5969"/>
                </a:lnTo>
                <a:lnTo>
                  <a:pt x="762" y="11430"/>
                </a:lnTo>
                <a:lnTo>
                  <a:pt x="0" y="14605"/>
                </a:lnTo>
                <a:lnTo>
                  <a:pt x="0" y="21590"/>
                </a:lnTo>
                <a:lnTo>
                  <a:pt x="762" y="24638"/>
                </a:lnTo>
                <a:lnTo>
                  <a:pt x="2286" y="27432"/>
                </a:lnTo>
                <a:lnTo>
                  <a:pt x="3683" y="30226"/>
                </a:lnTo>
                <a:lnTo>
                  <a:pt x="5715" y="32385"/>
                </a:lnTo>
                <a:lnTo>
                  <a:pt x="8382" y="33782"/>
                </a:lnTo>
                <a:lnTo>
                  <a:pt x="11049" y="35306"/>
                </a:lnTo>
                <a:lnTo>
                  <a:pt x="13970" y="36068"/>
                </a:lnTo>
                <a:lnTo>
                  <a:pt x="20320" y="36068"/>
                </a:lnTo>
                <a:lnTo>
                  <a:pt x="23241" y="35306"/>
                </a:lnTo>
                <a:lnTo>
                  <a:pt x="25781" y="33782"/>
                </a:lnTo>
                <a:lnTo>
                  <a:pt x="28448" y="32385"/>
                </a:lnTo>
                <a:lnTo>
                  <a:pt x="30480" y="30226"/>
                </a:lnTo>
                <a:lnTo>
                  <a:pt x="32004" y="27432"/>
                </a:lnTo>
                <a:lnTo>
                  <a:pt x="33401" y="24638"/>
                </a:lnTo>
                <a:lnTo>
                  <a:pt x="34162" y="21590"/>
                </a:lnTo>
                <a:lnTo>
                  <a:pt x="34162" y="14605"/>
                </a:lnTo>
                <a:lnTo>
                  <a:pt x="33528" y="11430"/>
                </a:lnTo>
                <a:lnTo>
                  <a:pt x="32004" y="8763"/>
                </a:lnTo>
                <a:lnTo>
                  <a:pt x="30607" y="5969"/>
                </a:lnTo>
                <a:lnTo>
                  <a:pt x="28575" y="3810"/>
                </a:lnTo>
                <a:lnTo>
                  <a:pt x="23368" y="762"/>
                </a:lnTo>
                <a:lnTo>
                  <a:pt x="20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5481065" y="3453129"/>
            <a:ext cx="123825" cy="202565"/>
            <a:chOff x="5481065" y="3453129"/>
            <a:chExt cx="123825" cy="202565"/>
          </a:xfrm>
        </p:grpSpPr>
        <p:sp>
          <p:nvSpPr>
            <p:cNvPr id="47" name="object 47"/>
            <p:cNvSpPr/>
            <p:nvPr/>
          </p:nvSpPr>
          <p:spPr>
            <a:xfrm>
              <a:off x="5481065" y="3453129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29">
                  <a:moveTo>
                    <a:pt x="91694" y="0"/>
                  </a:moveTo>
                  <a:lnTo>
                    <a:pt x="85089" y="7620"/>
                  </a:lnTo>
                  <a:lnTo>
                    <a:pt x="105156" y="25019"/>
                  </a:lnTo>
                  <a:lnTo>
                    <a:pt x="0" y="25019"/>
                  </a:lnTo>
                  <a:lnTo>
                    <a:pt x="0" y="36830"/>
                  </a:lnTo>
                  <a:lnTo>
                    <a:pt x="105156" y="36830"/>
                  </a:lnTo>
                  <a:lnTo>
                    <a:pt x="85089" y="54356"/>
                  </a:lnTo>
                  <a:lnTo>
                    <a:pt x="91694" y="61849"/>
                  </a:lnTo>
                  <a:lnTo>
                    <a:pt x="123317" y="34544"/>
                  </a:lnTo>
                  <a:lnTo>
                    <a:pt x="123317" y="27305"/>
                  </a:lnTo>
                  <a:lnTo>
                    <a:pt x="91694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83986" y="3535552"/>
              <a:ext cx="118490" cy="120015"/>
            </a:xfrm>
            <a:prstGeom prst="rect">
              <a:avLst/>
            </a:prstGeom>
          </p:spPr>
        </p:pic>
      </p:grpSp>
      <p:sp>
        <p:nvSpPr>
          <p:cNvPr id="49" name="object 49"/>
          <p:cNvSpPr/>
          <p:nvPr/>
        </p:nvSpPr>
        <p:spPr>
          <a:xfrm>
            <a:off x="5680710" y="3501389"/>
            <a:ext cx="154940" cy="161290"/>
          </a:xfrm>
          <a:custGeom>
            <a:avLst/>
            <a:gdLst/>
            <a:ahLst/>
            <a:cxnLst/>
            <a:rect l="l" t="t" r="r" b="b"/>
            <a:pathLst>
              <a:path w="154939" h="161289">
                <a:moveTo>
                  <a:pt x="154686" y="72390"/>
                </a:moveTo>
                <a:lnTo>
                  <a:pt x="86360" y="72390"/>
                </a:lnTo>
                <a:lnTo>
                  <a:pt x="86360" y="0"/>
                </a:lnTo>
                <a:lnTo>
                  <a:pt x="68453" y="0"/>
                </a:lnTo>
                <a:lnTo>
                  <a:pt x="68453" y="72390"/>
                </a:lnTo>
                <a:lnTo>
                  <a:pt x="0" y="72390"/>
                </a:lnTo>
                <a:lnTo>
                  <a:pt x="0" y="88900"/>
                </a:lnTo>
                <a:lnTo>
                  <a:pt x="68453" y="88900"/>
                </a:lnTo>
                <a:lnTo>
                  <a:pt x="68453" y="161290"/>
                </a:lnTo>
                <a:lnTo>
                  <a:pt x="86360" y="161290"/>
                </a:lnTo>
                <a:lnTo>
                  <a:pt x="86360" y="88900"/>
                </a:lnTo>
                <a:lnTo>
                  <a:pt x="154686" y="88900"/>
                </a:lnTo>
                <a:lnTo>
                  <a:pt x="154686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5921247" y="3387090"/>
            <a:ext cx="473075" cy="354330"/>
            <a:chOff x="5921247" y="3387090"/>
            <a:chExt cx="473075" cy="354330"/>
          </a:xfrm>
        </p:grpSpPr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21247" y="3387090"/>
              <a:ext cx="357759" cy="35420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14566" y="3474212"/>
              <a:ext cx="79248" cy="238125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5524753" y="3815460"/>
            <a:ext cx="31115" cy="166370"/>
          </a:xfrm>
          <a:custGeom>
            <a:avLst/>
            <a:gdLst/>
            <a:ahLst/>
            <a:cxnLst/>
            <a:rect l="l" t="t" r="r" b="b"/>
            <a:pathLst>
              <a:path w="31114" h="166370">
                <a:moveTo>
                  <a:pt x="19685" y="133603"/>
                </a:moveTo>
                <a:lnTo>
                  <a:pt x="10922" y="133603"/>
                </a:lnTo>
                <a:lnTo>
                  <a:pt x="7238" y="135140"/>
                </a:lnTo>
                <a:lnTo>
                  <a:pt x="1397" y="141249"/>
                </a:lnTo>
                <a:lnTo>
                  <a:pt x="0" y="145122"/>
                </a:lnTo>
                <a:lnTo>
                  <a:pt x="0" y="154495"/>
                </a:lnTo>
                <a:lnTo>
                  <a:pt x="1397" y="158369"/>
                </a:lnTo>
                <a:lnTo>
                  <a:pt x="7238" y="164477"/>
                </a:lnTo>
                <a:lnTo>
                  <a:pt x="10922" y="166001"/>
                </a:lnTo>
                <a:lnTo>
                  <a:pt x="19685" y="166001"/>
                </a:lnTo>
                <a:lnTo>
                  <a:pt x="23241" y="164477"/>
                </a:lnTo>
                <a:lnTo>
                  <a:pt x="26162" y="161416"/>
                </a:lnTo>
                <a:lnTo>
                  <a:pt x="29210" y="158369"/>
                </a:lnTo>
                <a:lnTo>
                  <a:pt x="30607" y="154495"/>
                </a:lnTo>
                <a:lnTo>
                  <a:pt x="30607" y="145122"/>
                </a:lnTo>
                <a:lnTo>
                  <a:pt x="29210" y="141249"/>
                </a:lnTo>
                <a:lnTo>
                  <a:pt x="26162" y="138188"/>
                </a:lnTo>
                <a:lnTo>
                  <a:pt x="23241" y="135140"/>
                </a:lnTo>
                <a:lnTo>
                  <a:pt x="19685" y="133603"/>
                </a:lnTo>
                <a:close/>
              </a:path>
              <a:path w="31114" h="166370">
                <a:moveTo>
                  <a:pt x="19685" y="66801"/>
                </a:moveTo>
                <a:lnTo>
                  <a:pt x="10922" y="66801"/>
                </a:lnTo>
                <a:lnTo>
                  <a:pt x="7238" y="68325"/>
                </a:lnTo>
                <a:lnTo>
                  <a:pt x="1397" y="74447"/>
                </a:lnTo>
                <a:lnTo>
                  <a:pt x="0" y="78308"/>
                </a:lnTo>
                <a:lnTo>
                  <a:pt x="0" y="87693"/>
                </a:lnTo>
                <a:lnTo>
                  <a:pt x="1397" y="91566"/>
                </a:lnTo>
                <a:lnTo>
                  <a:pt x="7238" y="97675"/>
                </a:lnTo>
                <a:lnTo>
                  <a:pt x="10922" y="99199"/>
                </a:lnTo>
                <a:lnTo>
                  <a:pt x="19685" y="99199"/>
                </a:lnTo>
                <a:lnTo>
                  <a:pt x="23241" y="97675"/>
                </a:lnTo>
                <a:lnTo>
                  <a:pt x="26162" y="94614"/>
                </a:lnTo>
                <a:lnTo>
                  <a:pt x="29210" y="91566"/>
                </a:lnTo>
                <a:lnTo>
                  <a:pt x="30607" y="87693"/>
                </a:lnTo>
                <a:lnTo>
                  <a:pt x="30607" y="78308"/>
                </a:lnTo>
                <a:lnTo>
                  <a:pt x="29210" y="74447"/>
                </a:lnTo>
                <a:lnTo>
                  <a:pt x="26162" y="71386"/>
                </a:lnTo>
                <a:lnTo>
                  <a:pt x="23241" y="68325"/>
                </a:lnTo>
                <a:lnTo>
                  <a:pt x="19685" y="66801"/>
                </a:lnTo>
                <a:close/>
              </a:path>
              <a:path w="31114" h="166370">
                <a:moveTo>
                  <a:pt x="19685" y="0"/>
                </a:moveTo>
                <a:lnTo>
                  <a:pt x="10922" y="0"/>
                </a:lnTo>
                <a:lnTo>
                  <a:pt x="7238" y="1523"/>
                </a:lnTo>
                <a:lnTo>
                  <a:pt x="1397" y="7619"/>
                </a:lnTo>
                <a:lnTo>
                  <a:pt x="0" y="11556"/>
                </a:lnTo>
                <a:lnTo>
                  <a:pt x="0" y="20827"/>
                </a:lnTo>
                <a:lnTo>
                  <a:pt x="1397" y="24764"/>
                </a:lnTo>
                <a:lnTo>
                  <a:pt x="7238" y="30860"/>
                </a:lnTo>
                <a:lnTo>
                  <a:pt x="10922" y="32384"/>
                </a:lnTo>
                <a:lnTo>
                  <a:pt x="19685" y="32384"/>
                </a:lnTo>
                <a:lnTo>
                  <a:pt x="23241" y="30860"/>
                </a:lnTo>
                <a:lnTo>
                  <a:pt x="26162" y="27812"/>
                </a:lnTo>
                <a:lnTo>
                  <a:pt x="29210" y="24764"/>
                </a:lnTo>
                <a:lnTo>
                  <a:pt x="30607" y="20827"/>
                </a:lnTo>
                <a:lnTo>
                  <a:pt x="30607" y="11556"/>
                </a:lnTo>
                <a:lnTo>
                  <a:pt x="29210" y="7619"/>
                </a:lnTo>
                <a:lnTo>
                  <a:pt x="26162" y="4571"/>
                </a:lnTo>
                <a:lnTo>
                  <a:pt x="23241" y="1523"/>
                </a:lnTo>
                <a:lnTo>
                  <a:pt x="19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5481065" y="4119930"/>
            <a:ext cx="123825" cy="202565"/>
            <a:chOff x="5481065" y="4119930"/>
            <a:chExt cx="123825" cy="202565"/>
          </a:xfrm>
        </p:grpSpPr>
        <p:sp>
          <p:nvSpPr>
            <p:cNvPr id="55" name="object 55"/>
            <p:cNvSpPr/>
            <p:nvPr/>
          </p:nvSpPr>
          <p:spPr>
            <a:xfrm>
              <a:off x="5481065" y="4119930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29">
                  <a:moveTo>
                    <a:pt x="91694" y="0"/>
                  </a:moveTo>
                  <a:lnTo>
                    <a:pt x="85089" y="7531"/>
                  </a:lnTo>
                  <a:lnTo>
                    <a:pt x="105156" y="24993"/>
                  </a:lnTo>
                  <a:lnTo>
                    <a:pt x="0" y="24993"/>
                  </a:lnTo>
                  <a:lnTo>
                    <a:pt x="0" y="36791"/>
                  </a:lnTo>
                  <a:lnTo>
                    <a:pt x="105156" y="36791"/>
                  </a:lnTo>
                  <a:lnTo>
                    <a:pt x="85089" y="54254"/>
                  </a:lnTo>
                  <a:lnTo>
                    <a:pt x="91694" y="61785"/>
                  </a:lnTo>
                  <a:lnTo>
                    <a:pt x="123317" y="34531"/>
                  </a:lnTo>
                  <a:lnTo>
                    <a:pt x="123317" y="27254"/>
                  </a:lnTo>
                  <a:lnTo>
                    <a:pt x="91694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83986" y="4202302"/>
              <a:ext cx="118490" cy="120053"/>
            </a:xfrm>
            <a:prstGeom prst="rect">
              <a:avLst/>
            </a:prstGeom>
          </p:spPr>
        </p:pic>
      </p:grpSp>
      <p:sp>
        <p:nvSpPr>
          <p:cNvPr id="57" name="object 57"/>
          <p:cNvSpPr/>
          <p:nvPr/>
        </p:nvSpPr>
        <p:spPr>
          <a:xfrm>
            <a:off x="5680710" y="4168139"/>
            <a:ext cx="154940" cy="161290"/>
          </a:xfrm>
          <a:custGeom>
            <a:avLst/>
            <a:gdLst/>
            <a:ahLst/>
            <a:cxnLst/>
            <a:rect l="l" t="t" r="r" b="b"/>
            <a:pathLst>
              <a:path w="154939" h="161289">
                <a:moveTo>
                  <a:pt x="154686" y="72390"/>
                </a:moveTo>
                <a:lnTo>
                  <a:pt x="86360" y="72390"/>
                </a:lnTo>
                <a:lnTo>
                  <a:pt x="86360" y="0"/>
                </a:lnTo>
                <a:lnTo>
                  <a:pt x="68453" y="0"/>
                </a:lnTo>
                <a:lnTo>
                  <a:pt x="68453" y="72390"/>
                </a:lnTo>
                <a:lnTo>
                  <a:pt x="0" y="72390"/>
                </a:lnTo>
                <a:lnTo>
                  <a:pt x="0" y="88900"/>
                </a:lnTo>
                <a:lnTo>
                  <a:pt x="68453" y="88900"/>
                </a:lnTo>
                <a:lnTo>
                  <a:pt x="68453" y="161290"/>
                </a:lnTo>
                <a:lnTo>
                  <a:pt x="86360" y="161290"/>
                </a:lnTo>
                <a:lnTo>
                  <a:pt x="86360" y="88900"/>
                </a:lnTo>
                <a:lnTo>
                  <a:pt x="154686" y="88900"/>
                </a:lnTo>
                <a:lnTo>
                  <a:pt x="154686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87094" y="1917382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92045" y="2063178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243622" y="1902841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82" y="0"/>
                </a:moveTo>
                <a:lnTo>
                  <a:pt x="85051" y="7492"/>
                </a:lnTo>
                <a:lnTo>
                  <a:pt x="105117" y="24891"/>
                </a:lnTo>
                <a:lnTo>
                  <a:pt x="0" y="24891"/>
                </a:lnTo>
                <a:lnTo>
                  <a:pt x="0" y="36702"/>
                </a:lnTo>
                <a:lnTo>
                  <a:pt x="105117" y="36702"/>
                </a:lnTo>
                <a:lnTo>
                  <a:pt x="85051" y="54228"/>
                </a:lnTo>
                <a:lnTo>
                  <a:pt x="91782" y="61721"/>
                </a:lnTo>
                <a:lnTo>
                  <a:pt x="123278" y="34543"/>
                </a:lnTo>
                <a:lnTo>
                  <a:pt x="123278" y="27177"/>
                </a:lnTo>
                <a:lnTo>
                  <a:pt x="9178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206817" y="1743392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74442" y="1883155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89" h="62230">
                <a:moveTo>
                  <a:pt x="91693" y="0"/>
                </a:moveTo>
                <a:lnTo>
                  <a:pt x="85089" y="7493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56" y="36830"/>
                </a:lnTo>
                <a:lnTo>
                  <a:pt x="85089" y="54229"/>
                </a:lnTo>
                <a:lnTo>
                  <a:pt x="91693" y="61722"/>
                </a:lnTo>
                <a:lnTo>
                  <a:pt x="123189" y="34544"/>
                </a:lnTo>
                <a:lnTo>
                  <a:pt x="123189" y="27305"/>
                </a:lnTo>
                <a:lnTo>
                  <a:pt x="9169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238755" y="1723707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321558" y="1911985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820" y="0"/>
                </a:moveTo>
                <a:lnTo>
                  <a:pt x="85089" y="7492"/>
                </a:lnTo>
                <a:lnTo>
                  <a:pt x="105282" y="24891"/>
                </a:lnTo>
                <a:lnTo>
                  <a:pt x="0" y="24891"/>
                </a:lnTo>
                <a:lnTo>
                  <a:pt x="0" y="36702"/>
                </a:lnTo>
                <a:lnTo>
                  <a:pt x="105282" y="36702"/>
                </a:lnTo>
                <a:lnTo>
                  <a:pt x="85089" y="54228"/>
                </a:lnTo>
                <a:lnTo>
                  <a:pt x="91820" y="61721"/>
                </a:lnTo>
                <a:lnTo>
                  <a:pt x="123316" y="34543"/>
                </a:lnTo>
                <a:lnTo>
                  <a:pt x="123316" y="27177"/>
                </a:lnTo>
                <a:lnTo>
                  <a:pt x="91820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287140" y="1893252"/>
            <a:ext cx="1663064" cy="596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2350"/>
              </a:lnSpc>
              <a:spcBef>
                <a:spcPts val="125"/>
              </a:spcBef>
            </a:pPr>
            <a:r>
              <a:rPr sz="3000" baseline="9722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2250" baseline="40740" dirty="0">
                <a:solidFill>
                  <a:srgbClr val="FF40FF"/>
                </a:solidFill>
                <a:latin typeface="Cambria Math"/>
                <a:cs typeface="Cambria Math"/>
              </a:rPr>
              <a:t>[3]</a:t>
            </a:r>
            <a:r>
              <a:rPr sz="2250" spc="217" baseline="40740" dirty="0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FF40FF"/>
                </a:solidFill>
                <a:latin typeface="Century Schoolbook"/>
                <a:cs typeface="Century Schoolbook"/>
              </a:rPr>
              <a:t>probability</a:t>
            </a:r>
            <a:endParaRPr sz="1800">
              <a:latin typeface="Century Schoolbook"/>
              <a:cs typeface="Century Schoolbook"/>
            </a:endParaRPr>
          </a:p>
          <a:p>
            <a:pPr marL="464184">
              <a:lnSpc>
                <a:spcPts val="2110"/>
              </a:lnSpc>
            </a:pPr>
            <a:r>
              <a:rPr sz="1800" dirty="0">
                <a:solidFill>
                  <a:srgbClr val="FF40FF"/>
                </a:solidFill>
                <a:latin typeface="Century Schoolbook"/>
                <a:cs typeface="Century Schoolbook"/>
              </a:rPr>
              <a:t>of</a:t>
            </a:r>
            <a:r>
              <a:rPr sz="1800" spc="15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1800" dirty="0">
                <a:solidFill>
                  <a:srgbClr val="FF40FF"/>
                </a:solidFill>
                <a:latin typeface="Century Schoolbook"/>
                <a:cs typeface="Century Schoolbook"/>
              </a:rPr>
              <a:t>being</a:t>
            </a:r>
            <a:r>
              <a:rPr sz="1800" spc="-35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1800" spc="-50" dirty="0">
                <a:solidFill>
                  <a:srgbClr val="FF40FF"/>
                </a:solidFill>
                <a:latin typeface="Century Schoolbook"/>
                <a:cs typeface="Century Schoolbook"/>
              </a:rPr>
              <a:t>a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62076" y="3378072"/>
            <a:ext cx="454659" cy="480059"/>
          </a:xfrm>
          <a:custGeom>
            <a:avLst/>
            <a:gdLst/>
            <a:ahLst/>
            <a:cxnLst/>
            <a:rect l="l" t="t" r="r" b="b"/>
            <a:pathLst>
              <a:path w="454659" h="480060">
                <a:moveTo>
                  <a:pt x="254279" y="468629"/>
                </a:moveTo>
                <a:lnTo>
                  <a:pt x="95669" y="468629"/>
                </a:lnTo>
                <a:lnTo>
                  <a:pt x="119075" y="473709"/>
                </a:lnTo>
                <a:lnTo>
                  <a:pt x="119773" y="474979"/>
                </a:lnTo>
                <a:lnTo>
                  <a:pt x="144259" y="477519"/>
                </a:lnTo>
                <a:lnTo>
                  <a:pt x="144665" y="477519"/>
                </a:lnTo>
                <a:lnTo>
                  <a:pt x="169862" y="480059"/>
                </a:lnTo>
                <a:lnTo>
                  <a:pt x="171234" y="480059"/>
                </a:lnTo>
                <a:lnTo>
                  <a:pt x="197878" y="478790"/>
                </a:lnTo>
                <a:lnTo>
                  <a:pt x="198780" y="478790"/>
                </a:lnTo>
                <a:lnTo>
                  <a:pt x="226136" y="474979"/>
                </a:lnTo>
                <a:lnTo>
                  <a:pt x="226567" y="474979"/>
                </a:lnTo>
                <a:lnTo>
                  <a:pt x="254279" y="468629"/>
                </a:lnTo>
                <a:close/>
              </a:path>
              <a:path w="454659" h="480060">
                <a:moveTo>
                  <a:pt x="122364" y="457200"/>
                </a:moveTo>
                <a:lnTo>
                  <a:pt x="71475" y="457200"/>
                </a:lnTo>
                <a:lnTo>
                  <a:pt x="93789" y="468629"/>
                </a:lnTo>
                <a:lnTo>
                  <a:pt x="255092" y="468629"/>
                </a:lnTo>
                <a:lnTo>
                  <a:pt x="275149" y="462279"/>
                </a:lnTo>
                <a:lnTo>
                  <a:pt x="170268" y="462279"/>
                </a:lnTo>
                <a:lnTo>
                  <a:pt x="170973" y="462246"/>
                </a:lnTo>
                <a:lnTo>
                  <a:pt x="146443" y="461009"/>
                </a:lnTo>
                <a:lnTo>
                  <a:pt x="146850" y="461009"/>
                </a:lnTo>
                <a:lnTo>
                  <a:pt x="122364" y="457200"/>
                </a:lnTo>
                <a:close/>
              </a:path>
              <a:path w="454659" h="480060">
                <a:moveTo>
                  <a:pt x="170973" y="462246"/>
                </a:moveTo>
                <a:lnTo>
                  <a:pt x="170268" y="462279"/>
                </a:lnTo>
                <a:lnTo>
                  <a:pt x="171640" y="462279"/>
                </a:lnTo>
                <a:lnTo>
                  <a:pt x="170973" y="462246"/>
                </a:lnTo>
                <a:close/>
              </a:path>
              <a:path w="454659" h="480060">
                <a:moveTo>
                  <a:pt x="384784" y="373379"/>
                </a:moveTo>
                <a:lnTo>
                  <a:pt x="362115" y="393700"/>
                </a:lnTo>
                <a:lnTo>
                  <a:pt x="362762" y="393700"/>
                </a:lnTo>
                <a:lnTo>
                  <a:pt x="339369" y="410209"/>
                </a:lnTo>
                <a:lnTo>
                  <a:pt x="340004" y="410209"/>
                </a:lnTo>
                <a:lnTo>
                  <a:pt x="320217" y="421640"/>
                </a:lnTo>
                <a:lnTo>
                  <a:pt x="320573" y="421640"/>
                </a:lnTo>
                <a:lnTo>
                  <a:pt x="297180" y="434340"/>
                </a:lnTo>
                <a:lnTo>
                  <a:pt x="297649" y="434340"/>
                </a:lnTo>
                <a:lnTo>
                  <a:pt x="276771" y="443229"/>
                </a:lnTo>
                <a:lnTo>
                  <a:pt x="277926" y="443229"/>
                </a:lnTo>
                <a:lnTo>
                  <a:pt x="249847" y="452119"/>
                </a:lnTo>
                <a:lnTo>
                  <a:pt x="250659" y="452119"/>
                </a:lnTo>
                <a:lnTo>
                  <a:pt x="222935" y="457200"/>
                </a:lnTo>
                <a:lnTo>
                  <a:pt x="223367" y="457200"/>
                </a:lnTo>
                <a:lnTo>
                  <a:pt x="195999" y="461009"/>
                </a:lnTo>
                <a:lnTo>
                  <a:pt x="196913" y="461009"/>
                </a:lnTo>
                <a:lnTo>
                  <a:pt x="170973" y="462246"/>
                </a:lnTo>
                <a:lnTo>
                  <a:pt x="171640" y="462279"/>
                </a:lnTo>
                <a:lnTo>
                  <a:pt x="275149" y="462279"/>
                </a:lnTo>
                <a:lnTo>
                  <a:pt x="283171" y="459740"/>
                </a:lnTo>
                <a:lnTo>
                  <a:pt x="284314" y="459740"/>
                </a:lnTo>
                <a:lnTo>
                  <a:pt x="305206" y="449579"/>
                </a:lnTo>
                <a:lnTo>
                  <a:pt x="329082" y="436879"/>
                </a:lnTo>
                <a:lnTo>
                  <a:pt x="329438" y="436879"/>
                </a:lnTo>
                <a:lnTo>
                  <a:pt x="349250" y="425450"/>
                </a:lnTo>
                <a:lnTo>
                  <a:pt x="349884" y="424179"/>
                </a:lnTo>
                <a:lnTo>
                  <a:pt x="373303" y="407669"/>
                </a:lnTo>
                <a:lnTo>
                  <a:pt x="373938" y="407669"/>
                </a:lnTo>
                <a:lnTo>
                  <a:pt x="397078" y="387350"/>
                </a:lnTo>
                <a:lnTo>
                  <a:pt x="409913" y="374650"/>
                </a:lnTo>
                <a:lnTo>
                  <a:pt x="384340" y="374650"/>
                </a:lnTo>
                <a:lnTo>
                  <a:pt x="384784" y="373379"/>
                </a:lnTo>
                <a:close/>
              </a:path>
              <a:path w="454659" h="480060">
                <a:moveTo>
                  <a:pt x="285140" y="0"/>
                </a:moveTo>
                <a:lnTo>
                  <a:pt x="274459" y="0"/>
                </a:lnTo>
                <a:lnTo>
                  <a:pt x="251066" y="2539"/>
                </a:lnTo>
                <a:lnTo>
                  <a:pt x="250405" y="2539"/>
                </a:lnTo>
                <a:lnTo>
                  <a:pt x="237807" y="6350"/>
                </a:lnTo>
                <a:lnTo>
                  <a:pt x="236804" y="6350"/>
                </a:lnTo>
                <a:lnTo>
                  <a:pt x="205473" y="17780"/>
                </a:lnTo>
                <a:lnTo>
                  <a:pt x="204901" y="19050"/>
                </a:lnTo>
                <a:lnTo>
                  <a:pt x="189776" y="25400"/>
                </a:lnTo>
                <a:lnTo>
                  <a:pt x="172034" y="35560"/>
                </a:lnTo>
                <a:lnTo>
                  <a:pt x="171894" y="35560"/>
                </a:lnTo>
                <a:lnTo>
                  <a:pt x="154241" y="45719"/>
                </a:lnTo>
                <a:lnTo>
                  <a:pt x="138518" y="57150"/>
                </a:lnTo>
                <a:lnTo>
                  <a:pt x="120472" y="71119"/>
                </a:lnTo>
                <a:lnTo>
                  <a:pt x="102844" y="86360"/>
                </a:lnTo>
                <a:lnTo>
                  <a:pt x="102323" y="87630"/>
                </a:lnTo>
                <a:lnTo>
                  <a:pt x="87807" y="101600"/>
                </a:lnTo>
                <a:lnTo>
                  <a:pt x="71856" y="120650"/>
                </a:lnTo>
                <a:lnTo>
                  <a:pt x="71577" y="121919"/>
                </a:lnTo>
                <a:lnTo>
                  <a:pt x="56349" y="142239"/>
                </a:lnTo>
                <a:lnTo>
                  <a:pt x="44348" y="161289"/>
                </a:lnTo>
                <a:lnTo>
                  <a:pt x="43992" y="161289"/>
                </a:lnTo>
                <a:lnTo>
                  <a:pt x="31788" y="185419"/>
                </a:lnTo>
                <a:lnTo>
                  <a:pt x="20916" y="208280"/>
                </a:lnTo>
                <a:lnTo>
                  <a:pt x="20599" y="209550"/>
                </a:lnTo>
                <a:lnTo>
                  <a:pt x="13081" y="231139"/>
                </a:lnTo>
                <a:lnTo>
                  <a:pt x="12890" y="231139"/>
                </a:lnTo>
                <a:lnTo>
                  <a:pt x="7162" y="252730"/>
                </a:lnTo>
                <a:lnTo>
                  <a:pt x="2705" y="274319"/>
                </a:lnTo>
                <a:lnTo>
                  <a:pt x="2590" y="275589"/>
                </a:lnTo>
                <a:lnTo>
                  <a:pt x="50" y="295909"/>
                </a:lnTo>
                <a:lnTo>
                  <a:pt x="4470" y="350519"/>
                </a:lnTo>
                <a:lnTo>
                  <a:pt x="19570" y="401319"/>
                </a:lnTo>
                <a:lnTo>
                  <a:pt x="20002" y="402590"/>
                </a:lnTo>
                <a:lnTo>
                  <a:pt x="32600" y="426719"/>
                </a:lnTo>
                <a:lnTo>
                  <a:pt x="34099" y="427990"/>
                </a:lnTo>
                <a:lnTo>
                  <a:pt x="48120" y="443229"/>
                </a:lnTo>
                <a:lnTo>
                  <a:pt x="49784" y="444500"/>
                </a:lnTo>
                <a:lnTo>
                  <a:pt x="70650" y="457200"/>
                </a:lnTo>
                <a:lnTo>
                  <a:pt x="123075" y="457200"/>
                </a:lnTo>
                <a:lnTo>
                  <a:pt x="99669" y="452119"/>
                </a:lnTo>
                <a:lnTo>
                  <a:pt x="101549" y="452119"/>
                </a:lnTo>
                <a:lnTo>
                  <a:pt x="79222" y="441959"/>
                </a:lnTo>
                <a:lnTo>
                  <a:pt x="80035" y="441959"/>
                </a:lnTo>
                <a:lnTo>
                  <a:pt x="61233" y="430529"/>
                </a:lnTo>
                <a:lnTo>
                  <a:pt x="60807" y="430529"/>
                </a:lnTo>
                <a:lnTo>
                  <a:pt x="59143" y="429259"/>
                </a:lnTo>
                <a:lnTo>
                  <a:pt x="59636" y="429259"/>
                </a:lnTo>
                <a:lnTo>
                  <a:pt x="49091" y="417829"/>
                </a:lnTo>
                <a:lnTo>
                  <a:pt x="48259" y="417829"/>
                </a:lnTo>
                <a:lnTo>
                  <a:pt x="46748" y="415290"/>
                </a:lnTo>
                <a:lnTo>
                  <a:pt x="46932" y="415290"/>
                </a:lnTo>
                <a:lnTo>
                  <a:pt x="36312" y="394969"/>
                </a:lnTo>
                <a:lnTo>
                  <a:pt x="36093" y="394969"/>
                </a:lnTo>
                <a:lnTo>
                  <a:pt x="26365" y="369569"/>
                </a:lnTo>
                <a:lnTo>
                  <a:pt x="26720" y="369569"/>
                </a:lnTo>
                <a:lnTo>
                  <a:pt x="21947" y="347979"/>
                </a:lnTo>
                <a:lnTo>
                  <a:pt x="21818" y="347979"/>
                </a:lnTo>
                <a:lnTo>
                  <a:pt x="18935" y="322579"/>
                </a:lnTo>
                <a:lnTo>
                  <a:pt x="17586" y="298450"/>
                </a:lnTo>
                <a:lnTo>
                  <a:pt x="17513" y="297179"/>
                </a:lnTo>
                <a:lnTo>
                  <a:pt x="19964" y="278129"/>
                </a:lnTo>
                <a:lnTo>
                  <a:pt x="24129" y="256539"/>
                </a:lnTo>
                <a:lnTo>
                  <a:pt x="24344" y="256539"/>
                </a:lnTo>
                <a:lnTo>
                  <a:pt x="29806" y="236219"/>
                </a:lnTo>
                <a:lnTo>
                  <a:pt x="29616" y="236219"/>
                </a:lnTo>
                <a:lnTo>
                  <a:pt x="37211" y="214630"/>
                </a:lnTo>
                <a:lnTo>
                  <a:pt x="37496" y="214630"/>
                </a:lnTo>
                <a:lnTo>
                  <a:pt x="47663" y="191769"/>
                </a:lnTo>
                <a:lnTo>
                  <a:pt x="47485" y="191769"/>
                </a:lnTo>
                <a:lnTo>
                  <a:pt x="59232" y="168909"/>
                </a:lnTo>
                <a:lnTo>
                  <a:pt x="59685" y="168909"/>
                </a:lnTo>
                <a:lnTo>
                  <a:pt x="70650" y="151130"/>
                </a:lnTo>
                <a:lnTo>
                  <a:pt x="70256" y="151130"/>
                </a:lnTo>
                <a:lnTo>
                  <a:pt x="84924" y="132080"/>
                </a:lnTo>
                <a:lnTo>
                  <a:pt x="84670" y="132080"/>
                </a:lnTo>
                <a:lnTo>
                  <a:pt x="100393" y="113030"/>
                </a:lnTo>
                <a:lnTo>
                  <a:pt x="100037" y="113030"/>
                </a:lnTo>
                <a:lnTo>
                  <a:pt x="113969" y="97789"/>
                </a:lnTo>
                <a:lnTo>
                  <a:pt x="114858" y="97789"/>
                </a:lnTo>
                <a:lnTo>
                  <a:pt x="130644" y="83819"/>
                </a:lnTo>
                <a:lnTo>
                  <a:pt x="130378" y="83819"/>
                </a:lnTo>
                <a:lnTo>
                  <a:pt x="147942" y="69850"/>
                </a:lnTo>
                <a:lnTo>
                  <a:pt x="147624" y="69850"/>
                </a:lnTo>
                <a:lnTo>
                  <a:pt x="162674" y="58419"/>
                </a:lnTo>
                <a:lnTo>
                  <a:pt x="164048" y="58419"/>
                </a:lnTo>
                <a:lnTo>
                  <a:pt x="179717" y="48260"/>
                </a:lnTo>
                <a:lnTo>
                  <a:pt x="181713" y="48260"/>
                </a:lnTo>
                <a:lnTo>
                  <a:pt x="196837" y="39369"/>
                </a:lnTo>
                <a:lnTo>
                  <a:pt x="196367" y="39369"/>
                </a:lnTo>
                <a:lnTo>
                  <a:pt x="211493" y="31750"/>
                </a:lnTo>
                <a:lnTo>
                  <a:pt x="214040" y="31750"/>
                </a:lnTo>
                <a:lnTo>
                  <a:pt x="242227" y="20319"/>
                </a:lnTo>
                <a:lnTo>
                  <a:pt x="241223" y="20319"/>
                </a:lnTo>
                <a:lnTo>
                  <a:pt x="253822" y="17780"/>
                </a:lnTo>
                <a:lnTo>
                  <a:pt x="253161" y="17780"/>
                </a:lnTo>
                <a:lnTo>
                  <a:pt x="276567" y="15239"/>
                </a:lnTo>
                <a:lnTo>
                  <a:pt x="320586" y="15239"/>
                </a:lnTo>
                <a:lnTo>
                  <a:pt x="318236" y="12700"/>
                </a:lnTo>
                <a:lnTo>
                  <a:pt x="310349" y="7619"/>
                </a:lnTo>
                <a:lnTo>
                  <a:pt x="309575" y="7619"/>
                </a:lnTo>
                <a:lnTo>
                  <a:pt x="303847" y="5080"/>
                </a:lnTo>
                <a:lnTo>
                  <a:pt x="302374" y="3810"/>
                </a:lnTo>
                <a:lnTo>
                  <a:pt x="286169" y="1269"/>
                </a:lnTo>
                <a:lnTo>
                  <a:pt x="285140" y="0"/>
                </a:lnTo>
                <a:close/>
              </a:path>
              <a:path w="454659" h="480060">
                <a:moveTo>
                  <a:pt x="59143" y="429259"/>
                </a:moveTo>
                <a:lnTo>
                  <a:pt x="60807" y="430529"/>
                </a:lnTo>
                <a:lnTo>
                  <a:pt x="60264" y="429941"/>
                </a:lnTo>
                <a:lnTo>
                  <a:pt x="59143" y="429259"/>
                </a:lnTo>
                <a:close/>
              </a:path>
              <a:path w="454659" h="480060">
                <a:moveTo>
                  <a:pt x="60264" y="429941"/>
                </a:moveTo>
                <a:lnTo>
                  <a:pt x="60807" y="430529"/>
                </a:lnTo>
                <a:lnTo>
                  <a:pt x="61233" y="430529"/>
                </a:lnTo>
                <a:lnTo>
                  <a:pt x="60264" y="429941"/>
                </a:lnTo>
                <a:close/>
              </a:path>
              <a:path w="454659" h="480060">
                <a:moveTo>
                  <a:pt x="59636" y="429259"/>
                </a:moveTo>
                <a:lnTo>
                  <a:pt x="59143" y="429259"/>
                </a:lnTo>
                <a:lnTo>
                  <a:pt x="60264" y="429941"/>
                </a:lnTo>
                <a:lnTo>
                  <a:pt x="59636" y="429259"/>
                </a:lnTo>
                <a:close/>
              </a:path>
              <a:path w="454659" h="480060">
                <a:moveTo>
                  <a:pt x="46748" y="415290"/>
                </a:moveTo>
                <a:lnTo>
                  <a:pt x="48259" y="417829"/>
                </a:lnTo>
                <a:lnTo>
                  <a:pt x="47172" y="415749"/>
                </a:lnTo>
                <a:lnTo>
                  <a:pt x="46748" y="415290"/>
                </a:lnTo>
                <a:close/>
              </a:path>
              <a:path w="454659" h="480060">
                <a:moveTo>
                  <a:pt x="47172" y="415749"/>
                </a:moveTo>
                <a:lnTo>
                  <a:pt x="48259" y="417829"/>
                </a:lnTo>
                <a:lnTo>
                  <a:pt x="49091" y="417829"/>
                </a:lnTo>
                <a:lnTo>
                  <a:pt x="47172" y="415749"/>
                </a:lnTo>
                <a:close/>
              </a:path>
              <a:path w="454659" h="480060">
                <a:moveTo>
                  <a:pt x="46932" y="415290"/>
                </a:moveTo>
                <a:lnTo>
                  <a:pt x="46748" y="415290"/>
                </a:lnTo>
                <a:lnTo>
                  <a:pt x="47172" y="415749"/>
                </a:lnTo>
                <a:lnTo>
                  <a:pt x="46932" y="415290"/>
                </a:lnTo>
                <a:close/>
              </a:path>
              <a:path w="454659" h="480060">
                <a:moveTo>
                  <a:pt x="35648" y="393700"/>
                </a:moveTo>
                <a:lnTo>
                  <a:pt x="36093" y="394969"/>
                </a:lnTo>
                <a:lnTo>
                  <a:pt x="36312" y="394969"/>
                </a:lnTo>
                <a:lnTo>
                  <a:pt x="35648" y="393700"/>
                </a:lnTo>
                <a:close/>
              </a:path>
              <a:path w="454659" h="480060">
                <a:moveTo>
                  <a:pt x="416716" y="336632"/>
                </a:moveTo>
                <a:lnTo>
                  <a:pt x="403885" y="354329"/>
                </a:lnTo>
                <a:lnTo>
                  <a:pt x="404850" y="354329"/>
                </a:lnTo>
                <a:lnTo>
                  <a:pt x="384340" y="374650"/>
                </a:lnTo>
                <a:lnTo>
                  <a:pt x="409913" y="374650"/>
                </a:lnTo>
                <a:lnTo>
                  <a:pt x="417614" y="367029"/>
                </a:lnTo>
                <a:lnTo>
                  <a:pt x="431571" y="347979"/>
                </a:lnTo>
                <a:lnTo>
                  <a:pt x="432625" y="345440"/>
                </a:lnTo>
                <a:lnTo>
                  <a:pt x="435205" y="339090"/>
                </a:lnTo>
                <a:lnTo>
                  <a:pt x="415734" y="339090"/>
                </a:lnTo>
                <a:lnTo>
                  <a:pt x="416716" y="336632"/>
                </a:lnTo>
                <a:close/>
              </a:path>
              <a:path w="454659" h="480060">
                <a:moveTo>
                  <a:pt x="21683" y="346786"/>
                </a:moveTo>
                <a:lnTo>
                  <a:pt x="21818" y="347979"/>
                </a:lnTo>
                <a:lnTo>
                  <a:pt x="21947" y="347979"/>
                </a:lnTo>
                <a:lnTo>
                  <a:pt x="21683" y="346786"/>
                </a:lnTo>
                <a:close/>
              </a:path>
              <a:path w="454659" h="480060">
                <a:moveTo>
                  <a:pt x="21674" y="346709"/>
                </a:moveTo>
                <a:close/>
              </a:path>
              <a:path w="454659" h="480060">
                <a:moveTo>
                  <a:pt x="416775" y="336550"/>
                </a:moveTo>
                <a:lnTo>
                  <a:pt x="415734" y="339090"/>
                </a:lnTo>
                <a:lnTo>
                  <a:pt x="416775" y="336550"/>
                </a:lnTo>
                <a:close/>
              </a:path>
              <a:path w="454659" h="480060">
                <a:moveTo>
                  <a:pt x="436237" y="336550"/>
                </a:moveTo>
                <a:lnTo>
                  <a:pt x="416775" y="336550"/>
                </a:lnTo>
                <a:lnTo>
                  <a:pt x="415734" y="339090"/>
                </a:lnTo>
                <a:lnTo>
                  <a:pt x="435205" y="339090"/>
                </a:lnTo>
                <a:lnTo>
                  <a:pt x="436237" y="336550"/>
                </a:lnTo>
                <a:close/>
              </a:path>
              <a:path w="454659" h="480060">
                <a:moveTo>
                  <a:pt x="432137" y="291106"/>
                </a:moveTo>
                <a:lnTo>
                  <a:pt x="425081" y="314959"/>
                </a:lnTo>
                <a:lnTo>
                  <a:pt x="425373" y="314959"/>
                </a:lnTo>
                <a:lnTo>
                  <a:pt x="416716" y="336632"/>
                </a:lnTo>
                <a:lnTo>
                  <a:pt x="436237" y="336550"/>
                </a:lnTo>
                <a:lnTo>
                  <a:pt x="442429" y="321309"/>
                </a:lnTo>
                <a:lnTo>
                  <a:pt x="442734" y="320040"/>
                </a:lnTo>
                <a:lnTo>
                  <a:pt x="449999" y="295909"/>
                </a:lnTo>
                <a:lnTo>
                  <a:pt x="450690" y="292100"/>
                </a:lnTo>
                <a:lnTo>
                  <a:pt x="431977" y="292100"/>
                </a:lnTo>
                <a:lnTo>
                  <a:pt x="432137" y="291106"/>
                </a:lnTo>
                <a:close/>
              </a:path>
              <a:path w="454659" h="480060">
                <a:moveTo>
                  <a:pt x="17546" y="297764"/>
                </a:moveTo>
                <a:lnTo>
                  <a:pt x="17462" y="298450"/>
                </a:lnTo>
                <a:lnTo>
                  <a:pt x="17546" y="297764"/>
                </a:lnTo>
                <a:close/>
              </a:path>
              <a:path w="454659" h="480060">
                <a:moveTo>
                  <a:pt x="17618" y="297179"/>
                </a:moveTo>
                <a:lnTo>
                  <a:pt x="17546" y="297764"/>
                </a:lnTo>
                <a:lnTo>
                  <a:pt x="17618" y="297179"/>
                </a:lnTo>
                <a:close/>
              </a:path>
              <a:path w="454659" h="480060">
                <a:moveTo>
                  <a:pt x="432219" y="290829"/>
                </a:moveTo>
                <a:lnTo>
                  <a:pt x="432137" y="291106"/>
                </a:lnTo>
                <a:lnTo>
                  <a:pt x="431977" y="292100"/>
                </a:lnTo>
                <a:lnTo>
                  <a:pt x="432219" y="290829"/>
                </a:lnTo>
                <a:close/>
              </a:path>
              <a:path w="454659" h="480060">
                <a:moveTo>
                  <a:pt x="450915" y="290829"/>
                </a:moveTo>
                <a:lnTo>
                  <a:pt x="432219" y="290829"/>
                </a:lnTo>
                <a:lnTo>
                  <a:pt x="431977" y="292100"/>
                </a:lnTo>
                <a:lnTo>
                  <a:pt x="450690" y="292100"/>
                </a:lnTo>
                <a:lnTo>
                  <a:pt x="450915" y="290829"/>
                </a:lnTo>
                <a:close/>
              </a:path>
              <a:path w="454659" h="480060">
                <a:moveTo>
                  <a:pt x="435662" y="269148"/>
                </a:moveTo>
                <a:lnTo>
                  <a:pt x="432137" y="291106"/>
                </a:lnTo>
                <a:lnTo>
                  <a:pt x="432219" y="290829"/>
                </a:lnTo>
                <a:lnTo>
                  <a:pt x="450915" y="290829"/>
                </a:lnTo>
                <a:lnTo>
                  <a:pt x="454291" y="271780"/>
                </a:lnTo>
                <a:lnTo>
                  <a:pt x="454355" y="270509"/>
                </a:lnTo>
                <a:lnTo>
                  <a:pt x="435737" y="270509"/>
                </a:lnTo>
                <a:lnTo>
                  <a:pt x="435662" y="269148"/>
                </a:lnTo>
                <a:close/>
              </a:path>
              <a:path w="454659" h="480060">
                <a:moveTo>
                  <a:pt x="454357" y="267969"/>
                </a:moveTo>
                <a:lnTo>
                  <a:pt x="435851" y="267969"/>
                </a:lnTo>
                <a:lnTo>
                  <a:pt x="435737" y="270509"/>
                </a:lnTo>
                <a:lnTo>
                  <a:pt x="454355" y="270509"/>
                </a:lnTo>
                <a:lnTo>
                  <a:pt x="454357" y="267969"/>
                </a:lnTo>
                <a:close/>
              </a:path>
              <a:path w="454659" h="480060">
                <a:moveTo>
                  <a:pt x="453133" y="242569"/>
                </a:moveTo>
                <a:lnTo>
                  <a:pt x="434200" y="242569"/>
                </a:lnTo>
                <a:lnTo>
                  <a:pt x="434352" y="243839"/>
                </a:lnTo>
                <a:lnTo>
                  <a:pt x="435662" y="269148"/>
                </a:lnTo>
                <a:lnTo>
                  <a:pt x="435851" y="267969"/>
                </a:lnTo>
                <a:lnTo>
                  <a:pt x="454357" y="267969"/>
                </a:lnTo>
                <a:lnTo>
                  <a:pt x="453133" y="242569"/>
                </a:lnTo>
                <a:close/>
              </a:path>
              <a:path w="454659" h="480060">
                <a:moveTo>
                  <a:pt x="24344" y="256539"/>
                </a:moveTo>
                <a:lnTo>
                  <a:pt x="24129" y="256539"/>
                </a:lnTo>
                <a:lnTo>
                  <a:pt x="24003" y="257809"/>
                </a:lnTo>
                <a:lnTo>
                  <a:pt x="24344" y="256539"/>
                </a:lnTo>
                <a:close/>
              </a:path>
              <a:path w="454659" h="480060">
                <a:moveTo>
                  <a:pt x="434236" y="243232"/>
                </a:moveTo>
                <a:lnTo>
                  <a:pt x="434270" y="243839"/>
                </a:lnTo>
                <a:lnTo>
                  <a:pt x="434236" y="243232"/>
                </a:lnTo>
                <a:close/>
              </a:path>
              <a:path w="454659" h="480060">
                <a:moveTo>
                  <a:pt x="434200" y="242569"/>
                </a:moveTo>
                <a:lnTo>
                  <a:pt x="434236" y="243232"/>
                </a:lnTo>
                <a:lnTo>
                  <a:pt x="434352" y="243839"/>
                </a:lnTo>
                <a:lnTo>
                  <a:pt x="434200" y="242569"/>
                </a:lnTo>
                <a:close/>
              </a:path>
              <a:path w="454659" h="480060">
                <a:moveTo>
                  <a:pt x="429463" y="218236"/>
                </a:moveTo>
                <a:lnTo>
                  <a:pt x="434236" y="243232"/>
                </a:lnTo>
                <a:lnTo>
                  <a:pt x="434200" y="242569"/>
                </a:lnTo>
                <a:lnTo>
                  <a:pt x="453133" y="242569"/>
                </a:lnTo>
                <a:lnTo>
                  <a:pt x="453072" y="241300"/>
                </a:lnTo>
                <a:lnTo>
                  <a:pt x="452920" y="240030"/>
                </a:lnTo>
                <a:lnTo>
                  <a:pt x="449117" y="219709"/>
                </a:lnTo>
                <a:lnTo>
                  <a:pt x="430275" y="219709"/>
                </a:lnTo>
                <a:lnTo>
                  <a:pt x="429463" y="218236"/>
                </a:lnTo>
                <a:close/>
              </a:path>
              <a:path w="454659" h="480060">
                <a:moveTo>
                  <a:pt x="429259" y="217169"/>
                </a:moveTo>
                <a:lnTo>
                  <a:pt x="429463" y="218236"/>
                </a:lnTo>
                <a:lnTo>
                  <a:pt x="430275" y="219709"/>
                </a:lnTo>
                <a:lnTo>
                  <a:pt x="429259" y="217169"/>
                </a:lnTo>
                <a:close/>
              </a:path>
              <a:path w="454659" h="480060">
                <a:moveTo>
                  <a:pt x="448642" y="217169"/>
                </a:moveTo>
                <a:lnTo>
                  <a:pt x="429259" y="217169"/>
                </a:lnTo>
                <a:lnTo>
                  <a:pt x="430275" y="219709"/>
                </a:lnTo>
                <a:lnTo>
                  <a:pt x="449117" y="219709"/>
                </a:lnTo>
                <a:lnTo>
                  <a:pt x="448642" y="217169"/>
                </a:lnTo>
                <a:close/>
              </a:path>
              <a:path w="454659" h="480060">
                <a:moveTo>
                  <a:pt x="419773" y="200659"/>
                </a:moveTo>
                <a:lnTo>
                  <a:pt x="429463" y="218236"/>
                </a:lnTo>
                <a:lnTo>
                  <a:pt x="429259" y="217169"/>
                </a:lnTo>
                <a:lnTo>
                  <a:pt x="448642" y="217169"/>
                </a:lnTo>
                <a:lnTo>
                  <a:pt x="447928" y="213359"/>
                </a:lnTo>
                <a:lnTo>
                  <a:pt x="446938" y="210819"/>
                </a:lnTo>
                <a:lnTo>
                  <a:pt x="442090" y="201930"/>
                </a:lnTo>
                <a:lnTo>
                  <a:pt x="421017" y="201930"/>
                </a:lnTo>
                <a:lnTo>
                  <a:pt x="419773" y="200659"/>
                </a:lnTo>
                <a:close/>
              </a:path>
              <a:path w="454659" h="480060">
                <a:moveTo>
                  <a:pt x="37496" y="214630"/>
                </a:moveTo>
                <a:lnTo>
                  <a:pt x="37211" y="214630"/>
                </a:lnTo>
                <a:lnTo>
                  <a:pt x="36931" y="215900"/>
                </a:lnTo>
                <a:lnTo>
                  <a:pt x="37496" y="214630"/>
                </a:lnTo>
                <a:close/>
              </a:path>
              <a:path w="454659" h="480060">
                <a:moveTo>
                  <a:pt x="412638" y="165100"/>
                </a:moveTo>
                <a:lnTo>
                  <a:pt x="385394" y="165100"/>
                </a:lnTo>
                <a:lnTo>
                  <a:pt x="386740" y="166369"/>
                </a:lnTo>
                <a:lnTo>
                  <a:pt x="404139" y="182880"/>
                </a:lnTo>
                <a:lnTo>
                  <a:pt x="403694" y="182880"/>
                </a:lnTo>
                <a:lnTo>
                  <a:pt x="421017" y="201930"/>
                </a:lnTo>
                <a:lnTo>
                  <a:pt x="442090" y="201930"/>
                </a:lnTo>
                <a:lnTo>
                  <a:pt x="436549" y="191769"/>
                </a:lnTo>
                <a:lnTo>
                  <a:pt x="435317" y="189230"/>
                </a:lnTo>
                <a:lnTo>
                  <a:pt x="417626" y="170180"/>
                </a:lnTo>
                <a:lnTo>
                  <a:pt x="412638" y="165100"/>
                </a:lnTo>
                <a:close/>
              </a:path>
              <a:path w="454659" h="480060">
                <a:moveTo>
                  <a:pt x="59685" y="168909"/>
                </a:moveTo>
                <a:lnTo>
                  <a:pt x="59232" y="168909"/>
                </a:lnTo>
                <a:lnTo>
                  <a:pt x="58902" y="170180"/>
                </a:lnTo>
                <a:lnTo>
                  <a:pt x="59685" y="168909"/>
                </a:lnTo>
                <a:close/>
              </a:path>
              <a:path w="454659" h="480060">
                <a:moveTo>
                  <a:pt x="386713" y="166351"/>
                </a:moveTo>
                <a:close/>
              </a:path>
              <a:path w="454659" h="480060">
                <a:moveTo>
                  <a:pt x="379434" y="138430"/>
                </a:moveTo>
                <a:lnTo>
                  <a:pt x="342392" y="138430"/>
                </a:lnTo>
                <a:lnTo>
                  <a:pt x="367233" y="152400"/>
                </a:lnTo>
                <a:lnTo>
                  <a:pt x="366572" y="152400"/>
                </a:lnTo>
                <a:lnTo>
                  <a:pt x="386713" y="166351"/>
                </a:lnTo>
                <a:lnTo>
                  <a:pt x="385394" y="165100"/>
                </a:lnTo>
                <a:lnTo>
                  <a:pt x="412638" y="165100"/>
                </a:lnTo>
                <a:lnTo>
                  <a:pt x="398919" y="151130"/>
                </a:lnTo>
                <a:lnTo>
                  <a:pt x="397573" y="149859"/>
                </a:lnTo>
                <a:lnTo>
                  <a:pt x="379434" y="138430"/>
                </a:lnTo>
                <a:close/>
              </a:path>
              <a:path w="454659" h="480060">
                <a:moveTo>
                  <a:pt x="277952" y="88900"/>
                </a:moveTo>
                <a:lnTo>
                  <a:pt x="228981" y="88900"/>
                </a:lnTo>
                <a:lnTo>
                  <a:pt x="246608" y="97789"/>
                </a:lnTo>
                <a:lnTo>
                  <a:pt x="247281" y="97789"/>
                </a:lnTo>
                <a:lnTo>
                  <a:pt x="270992" y="106680"/>
                </a:lnTo>
                <a:lnTo>
                  <a:pt x="295338" y="116839"/>
                </a:lnTo>
                <a:lnTo>
                  <a:pt x="317881" y="125730"/>
                </a:lnTo>
                <a:lnTo>
                  <a:pt x="317119" y="125730"/>
                </a:lnTo>
                <a:lnTo>
                  <a:pt x="342684" y="139700"/>
                </a:lnTo>
                <a:lnTo>
                  <a:pt x="342392" y="138430"/>
                </a:lnTo>
                <a:lnTo>
                  <a:pt x="379434" y="138430"/>
                </a:lnTo>
                <a:lnTo>
                  <a:pt x="377418" y="137160"/>
                </a:lnTo>
                <a:lnTo>
                  <a:pt x="376758" y="135889"/>
                </a:lnTo>
                <a:lnTo>
                  <a:pt x="351916" y="121919"/>
                </a:lnTo>
                <a:lnTo>
                  <a:pt x="351624" y="121919"/>
                </a:lnTo>
                <a:lnTo>
                  <a:pt x="326059" y="107950"/>
                </a:lnTo>
                <a:lnTo>
                  <a:pt x="325272" y="107950"/>
                </a:lnTo>
                <a:lnTo>
                  <a:pt x="302564" y="99060"/>
                </a:lnTo>
                <a:lnTo>
                  <a:pt x="277952" y="88900"/>
                </a:lnTo>
                <a:close/>
              </a:path>
              <a:path w="454659" h="480060">
                <a:moveTo>
                  <a:pt x="114858" y="97789"/>
                </a:moveTo>
                <a:lnTo>
                  <a:pt x="113969" y="97789"/>
                </a:lnTo>
                <a:lnTo>
                  <a:pt x="113423" y="99060"/>
                </a:lnTo>
                <a:lnTo>
                  <a:pt x="114858" y="97789"/>
                </a:lnTo>
                <a:close/>
              </a:path>
              <a:path w="454659" h="480060">
                <a:moveTo>
                  <a:pt x="199732" y="64769"/>
                </a:moveTo>
                <a:lnTo>
                  <a:pt x="200037" y="66039"/>
                </a:lnTo>
                <a:lnTo>
                  <a:pt x="173558" y="66039"/>
                </a:lnTo>
                <a:lnTo>
                  <a:pt x="186512" y="71119"/>
                </a:lnTo>
                <a:lnTo>
                  <a:pt x="196913" y="74930"/>
                </a:lnTo>
                <a:lnTo>
                  <a:pt x="196469" y="74930"/>
                </a:lnTo>
                <a:lnTo>
                  <a:pt x="229082" y="88900"/>
                </a:lnTo>
                <a:lnTo>
                  <a:pt x="277787" y="88900"/>
                </a:lnTo>
                <a:lnTo>
                  <a:pt x="253987" y="80010"/>
                </a:lnTo>
                <a:lnTo>
                  <a:pt x="253187" y="80010"/>
                </a:lnTo>
                <a:lnTo>
                  <a:pt x="234378" y="74930"/>
                </a:lnTo>
                <a:lnTo>
                  <a:pt x="199732" y="64769"/>
                </a:lnTo>
                <a:close/>
              </a:path>
              <a:path w="454659" h="480060">
                <a:moveTo>
                  <a:pt x="309743" y="24833"/>
                </a:moveTo>
                <a:lnTo>
                  <a:pt x="321157" y="40639"/>
                </a:lnTo>
                <a:lnTo>
                  <a:pt x="321322" y="41910"/>
                </a:lnTo>
                <a:lnTo>
                  <a:pt x="325742" y="46989"/>
                </a:lnTo>
                <a:lnTo>
                  <a:pt x="325361" y="46989"/>
                </a:lnTo>
                <a:lnTo>
                  <a:pt x="337959" y="66039"/>
                </a:lnTo>
                <a:lnTo>
                  <a:pt x="342226" y="67310"/>
                </a:lnTo>
                <a:lnTo>
                  <a:pt x="348678" y="63500"/>
                </a:lnTo>
                <a:lnTo>
                  <a:pt x="349656" y="58419"/>
                </a:lnTo>
                <a:lnTo>
                  <a:pt x="347637" y="55880"/>
                </a:lnTo>
                <a:lnTo>
                  <a:pt x="337312" y="39369"/>
                </a:lnTo>
                <a:lnTo>
                  <a:pt x="332816" y="33019"/>
                </a:lnTo>
                <a:lnTo>
                  <a:pt x="327640" y="25400"/>
                </a:lnTo>
                <a:lnTo>
                  <a:pt x="310629" y="25400"/>
                </a:lnTo>
                <a:lnTo>
                  <a:pt x="309743" y="24833"/>
                </a:lnTo>
                <a:close/>
              </a:path>
              <a:path w="454659" h="480060">
                <a:moveTo>
                  <a:pt x="176593" y="57150"/>
                </a:moveTo>
                <a:lnTo>
                  <a:pt x="169189" y="57150"/>
                </a:lnTo>
                <a:lnTo>
                  <a:pt x="167030" y="58419"/>
                </a:lnTo>
                <a:lnTo>
                  <a:pt x="167030" y="63500"/>
                </a:lnTo>
                <a:lnTo>
                  <a:pt x="169189" y="66039"/>
                </a:lnTo>
                <a:lnTo>
                  <a:pt x="200037" y="66039"/>
                </a:lnTo>
                <a:lnTo>
                  <a:pt x="189598" y="62230"/>
                </a:lnTo>
                <a:lnTo>
                  <a:pt x="176593" y="57150"/>
                </a:lnTo>
                <a:close/>
              </a:path>
              <a:path w="454659" h="480060">
                <a:moveTo>
                  <a:pt x="164048" y="58419"/>
                </a:moveTo>
                <a:lnTo>
                  <a:pt x="162674" y="58419"/>
                </a:lnTo>
                <a:lnTo>
                  <a:pt x="162090" y="59689"/>
                </a:lnTo>
                <a:lnTo>
                  <a:pt x="164048" y="58419"/>
                </a:lnTo>
                <a:close/>
              </a:path>
              <a:path w="454659" h="480060">
                <a:moveTo>
                  <a:pt x="181713" y="48260"/>
                </a:moveTo>
                <a:lnTo>
                  <a:pt x="179717" y="48260"/>
                </a:lnTo>
                <a:lnTo>
                  <a:pt x="179552" y="49530"/>
                </a:lnTo>
                <a:lnTo>
                  <a:pt x="181713" y="48260"/>
                </a:lnTo>
                <a:close/>
              </a:path>
              <a:path w="454659" h="480060">
                <a:moveTo>
                  <a:pt x="214040" y="31750"/>
                </a:moveTo>
                <a:lnTo>
                  <a:pt x="211493" y="31750"/>
                </a:lnTo>
                <a:lnTo>
                  <a:pt x="210908" y="33019"/>
                </a:lnTo>
                <a:lnTo>
                  <a:pt x="214040" y="31750"/>
                </a:lnTo>
                <a:close/>
              </a:path>
              <a:path w="454659" h="480060">
                <a:moveTo>
                  <a:pt x="308317" y="22860"/>
                </a:moveTo>
                <a:lnTo>
                  <a:pt x="309743" y="24833"/>
                </a:lnTo>
                <a:lnTo>
                  <a:pt x="310629" y="25400"/>
                </a:lnTo>
                <a:lnTo>
                  <a:pt x="308317" y="22860"/>
                </a:lnTo>
                <a:close/>
              </a:path>
              <a:path w="454659" h="480060">
                <a:moveTo>
                  <a:pt x="325876" y="22860"/>
                </a:moveTo>
                <a:lnTo>
                  <a:pt x="308317" y="22860"/>
                </a:lnTo>
                <a:lnTo>
                  <a:pt x="310629" y="25400"/>
                </a:lnTo>
                <a:lnTo>
                  <a:pt x="327640" y="25400"/>
                </a:lnTo>
                <a:lnTo>
                  <a:pt x="325876" y="22860"/>
                </a:lnTo>
                <a:close/>
              </a:path>
              <a:path w="454659" h="480060">
                <a:moveTo>
                  <a:pt x="324113" y="20319"/>
                </a:moveTo>
                <a:lnTo>
                  <a:pt x="302679" y="20319"/>
                </a:lnTo>
                <a:lnTo>
                  <a:pt x="309743" y="24833"/>
                </a:lnTo>
                <a:lnTo>
                  <a:pt x="308317" y="22860"/>
                </a:lnTo>
                <a:lnTo>
                  <a:pt x="325876" y="22860"/>
                </a:lnTo>
                <a:lnTo>
                  <a:pt x="324113" y="20319"/>
                </a:lnTo>
                <a:close/>
              </a:path>
              <a:path w="454659" h="480060">
                <a:moveTo>
                  <a:pt x="320586" y="15239"/>
                </a:moveTo>
                <a:lnTo>
                  <a:pt x="282867" y="15239"/>
                </a:lnTo>
                <a:lnTo>
                  <a:pt x="299072" y="19050"/>
                </a:lnTo>
                <a:lnTo>
                  <a:pt x="297751" y="19050"/>
                </a:lnTo>
                <a:lnTo>
                  <a:pt x="303542" y="21589"/>
                </a:lnTo>
                <a:lnTo>
                  <a:pt x="302679" y="20319"/>
                </a:lnTo>
                <a:lnTo>
                  <a:pt x="324113" y="20319"/>
                </a:lnTo>
                <a:lnTo>
                  <a:pt x="320586" y="15239"/>
                </a:lnTo>
                <a:close/>
              </a:path>
            </a:pathLst>
          </a:custGeom>
          <a:solidFill>
            <a:srgbClr val="5B2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519112" y="928750"/>
            <a:ext cx="3133661" cy="2343150"/>
            <a:chOff x="519112" y="928750"/>
            <a:chExt cx="3133661" cy="2343150"/>
          </a:xfrm>
        </p:grpSpPr>
        <p:sp>
          <p:nvSpPr>
            <p:cNvPr id="68" name="object 68"/>
            <p:cNvSpPr/>
            <p:nvPr/>
          </p:nvSpPr>
          <p:spPr>
            <a:xfrm>
              <a:off x="519112" y="928750"/>
              <a:ext cx="1095375" cy="2343150"/>
            </a:xfrm>
            <a:custGeom>
              <a:avLst/>
              <a:gdLst/>
              <a:ahLst/>
              <a:cxnLst/>
              <a:rect l="l" t="t" r="r" b="b"/>
              <a:pathLst>
                <a:path w="1095375" h="2343150">
                  <a:moveTo>
                    <a:pt x="0" y="2343150"/>
                  </a:moveTo>
                  <a:lnTo>
                    <a:pt x="1095375" y="2343150"/>
                  </a:lnTo>
                  <a:lnTo>
                    <a:pt x="1095375" y="0"/>
                  </a:lnTo>
                  <a:lnTo>
                    <a:pt x="0" y="0"/>
                  </a:lnTo>
                  <a:lnTo>
                    <a:pt x="0" y="234315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83026" y="1583562"/>
              <a:ext cx="137414" cy="34036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93684" y="1236217"/>
              <a:ext cx="1259089" cy="288798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527684" y="3353527"/>
            <a:ext cx="796290" cy="71755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0"/>
              </a:spcBef>
            </a:pPr>
            <a:r>
              <a:rPr sz="1400" dirty="0">
                <a:latin typeface="Verdana"/>
                <a:cs typeface="Verdana"/>
              </a:rPr>
              <a:t>25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559560" y="3357662"/>
            <a:ext cx="795655" cy="70929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105"/>
              </a:spcBef>
            </a:pPr>
            <a:r>
              <a:rPr sz="1400" dirty="0">
                <a:latin typeface="Verdana"/>
                <a:cs typeface="Verdana"/>
              </a:rPr>
              <a:t>15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06116" y="3369748"/>
            <a:ext cx="645160" cy="68516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dirty="0">
                <a:latin typeface="Verdana"/>
                <a:cs typeface="Verdana"/>
              </a:rPr>
              <a:t>1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unit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27271" y="576897"/>
            <a:ext cx="11474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Verdana"/>
                <a:cs typeface="Verdana"/>
              </a:rPr>
              <a:t>Digit</a:t>
            </a:r>
            <a:r>
              <a:rPr sz="1400" spc="-65" dirty="0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9300"/>
                </a:solidFill>
                <a:latin typeface="Verdana"/>
                <a:cs typeface="Verdana"/>
              </a:rPr>
              <a:t>images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970020" y="1323022"/>
            <a:ext cx="6743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6630D"/>
                </a:solidFill>
                <a:latin typeface="Verdana"/>
                <a:cs typeface="Verdana"/>
              </a:rPr>
              <a:t>label</a:t>
            </a:r>
            <a:r>
              <a:rPr sz="1400" spc="340" dirty="0">
                <a:solidFill>
                  <a:srgbClr val="F6630D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823840" y="1316291"/>
            <a:ext cx="1409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762625" y="2019300"/>
            <a:ext cx="114300" cy="720090"/>
          </a:xfrm>
          <a:custGeom>
            <a:avLst/>
            <a:gdLst/>
            <a:ahLst/>
            <a:cxnLst/>
            <a:rect l="l" t="t" r="r" b="b"/>
            <a:pathLst>
              <a:path w="114300" h="720089">
                <a:moveTo>
                  <a:pt x="76200" y="95250"/>
                </a:moveTo>
                <a:lnTo>
                  <a:pt x="38100" y="95250"/>
                </a:lnTo>
                <a:lnTo>
                  <a:pt x="38100" y="719963"/>
                </a:lnTo>
                <a:lnTo>
                  <a:pt x="76200" y="719963"/>
                </a:lnTo>
                <a:lnTo>
                  <a:pt x="76200" y="95250"/>
                </a:lnTo>
                <a:close/>
              </a:path>
              <a:path w="114300" h="72008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2008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62625" y="771525"/>
            <a:ext cx="114300" cy="720090"/>
          </a:xfrm>
          <a:custGeom>
            <a:avLst/>
            <a:gdLst/>
            <a:ahLst/>
            <a:cxnLst/>
            <a:rect l="l" t="t" r="r" b="b"/>
            <a:pathLst>
              <a:path w="114300" h="720090">
                <a:moveTo>
                  <a:pt x="38100" y="605663"/>
                </a:moveTo>
                <a:lnTo>
                  <a:pt x="0" y="605663"/>
                </a:lnTo>
                <a:lnTo>
                  <a:pt x="57150" y="719963"/>
                </a:lnTo>
                <a:lnTo>
                  <a:pt x="104775" y="624713"/>
                </a:lnTo>
                <a:lnTo>
                  <a:pt x="38100" y="624713"/>
                </a:lnTo>
                <a:lnTo>
                  <a:pt x="38100" y="605663"/>
                </a:lnTo>
                <a:close/>
              </a:path>
              <a:path w="114300" h="720090">
                <a:moveTo>
                  <a:pt x="76200" y="0"/>
                </a:moveTo>
                <a:lnTo>
                  <a:pt x="38100" y="0"/>
                </a:lnTo>
                <a:lnTo>
                  <a:pt x="38100" y="624713"/>
                </a:lnTo>
                <a:lnTo>
                  <a:pt x="76200" y="624713"/>
                </a:lnTo>
                <a:lnTo>
                  <a:pt x="76200" y="0"/>
                </a:lnTo>
                <a:close/>
              </a:path>
              <a:path w="114300" h="720090">
                <a:moveTo>
                  <a:pt x="114300" y="605663"/>
                </a:moveTo>
                <a:lnTo>
                  <a:pt x="76200" y="605663"/>
                </a:lnTo>
                <a:lnTo>
                  <a:pt x="76200" y="624713"/>
                </a:lnTo>
                <a:lnTo>
                  <a:pt x="104775" y="624713"/>
                </a:lnTo>
                <a:lnTo>
                  <a:pt x="114300" y="605663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1" name="object 8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837984" y="4816538"/>
            <a:ext cx="84530" cy="134378"/>
          </a:xfrm>
          <a:prstGeom prst="rect">
            <a:avLst/>
          </a:prstGeom>
        </p:spPr>
      </p:pic>
      <p:sp>
        <p:nvSpPr>
          <p:cNvPr id="82" name="object 82"/>
          <p:cNvSpPr/>
          <p:nvPr/>
        </p:nvSpPr>
        <p:spPr>
          <a:xfrm>
            <a:off x="1524380" y="3275457"/>
            <a:ext cx="454659" cy="480059"/>
          </a:xfrm>
          <a:custGeom>
            <a:avLst/>
            <a:gdLst/>
            <a:ahLst/>
            <a:cxnLst/>
            <a:rect l="l" t="t" r="r" b="b"/>
            <a:pathLst>
              <a:path w="454660" h="480060">
                <a:moveTo>
                  <a:pt x="197866" y="478790"/>
                </a:moveTo>
                <a:lnTo>
                  <a:pt x="144780" y="478790"/>
                </a:lnTo>
                <a:lnTo>
                  <a:pt x="169925" y="480060"/>
                </a:lnTo>
                <a:lnTo>
                  <a:pt x="171323" y="480060"/>
                </a:lnTo>
                <a:lnTo>
                  <a:pt x="197866" y="478790"/>
                </a:lnTo>
                <a:close/>
              </a:path>
              <a:path w="454660" h="480060">
                <a:moveTo>
                  <a:pt x="254381" y="468630"/>
                </a:moveTo>
                <a:lnTo>
                  <a:pt x="95757" y="468630"/>
                </a:lnTo>
                <a:lnTo>
                  <a:pt x="119125" y="473710"/>
                </a:lnTo>
                <a:lnTo>
                  <a:pt x="144271" y="478790"/>
                </a:lnTo>
                <a:lnTo>
                  <a:pt x="198881" y="478790"/>
                </a:lnTo>
                <a:lnTo>
                  <a:pt x="226187" y="474980"/>
                </a:lnTo>
                <a:lnTo>
                  <a:pt x="226568" y="474980"/>
                </a:lnTo>
                <a:lnTo>
                  <a:pt x="254381" y="468630"/>
                </a:lnTo>
                <a:close/>
              </a:path>
              <a:path w="454660" h="480060">
                <a:moveTo>
                  <a:pt x="122427" y="457200"/>
                </a:moveTo>
                <a:lnTo>
                  <a:pt x="71500" y="457200"/>
                </a:lnTo>
                <a:lnTo>
                  <a:pt x="93853" y="468630"/>
                </a:lnTo>
                <a:lnTo>
                  <a:pt x="255143" y="468630"/>
                </a:lnTo>
                <a:lnTo>
                  <a:pt x="271181" y="463550"/>
                </a:lnTo>
                <a:lnTo>
                  <a:pt x="170306" y="463550"/>
                </a:lnTo>
                <a:lnTo>
                  <a:pt x="171026" y="463481"/>
                </a:lnTo>
                <a:lnTo>
                  <a:pt x="146557" y="461010"/>
                </a:lnTo>
                <a:lnTo>
                  <a:pt x="146938" y="461010"/>
                </a:lnTo>
                <a:lnTo>
                  <a:pt x="122427" y="457200"/>
                </a:lnTo>
                <a:close/>
              </a:path>
              <a:path w="454660" h="480060">
                <a:moveTo>
                  <a:pt x="171026" y="463481"/>
                </a:moveTo>
                <a:lnTo>
                  <a:pt x="170306" y="463550"/>
                </a:lnTo>
                <a:lnTo>
                  <a:pt x="171704" y="463550"/>
                </a:lnTo>
                <a:lnTo>
                  <a:pt x="171026" y="463481"/>
                </a:lnTo>
                <a:close/>
              </a:path>
              <a:path w="454660" h="480060">
                <a:moveTo>
                  <a:pt x="404773" y="354431"/>
                </a:moveTo>
                <a:lnTo>
                  <a:pt x="384429" y="374650"/>
                </a:lnTo>
                <a:lnTo>
                  <a:pt x="384810" y="374650"/>
                </a:lnTo>
                <a:lnTo>
                  <a:pt x="362204" y="393700"/>
                </a:lnTo>
                <a:lnTo>
                  <a:pt x="362838" y="393700"/>
                </a:lnTo>
                <a:lnTo>
                  <a:pt x="339470" y="410210"/>
                </a:lnTo>
                <a:lnTo>
                  <a:pt x="340106" y="410210"/>
                </a:lnTo>
                <a:lnTo>
                  <a:pt x="320294" y="421640"/>
                </a:lnTo>
                <a:lnTo>
                  <a:pt x="320675" y="421640"/>
                </a:lnTo>
                <a:lnTo>
                  <a:pt x="297180" y="434340"/>
                </a:lnTo>
                <a:lnTo>
                  <a:pt x="297688" y="434340"/>
                </a:lnTo>
                <a:lnTo>
                  <a:pt x="276860" y="443230"/>
                </a:lnTo>
                <a:lnTo>
                  <a:pt x="278002" y="443230"/>
                </a:lnTo>
                <a:lnTo>
                  <a:pt x="249936" y="452120"/>
                </a:lnTo>
                <a:lnTo>
                  <a:pt x="250698" y="452120"/>
                </a:lnTo>
                <a:lnTo>
                  <a:pt x="223012" y="457200"/>
                </a:lnTo>
                <a:lnTo>
                  <a:pt x="223393" y="457200"/>
                </a:lnTo>
                <a:lnTo>
                  <a:pt x="196087" y="461010"/>
                </a:lnTo>
                <a:lnTo>
                  <a:pt x="196976" y="461010"/>
                </a:lnTo>
                <a:lnTo>
                  <a:pt x="171026" y="463481"/>
                </a:lnTo>
                <a:lnTo>
                  <a:pt x="171704" y="463550"/>
                </a:lnTo>
                <a:lnTo>
                  <a:pt x="271181" y="463550"/>
                </a:lnTo>
                <a:lnTo>
                  <a:pt x="283210" y="459740"/>
                </a:lnTo>
                <a:lnTo>
                  <a:pt x="284352" y="459740"/>
                </a:lnTo>
                <a:lnTo>
                  <a:pt x="305307" y="449580"/>
                </a:lnTo>
                <a:lnTo>
                  <a:pt x="305688" y="449580"/>
                </a:lnTo>
                <a:lnTo>
                  <a:pt x="329183" y="436880"/>
                </a:lnTo>
                <a:lnTo>
                  <a:pt x="329438" y="436880"/>
                </a:lnTo>
                <a:lnTo>
                  <a:pt x="349885" y="425450"/>
                </a:lnTo>
                <a:lnTo>
                  <a:pt x="373380" y="407670"/>
                </a:lnTo>
                <a:lnTo>
                  <a:pt x="374014" y="407670"/>
                </a:lnTo>
                <a:lnTo>
                  <a:pt x="396748" y="387350"/>
                </a:lnTo>
                <a:lnTo>
                  <a:pt x="397129" y="387350"/>
                </a:lnTo>
                <a:lnTo>
                  <a:pt x="417702" y="367030"/>
                </a:lnTo>
                <a:lnTo>
                  <a:pt x="418592" y="365760"/>
                </a:lnTo>
                <a:lnTo>
                  <a:pt x="426066" y="355600"/>
                </a:lnTo>
                <a:lnTo>
                  <a:pt x="403987" y="355600"/>
                </a:lnTo>
                <a:lnTo>
                  <a:pt x="404773" y="354431"/>
                </a:lnTo>
                <a:close/>
              </a:path>
              <a:path w="454660" h="480060">
                <a:moveTo>
                  <a:pt x="285242" y="0"/>
                </a:moveTo>
                <a:lnTo>
                  <a:pt x="274574" y="0"/>
                </a:lnTo>
                <a:lnTo>
                  <a:pt x="251079" y="2540"/>
                </a:lnTo>
                <a:lnTo>
                  <a:pt x="250444" y="3810"/>
                </a:lnTo>
                <a:lnTo>
                  <a:pt x="237870" y="6350"/>
                </a:lnTo>
                <a:lnTo>
                  <a:pt x="236855" y="6350"/>
                </a:lnTo>
                <a:lnTo>
                  <a:pt x="205486" y="17780"/>
                </a:lnTo>
                <a:lnTo>
                  <a:pt x="189864" y="25400"/>
                </a:lnTo>
                <a:lnTo>
                  <a:pt x="189356" y="25400"/>
                </a:lnTo>
                <a:lnTo>
                  <a:pt x="172085" y="35560"/>
                </a:lnTo>
                <a:lnTo>
                  <a:pt x="171957" y="35560"/>
                </a:lnTo>
                <a:lnTo>
                  <a:pt x="154305" y="45720"/>
                </a:lnTo>
                <a:lnTo>
                  <a:pt x="153796" y="46990"/>
                </a:lnTo>
                <a:lnTo>
                  <a:pt x="138556" y="57150"/>
                </a:lnTo>
                <a:lnTo>
                  <a:pt x="138302" y="57150"/>
                </a:lnTo>
                <a:lnTo>
                  <a:pt x="120523" y="71120"/>
                </a:lnTo>
                <a:lnTo>
                  <a:pt x="120268" y="71120"/>
                </a:lnTo>
                <a:lnTo>
                  <a:pt x="102869" y="86360"/>
                </a:lnTo>
                <a:lnTo>
                  <a:pt x="102362" y="87630"/>
                </a:lnTo>
                <a:lnTo>
                  <a:pt x="87884" y="101600"/>
                </a:lnTo>
                <a:lnTo>
                  <a:pt x="71881" y="120650"/>
                </a:lnTo>
                <a:lnTo>
                  <a:pt x="71628" y="121920"/>
                </a:lnTo>
                <a:lnTo>
                  <a:pt x="56387" y="142240"/>
                </a:lnTo>
                <a:lnTo>
                  <a:pt x="44450" y="161290"/>
                </a:lnTo>
                <a:lnTo>
                  <a:pt x="44068" y="161290"/>
                </a:lnTo>
                <a:lnTo>
                  <a:pt x="32003" y="184150"/>
                </a:lnTo>
                <a:lnTo>
                  <a:pt x="31877" y="185420"/>
                </a:lnTo>
                <a:lnTo>
                  <a:pt x="20955" y="208280"/>
                </a:lnTo>
                <a:lnTo>
                  <a:pt x="20700" y="209550"/>
                </a:lnTo>
                <a:lnTo>
                  <a:pt x="13081" y="231140"/>
                </a:lnTo>
                <a:lnTo>
                  <a:pt x="12953" y="231140"/>
                </a:lnTo>
                <a:lnTo>
                  <a:pt x="7112" y="254000"/>
                </a:lnTo>
                <a:lnTo>
                  <a:pt x="2793" y="275590"/>
                </a:lnTo>
                <a:lnTo>
                  <a:pt x="2666" y="275590"/>
                </a:lnTo>
                <a:lnTo>
                  <a:pt x="127" y="295910"/>
                </a:lnTo>
                <a:lnTo>
                  <a:pt x="0" y="298450"/>
                </a:lnTo>
                <a:lnTo>
                  <a:pt x="1524" y="323850"/>
                </a:lnTo>
                <a:lnTo>
                  <a:pt x="4444" y="349250"/>
                </a:lnTo>
                <a:lnTo>
                  <a:pt x="4571" y="350520"/>
                </a:lnTo>
                <a:lnTo>
                  <a:pt x="9525" y="374650"/>
                </a:lnTo>
                <a:lnTo>
                  <a:pt x="9906" y="374650"/>
                </a:lnTo>
                <a:lnTo>
                  <a:pt x="19684" y="401320"/>
                </a:lnTo>
                <a:lnTo>
                  <a:pt x="20065" y="402590"/>
                </a:lnTo>
                <a:lnTo>
                  <a:pt x="32638" y="426720"/>
                </a:lnTo>
                <a:lnTo>
                  <a:pt x="34162" y="427990"/>
                </a:lnTo>
                <a:lnTo>
                  <a:pt x="48132" y="443230"/>
                </a:lnTo>
                <a:lnTo>
                  <a:pt x="49784" y="444500"/>
                </a:lnTo>
                <a:lnTo>
                  <a:pt x="70738" y="457200"/>
                </a:lnTo>
                <a:lnTo>
                  <a:pt x="123189" y="457200"/>
                </a:lnTo>
                <a:lnTo>
                  <a:pt x="99694" y="452120"/>
                </a:lnTo>
                <a:lnTo>
                  <a:pt x="101600" y="452120"/>
                </a:lnTo>
                <a:lnTo>
                  <a:pt x="79247" y="441960"/>
                </a:lnTo>
                <a:lnTo>
                  <a:pt x="80137" y="441960"/>
                </a:lnTo>
                <a:lnTo>
                  <a:pt x="61277" y="430530"/>
                </a:lnTo>
                <a:lnTo>
                  <a:pt x="60832" y="430530"/>
                </a:lnTo>
                <a:lnTo>
                  <a:pt x="59181" y="429260"/>
                </a:lnTo>
                <a:lnTo>
                  <a:pt x="59562" y="429260"/>
                </a:lnTo>
                <a:lnTo>
                  <a:pt x="46862" y="416560"/>
                </a:lnTo>
                <a:lnTo>
                  <a:pt x="47598" y="416560"/>
                </a:lnTo>
                <a:lnTo>
                  <a:pt x="36348" y="394970"/>
                </a:lnTo>
                <a:lnTo>
                  <a:pt x="36194" y="394970"/>
                </a:lnTo>
                <a:lnTo>
                  <a:pt x="35743" y="393840"/>
                </a:lnTo>
                <a:lnTo>
                  <a:pt x="35706" y="393700"/>
                </a:lnTo>
                <a:lnTo>
                  <a:pt x="26904" y="370840"/>
                </a:lnTo>
                <a:lnTo>
                  <a:pt x="26415" y="369570"/>
                </a:lnTo>
                <a:lnTo>
                  <a:pt x="21984" y="347980"/>
                </a:lnTo>
                <a:lnTo>
                  <a:pt x="21843" y="347980"/>
                </a:lnTo>
                <a:lnTo>
                  <a:pt x="18922" y="322580"/>
                </a:lnTo>
                <a:lnTo>
                  <a:pt x="19050" y="322580"/>
                </a:lnTo>
                <a:lnTo>
                  <a:pt x="17602" y="298450"/>
                </a:lnTo>
                <a:lnTo>
                  <a:pt x="17525" y="297180"/>
                </a:lnTo>
                <a:lnTo>
                  <a:pt x="17684" y="297180"/>
                </a:lnTo>
                <a:lnTo>
                  <a:pt x="20065" y="278130"/>
                </a:lnTo>
                <a:lnTo>
                  <a:pt x="19938" y="278130"/>
                </a:lnTo>
                <a:lnTo>
                  <a:pt x="24130" y="257810"/>
                </a:lnTo>
                <a:lnTo>
                  <a:pt x="24003" y="257810"/>
                </a:lnTo>
                <a:lnTo>
                  <a:pt x="29844" y="236220"/>
                </a:lnTo>
                <a:lnTo>
                  <a:pt x="37210" y="215900"/>
                </a:lnTo>
                <a:lnTo>
                  <a:pt x="36956" y="215900"/>
                </a:lnTo>
                <a:lnTo>
                  <a:pt x="47752" y="191770"/>
                </a:lnTo>
                <a:lnTo>
                  <a:pt x="48119" y="191770"/>
                </a:lnTo>
                <a:lnTo>
                  <a:pt x="59309" y="168910"/>
                </a:lnTo>
                <a:lnTo>
                  <a:pt x="59715" y="168910"/>
                </a:lnTo>
                <a:lnTo>
                  <a:pt x="70738" y="151130"/>
                </a:lnTo>
                <a:lnTo>
                  <a:pt x="70357" y="151130"/>
                </a:lnTo>
                <a:lnTo>
                  <a:pt x="84962" y="132080"/>
                </a:lnTo>
                <a:lnTo>
                  <a:pt x="84709" y="132080"/>
                </a:lnTo>
                <a:lnTo>
                  <a:pt x="100456" y="113030"/>
                </a:lnTo>
                <a:lnTo>
                  <a:pt x="100075" y="113030"/>
                </a:lnTo>
                <a:lnTo>
                  <a:pt x="114045" y="97790"/>
                </a:lnTo>
                <a:lnTo>
                  <a:pt x="114966" y="97790"/>
                </a:lnTo>
                <a:lnTo>
                  <a:pt x="130682" y="83820"/>
                </a:lnTo>
                <a:lnTo>
                  <a:pt x="130429" y="83820"/>
                </a:lnTo>
                <a:lnTo>
                  <a:pt x="147955" y="69850"/>
                </a:lnTo>
                <a:lnTo>
                  <a:pt x="147700" y="69850"/>
                </a:lnTo>
                <a:lnTo>
                  <a:pt x="162687" y="58420"/>
                </a:lnTo>
                <a:lnTo>
                  <a:pt x="164385" y="58420"/>
                </a:lnTo>
                <a:lnTo>
                  <a:pt x="179831" y="49530"/>
                </a:lnTo>
                <a:lnTo>
                  <a:pt x="179577" y="49530"/>
                </a:lnTo>
                <a:lnTo>
                  <a:pt x="196850" y="39370"/>
                </a:lnTo>
                <a:lnTo>
                  <a:pt x="196469" y="39370"/>
                </a:lnTo>
                <a:lnTo>
                  <a:pt x="211581" y="31750"/>
                </a:lnTo>
                <a:lnTo>
                  <a:pt x="214083" y="31750"/>
                </a:lnTo>
                <a:lnTo>
                  <a:pt x="242316" y="20320"/>
                </a:lnTo>
                <a:lnTo>
                  <a:pt x="245491" y="20320"/>
                </a:lnTo>
                <a:lnTo>
                  <a:pt x="253873" y="17780"/>
                </a:lnTo>
                <a:lnTo>
                  <a:pt x="253237" y="17780"/>
                </a:lnTo>
                <a:lnTo>
                  <a:pt x="276606" y="15240"/>
                </a:lnTo>
                <a:lnTo>
                  <a:pt x="320675" y="15240"/>
                </a:lnTo>
                <a:lnTo>
                  <a:pt x="318262" y="12700"/>
                </a:lnTo>
                <a:lnTo>
                  <a:pt x="310388" y="7620"/>
                </a:lnTo>
                <a:lnTo>
                  <a:pt x="309625" y="7620"/>
                </a:lnTo>
                <a:lnTo>
                  <a:pt x="303911" y="5080"/>
                </a:lnTo>
                <a:lnTo>
                  <a:pt x="302387" y="3810"/>
                </a:lnTo>
                <a:lnTo>
                  <a:pt x="286257" y="1270"/>
                </a:lnTo>
                <a:lnTo>
                  <a:pt x="285242" y="0"/>
                </a:lnTo>
                <a:close/>
              </a:path>
              <a:path w="454660" h="480060">
                <a:moveTo>
                  <a:pt x="59181" y="429260"/>
                </a:moveTo>
                <a:lnTo>
                  <a:pt x="60832" y="430530"/>
                </a:lnTo>
                <a:lnTo>
                  <a:pt x="60149" y="429846"/>
                </a:lnTo>
                <a:lnTo>
                  <a:pt x="59181" y="429260"/>
                </a:lnTo>
                <a:close/>
              </a:path>
              <a:path w="454660" h="480060">
                <a:moveTo>
                  <a:pt x="60149" y="429846"/>
                </a:moveTo>
                <a:lnTo>
                  <a:pt x="60832" y="430530"/>
                </a:lnTo>
                <a:lnTo>
                  <a:pt x="61277" y="430530"/>
                </a:lnTo>
                <a:lnTo>
                  <a:pt x="60149" y="429846"/>
                </a:lnTo>
                <a:close/>
              </a:path>
              <a:path w="454660" h="480060">
                <a:moveTo>
                  <a:pt x="59562" y="429260"/>
                </a:moveTo>
                <a:lnTo>
                  <a:pt x="59181" y="429260"/>
                </a:lnTo>
                <a:lnTo>
                  <a:pt x="60149" y="429846"/>
                </a:lnTo>
                <a:lnTo>
                  <a:pt x="59562" y="429260"/>
                </a:lnTo>
                <a:close/>
              </a:path>
              <a:path w="454660" h="480060">
                <a:moveTo>
                  <a:pt x="47598" y="416560"/>
                </a:moveTo>
                <a:lnTo>
                  <a:pt x="46862" y="416560"/>
                </a:lnTo>
                <a:lnTo>
                  <a:pt x="48259" y="417830"/>
                </a:lnTo>
                <a:lnTo>
                  <a:pt x="47598" y="416560"/>
                </a:lnTo>
                <a:close/>
              </a:path>
              <a:path w="454660" h="480060">
                <a:moveTo>
                  <a:pt x="35687" y="393700"/>
                </a:moveTo>
                <a:lnTo>
                  <a:pt x="36194" y="394970"/>
                </a:lnTo>
                <a:lnTo>
                  <a:pt x="35759" y="393840"/>
                </a:lnTo>
                <a:lnTo>
                  <a:pt x="35687" y="393700"/>
                </a:lnTo>
                <a:close/>
              </a:path>
              <a:path w="454660" h="480060">
                <a:moveTo>
                  <a:pt x="35759" y="393840"/>
                </a:moveTo>
                <a:lnTo>
                  <a:pt x="36194" y="394970"/>
                </a:lnTo>
                <a:lnTo>
                  <a:pt x="36348" y="394970"/>
                </a:lnTo>
                <a:lnTo>
                  <a:pt x="35759" y="393840"/>
                </a:lnTo>
                <a:close/>
              </a:path>
              <a:path w="454660" h="480060">
                <a:moveTo>
                  <a:pt x="35706" y="393700"/>
                </a:moveTo>
                <a:lnTo>
                  <a:pt x="35759" y="393840"/>
                </a:lnTo>
                <a:lnTo>
                  <a:pt x="35706" y="393700"/>
                </a:lnTo>
                <a:close/>
              </a:path>
              <a:path w="454660" h="480060">
                <a:moveTo>
                  <a:pt x="26415" y="369570"/>
                </a:moveTo>
                <a:lnTo>
                  <a:pt x="26796" y="370840"/>
                </a:lnTo>
                <a:lnTo>
                  <a:pt x="26666" y="370221"/>
                </a:lnTo>
                <a:lnTo>
                  <a:pt x="26415" y="369570"/>
                </a:lnTo>
                <a:close/>
              </a:path>
              <a:path w="454660" h="480060">
                <a:moveTo>
                  <a:pt x="26666" y="370221"/>
                </a:moveTo>
                <a:lnTo>
                  <a:pt x="26796" y="370840"/>
                </a:lnTo>
                <a:lnTo>
                  <a:pt x="26666" y="370221"/>
                </a:lnTo>
                <a:close/>
              </a:path>
              <a:path w="454660" h="480060">
                <a:moveTo>
                  <a:pt x="26529" y="369570"/>
                </a:moveTo>
                <a:lnTo>
                  <a:pt x="26666" y="370221"/>
                </a:lnTo>
                <a:lnTo>
                  <a:pt x="26529" y="369570"/>
                </a:lnTo>
                <a:close/>
              </a:path>
              <a:path w="454660" h="480060">
                <a:moveTo>
                  <a:pt x="404875" y="354330"/>
                </a:moveTo>
                <a:lnTo>
                  <a:pt x="403987" y="355600"/>
                </a:lnTo>
                <a:lnTo>
                  <a:pt x="404875" y="354330"/>
                </a:lnTo>
                <a:close/>
              </a:path>
              <a:path w="454660" h="480060">
                <a:moveTo>
                  <a:pt x="427001" y="354330"/>
                </a:moveTo>
                <a:lnTo>
                  <a:pt x="404875" y="354330"/>
                </a:lnTo>
                <a:lnTo>
                  <a:pt x="403987" y="355600"/>
                </a:lnTo>
                <a:lnTo>
                  <a:pt x="426066" y="355600"/>
                </a:lnTo>
                <a:lnTo>
                  <a:pt x="427001" y="354330"/>
                </a:lnTo>
                <a:close/>
              </a:path>
              <a:path w="454660" h="480060">
                <a:moveTo>
                  <a:pt x="416813" y="336550"/>
                </a:moveTo>
                <a:lnTo>
                  <a:pt x="404773" y="354431"/>
                </a:lnTo>
                <a:lnTo>
                  <a:pt x="427001" y="354330"/>
                </a:lnTo>
                <a:lnTo>
                  <a:pt x="431673" y="347980"/>
                </a:lnTo>
                <a:lnTo>
                  <a:pt x="435271" y="339090"/>
                </a:lnTo>
                <a:lnTo>
                  <a:pt x="415798" y="339090"/>
                </a:lnTo>
                <a:lnTo>
                  <a:pt x="416813" y="336550"/>
                </a:lnTo>
                <a:close/>
              </a:path>
              <a:path w="454660" h="480060">
                <a:moveTo>
                  <a:pt x="21716" y="346710"/>
                </a:moveTo>
                <a:lnTo>
                  <a:pt x="21843" y="347980"/>
                </a:lnTo>
                <a:lnTo>
                  <a:pt x="21984" y="347980"/>
                </a:lnTo>
                <a:lnTo>
                  <a:pt x="21716" y="346710"/>
                </a:lnTo>
                <a:close/>
              </a:path>
              <a:path w="454660" h="480060">
                <a:moveTo>
                  <a:pt x="451019" y="290830"/>
                </a:moveTo>
                <a:lnTo>
                  <a:pt x="432307" y="290830"/>
                </a:lnTo>
                <a:lnTo>
                  <a:pt x="432054" y="292100"/>
                </a:lnTo>
                <a:lnTo>
                  <a:pt x="425195" y="314960"/>
                </a:lnTo>
                <a:lnTo>
                  <a:pt x="425450" y="314960"/>
                </a:lnTo>
                <a:lnTo>
                  <a:pt x="415798" y="339090"/>
                </a:lnTo>
                <a:lnTo>
                  <a:pt x="435271" y="339090"/>
                </a:lnTo>
                <a:lnTo>
                  <a:pt x="442468" y="321310"/>
                </a:lnTo>
                <a:lnTo>
                  <a:pt x="442849" y="321310"/>
                </a:lnTo>
                <a:lnTo>
                  <a:pt x="450088" y="295910"/>
                </a:lnTo>
                <a:lnTo>
                  <a:pt x="450342" y="294640"/>
                </a:lnTo>
                <a:lnTo>
                  <a:pt x="451019" y="290830"/>
                </a:lnTo>
                <a:close/>
              </a:path>
              <a:path w="454660" h="480060">
                <a:moveTo>
                  <a:pt x="17577" y="298038"/>
                </a:moveTo>
                <a:lnTo>
                  <a:pt x="17525" y="298450"/>
                </a:lnTo>
                <a:lnTo>
                  <a:pt x="17577" y="298038"/>
                </a:lnTo>
                <a:close/>
              </a:path>
              <a:path w="454660" h="480060">
                <a:moveTo>
                  <a:pt x="17684" y="297180"/>
                </a:moveTo>
                <a:lnTo>
                  <a:pt x="17525" y="297180"/>
                </a:lnTo>
                <a:lnTo>
                  <a:pt x="17577" y="298038"/>
                </a:lnTo>
                <a:lnTo>
                  <a:pt x="17684" y="297180"/>
                </a:lnTo>
                <a:close/>
              </a:path>
              <a:path w="454660" h="480060">
                <a:moveTo>
                  <a:pt x="432192" y="291220"/>
                </a:moveTo>
                <a:lnTo>
                  <a:pt x="431933" y="292100"/>
                </a:lnTo>
                <a:lnTo>
                  <a:pt x="432192" y="291220"/>
                </a:lnTo>
                <a:close/>
              </a:path>
              <a:path w="454660" h="480060">
                <a:moveTo>
                  <a:pt x="432307" y="290830"/>
                </a:moveTo>
                <a:lnTo>
                  <a:pt x="432192" y="291220"/>
                </a:lnTo>
                <a:lnTo>
                  <a:pt x="432054" y="292100"/>
                </a:lnTo>
                <a:lnTo>
                  <a:pt x="432307" y="290830"/>
                </a:lnTo>
                <a:close/>
              </a:path>
              <a:path w="454660" h="480060">
                <a:moveTo>
                  <a:pt x="435666" y="269219"/>
                </a:moveTo>
                <a:lnTo>
                  <a:pt x="432192" y="291220"/>
                </a:lnTo>
                <a:lnTo>
                  <a:pt x="432307" y="290830"/>
                </a:lnTo>
                <a:lnTo>
                  <a:pt x="451019" y="290830"/>
                </a:lnTo>
                <a:lnTo>
                  <a:pt x="454406" y="271780"/>
                </a:lnTo>
                <a:lnTo>
                  <a:pt x="454469" y="270510"/>
                </a:lnTo>
                <a:lnTo>
                  <a:pt x="435737" y="270510"/>
                </a:lnTo>
                <a:lnTo>
                  <a:pt x="435666" y="269219"/>
                </a:lnTo>
                <a:close/>
              </a:path>
              <a:path w="454660" h="480060">
                <a:moveTo>
                  <a:pt x="454469" y="267970"/>
                </a:moveTo>
                <a:lnTo>
                  <a:pt x="435863" y="267970"/>
                </a:lnTo>
                <a:lnTo>
                  <a:pt x="435737" y="270510"/>
                </a:lnTo>
                <a:lnTo>
                  <a:pt x="454469" y="270510"/>
                </a:lnTo>
                <a:lnTo>
                  <a:pt x="454469" y="267970"/>
                </a:lnTo>
                <a:close/>
              </a:path>
              <a:path w="454660" h="480060">
                <a:moveTo>
                  <a:pt x="429466" y="218230"/>
                </a:moveTo>
                <a:lnTo>
                  <a:pt x="434467" y="243840"/>
                </a:lnTo>
                <a:lnTo>
                  <a:pt x="434282" y="243840"/>
                </a:lnTo>
                <a:lnTo>
                  <a:pt x="435666" y="269219"/>
                </a:lnTo>
                <a:lnTo>
                  <a:pt x="435863" y="267970"/>
                </a:lnTo>
                <a:lnTo>
                  <a:pt x="454469" y="267970"/>
                </a:lnTo>
                <a:lnTo>
                  <a:pt x="453263" y="243840"/>
                </a:lnTo>
                <a:lnTo>
                  <a:pt x="434467" y="243840"/>
                </a:lnTo>
                <a:lnTo>
                  <a:pt x="434213" y="242570"/>
                </a:lnTo>
                <a:lnTo>
                  <a:pt x="453199" y="242570"/>
                </a:lnTo>
                <a:lnTo>
                  <a:pt x="453136" y="241300"/>
                </a:lnTo>
                <a:lnTo>
                  <a:pt x="453008" y="240030"/>
                </a:lnTo>
                <a:lnTo>
                  <a:pt x="449138" y="219710"/>
                </a:lnTo>
                <a:lnTo>
                  <a:pt x="430275" y="219710"/>
                </a:lnTo>
                <a:lnTo>
                  <a:pt x="429466" y="218230"/>
                </a:lnTo>
                <a:close/>
              </a:path>
              <a:path w="454660" h="480060">
                <a:moveTo>
                  <a:pt x="429260" y="217170"/>
                </a:moveTo>
                <a:lnTo>
                  <a:pt x="429466" y="218230"/>
                </a:lnTo>
                <a:lnTo>
                  <a:pt x="430275" y="219710"/>
                </a:lnTo>
                <a:lnTo>
                  <a:pt x="429260" y="217170"/>
                </a:lnTo>
                <a:close/>
              </a:path>
              <a:path w="454660" h="480060">
                <a:moveTo>
                  <a:pt x="448654" y="217170"/>
                </a:moveTo>
                <a:lnTo>
                  <a:pt x="429260" y="217170"/>
                </a:lnTo>
                <a:lnTo>
                  <a:pt x="430275" y="219710"/>
                </a:lnTo>
                <a:lnTo>
                  <a:pt x="449138" y="219710"/>
                </a:lnTo>
                <a:lnTo>
                  <a:pt x="448654" y="217170"/>
                </a:lnTo>
                <a:close/>
              </a:path>
              <a:path w="454660" h="480060">
                <a:moveTo>
                  <a:pt x="419862" y="200660"/>
                </a:moveTo>
                <a:lnTo>
                  <a:pt x="429466" y="218230"/>
                </a:lnTo>
                <a:lnTo>
                  <a:pt x="429260" y="217170"/>
                </a:lnTo>
                <a:lnTo>
                  <a:pt x="448654" y="217170"/>
                </a:lnTo>
                <a:lnTo>
                  <a:pt x="447929" y="213360"/>
                </a:lnTo>
                <a:lnTo>
                  <a:pt x="447039" y="210820"/>
                </a:lnTo>
                <a:lnTo>
                  <a:pt x="442180" y="201930"/>
                </a:lnTo>
                <a:lnTo>
                  <a:pt x="421131" y="201930"/>
                </a:lnTo>
                <a:lnTo>
                  <a:pt x="419862" y="200660"/>
                </a:lnTo>
                <a:close/>
              </a:path>
              <a:path w="454660" h="480060">
                <a:moveTo>
                  <a:pt x="429598" y="182880"/>
                </a:moveTo>
                <a:lnTo>
                  <a:pt x="403732" y="182880"/>
                </a:lnTo>
                <a:lnTo>
                  <a:pt x="421131" y="201930"/>
                </a:lnTo>
                <a:lnTo>
                  <a:pt x="442180" y="201930"/>
                </a:lnTo>
                <a:lnTo>
                  <a:pt x="436625" y="191770"/>
                </a:lnTo>
                <a:lnTo>
                  <a:pt x="435356" y="189230"/>
                </a:lnTo>
                <a:lnTo>
                  <a:pt x="429598" y="182880"/>
                </a:lnTo>
                <a:close/>
              </a:path>
              <a:path w="454660" h="480060">
                <a:moveTo>
                  <a:pt x="48119" y="191770"/>
                </a:moveTo>
                <a:lnTo>
                  <a:pt x="47752" y="191770"/>
                </a:lnTo>
                <a:lnTo>
                  <a:pt x="47497" y="193040"/>
                </a:lnTo>
                <a:lnTo>
                  <a:pt x="48119" y="191770"/>
                </a:lnTo>
                <a:close/>
              </a:path>
              <a:path w="454660" h="480060">
                <a:moveTo>
                  <a:pt x="386388" y="166056"/>
                </a:moveTo>
                <a:lnTo>
                  <a:pt x="404241" y="184150"/>
                </a:lnTo>
                <a:lnTo>
                  <a:pt x="403732" y="182880"/>
                </a:lnTo>
                <a:lnTo>
                  <a:pt x="429598" y="182880"/>
                </a:lnTo>
                <a:lnTo>
                  <a:pt x="418083" y="170180"/>
                </a:lnTo>
                <a:lnTo>
                  <a:pt x="417702" y="170180"/>
                </a:lnTo>
                <a:lnTo>
                  <a:pt x="413969" y="166370"/>
                </a:lnTo>
                <a:lnTo>
                  <a:pt x="386842" y="166370"/>
                </a:lnTo>
                <a:lnTo>
                  <a:pt x="386388" y="166056"/>
                </a:lnTo>
                <a:close/>
              </a:path>
              <a:path w="454660" h="480060">
                <a:moveTo>
                  <a:pt x="59715" y="168910"/>
                </a:moveTo>
                <a:lnTo>
                  <a:pt x="59309" y="168910"/>
                </a:lnTo>
                <a:lnTo>
                  <a:pt x="58928" y="170180"/>
                </a:lnTo>
                <a:lnTo>
                  <a:pt x="59715" y="168910"/>
                </a:lnTo>
                <a:close/>
              </a:path>
              <a:path w="454660" h="480060">
                <a:moveTo>
                  <a:pt x="385444" y="165100"/>
                </a:moveTo>
                <a:lnTo>
                  <a:pt x="386388" y="166056"/>
                </a:lnTo>
                <a:lnTo>
                  <a:pt x="386842" y="166370"/>
                </a:lnTo>
                <a:lnTo>
                  <a:pt x="385444" y="165100"/>
                </a:lnTo>
                <a:close/>
              </a:path>
              <a:path w="454660" h="480060">
                <a:moveTo>
                  <a:pt x="412724" y="165100"/>
                </a:moveTo>
                <a:lnTo>
                  <a:pt x="385444" y="165100"/>
                </a:lnTo>
                <a:lnTo>
                  <a:pt x="386842" y="166370"/>
                </a:lnTo>
                <a:lnTo>
                  <a:pt x="413969" y="166370"/>
                </a:lnTo>
                <a:lnTo>
                  <a:pt x="412724" y="165100"/>
                </a:lnTo>
                <a:close/>
              </a:path>
              <a:path w="454660" h="480060">
                <a:moveTo>
                  <a:pt x="379463" y="138430"/>
                </a:moveTo>
                <a:lnTo>
                  <a:pt x="342392" y="138430"/>
                </a:lnTo>
                <a:lnTo>
                  <a:pt x="367283" y="152400"/>
                </a:lnTo>
                <a:lnTo>
                  <a:pt x="366649" y="152400"/>
                </a:lnTo>
                <a:lnTo>
                  <a:pt x="386388" y="166056"/>
                </a:lnTo>
                <a:lnTo>
                  <a:pt x="385444" y="165100"/>
                </a:lnTo>
                <a:lnTo>
                  <a:pt x="412724" y="165100"/>
                </a:lnTo>
                <a:lnTo>
                  <a:pt x="399033" y="151130"/>
                </a:lnTo>
                <a:lnTo>
                  <a:pt x="397637" y="149860"/>
                </a:lnTo>
                <a:lnTo>
                  <a:pt x="379463" y="138430"/>
                </a:lnTo>
                <a:close/>
              </a:path>
              <a:path w="454660" h="480060">
                <a:moveTo>
                  <a:pt x="278002" y="88900"/>
                </a:moveTo>
                <a:lnTo>
                  <a:pt x="228981" y="88900"/>
                </a:lnTo>
                <a:lnTo>
                  <a:pt x="246633" y="97790"/>
                </a:lnTo>
                <a:lnTo>
                  <a:pt x="247395" y="97790"/>
                </a:lnTo>
                <a:lnTo>
                  <a:pt x="271018" y="106680"/>
                </a:lnTo>
                <a:lnTo>
                  <a:pt x="295401" y="116840"/>
                </a:lnTo>
                <a:lnTo>
                  <a:pt x="317881" y="125730"/>
                </a:lnTo>
                <a:lnTo>
                  <a:pt x="317119" y="125730"/>
                </a:lnTo>
                <a:lnTo>
                  <a:pt x="342773" y="139700"/>
                </a:lnTo>
                <a:lnTo>
                  <a:pt x="342392" y="138430"/>
                </a:lnTo>
                <a:lnTo>
                  <a:pt x="379463" y="138430"/>
                </a:lnTo>
                <a:lnTo>
                  <a:pt x="377444" y="137160"/>
                </a:lnTo>
                <a:lnTo>
                  <a:pt x="376808" y="135890"/>
                </a:lnTo>
                <a:lnTo>
                  <a:pt x="351917" y="121920"/>
                </a:lnTo>
                <a:lnTo>
                  <a:pt x="351663" y="121920"/>
                </a:lnTo>
                <a:lnTo>
                  <a:pt x="325374" y="107950"/>
                </a:lnTo>
                <a:lnTo>
                  <a:pt x="302641" y="99060"/>
                </a:lnTo>
                <a:lnTo>
                  <a:pt x="302513" y="99060"/>
                </a:lnTo>
                <a:lnTo>
                  <a:pt x="278002" y="88900"/>
                </a:lnTo>
                <a:close/>
              </a:path>
              <a:path w="454660" h="480060">
                <a:moveTo>
                  <a:pt x="114966" y="97790"/>
                </a:moveTo>
                <a:lnTo>
                  <a:pt x="114045" y="97790"/>
                </a:lnTo>
                <a:lnTo>
                  <a:pt x="113537" y="99060"/>
                </a:lnTo>
                <a:lnTo>
                  <a:pt x="114966" y="97790"/>
                </a:lnTo>
                <a:close/>
              </a:path>
              <a:path w="454660" h="480060">
                <a:moveTo>
                  <a:pt x="199770" y="64770"/>
                </a:moveTo>
                <a:lnTo>
                  <a:pt x="200151" y="66040"/>
                </a:lnTo>
                <a:lnTo>
                  <a:pt x="171450" y="66040"/>
                </a:lnTo>
                <a:lnTo>
                  <a:pt x="173608" y="67310"/>
                </a:lnTo>
                <a:lnTo>
                  <a:pt x="186562" y="71120"/>
                </a:lnTo>
                <a:lnTo>
                  <a:pt x="196976" y="74930"/>
                </a:lnTo>
                <a:lnTo>
                  <a:pt x="196469" y="74930"/>
                </a:lnTo>
                <a:lnTo>
                  <a:pt x="229107" y="88900"/>
                </a:lnTo>
                <a:lnTo>
                  <a:pt x="277875" y="88900"/>
                </a:lnTo>
                <a:lnTo>
                  <a:pt x="254000" y="80010"/>
                </a:lnTo>
                <a:lnTo>
                  <a:pt x="253237" y="80010"/>
                </a:lnTo>
                <a:lnTo>
                  <a:pt x="234442" y="74930"/>
                </a:lnTo>
                <a:lnTo>
                  <a:pt x="199770" y="64770"/>
                </a:lnTo>
                <a:close/>
              </a:path>
              <a:path w="454660" h="480060">
                <a:moveTo>
                  <a:pt x="309793" y="24852"/>
                </a:moveTo>
                <a:lnTo>
                  <a:pt x="321182" y="40640"/>
                </a:lnTo>
                <a:lnTo>
                  <a:pt x="321437" y="41910"/>
                </a:lnTo>
                <a:lnTo>
                  <a:pt x="325755" y="46990"/>
                </a:lnTo>
                <a:lnTo>
                  <a:pt x="325374" y="46990"/>
                </a:lnTo>
                <a:lnTo>
                  <a:pt x="335914" y="63500"/>
                </a:lnTo>
                <a:lnTo>
                  <a:pt x="338074" y="66040"/>
                </a:lnTo>
                <a:lnTo>
                  <a:pt x="342264" y="67310"/>
                </a:lnTo>
                <a:lnTo>
                  <a:pt x="345567" y="64770"/>
                </a:lnTo>
                <a:lnTo>
                  <a:pt x="348742" y="63500"/>
                </a:lnTo>
                <a:lnTo>
                  <a:pt x="349757" y="58420"/>
                </a:lnTo>
                <a:lnTo>
                  <a:pt x="347725" y="55880"/>
                </a:lnTo>
                <a:lnTo>
                  <a:pt x="337312" y="39370"/>
                </a:lnTo>
                <a:lnTo>
                  <a:pt x="337057" y="38100"/>
                </a:lnTo>
                <a:lnTo>
                  <a:pt x="332867" y="33020"/>
                </a:lnTo>
                <a:lnTo>
                  <a:pt x="327714" y="25400"/>
                </a:lnTo>
                <a:lnTo>
                  <a:pt x="310642" y="25400"/>
                </a:lnTo>
                <a:lnTo>
                  <a:pt x="309793" y="24852"/>
                </a:lnTo>
                <a:close/>
              </a:path>
              <a:path w="454660" h="480060">
                <a:moveTo>
                  <a:pt x="176656" y="57150"/>
                </a:moveTo>
                <a:lnTo>
                  <a:pt x="169291" y="57150"/>
                </a:lnTo>
                <a:lnTo>
                  <a:pt x="167131" y="58420"/>
                </a:lnTo>
                <a:lnTo>
                  <a:pt x="167131" y="63500"/>
                </a:lnTo>
                <a:lnTo>
                  <a:pt x="169291" y="66040"/>
                </a:lnTo>
                <a:lnTo>
                  <a:pt x="200151" y="66040"/>
                </a:lnTo>
                <a:lnTo>
                  <a:pt x="189611" y="62230"/>
                </a:lnTo>
                <a:lnTo>
                  <a:pt x="176656" y="57150"/>
                </a:lnTo>
                <a:close/>
              </a:path>
              <a:path w="454660" h="480060">
                <a:moveTo>
                  <a:pt x="164385" y="58420"/>
                </a:moveTo>
                <a:lnTo>
                  <a:pt x="162687" y="58420"/>
                </a:lnTo>
                <a:lnTo>
                  <a:pt x="162179" y="59690"/>
                </a:lnTo>
                <a:lnTo>
                  <a:pt x="164385" y="58420"/>
                </a:lnTo>
                <a:close/>
              </a:path>
              <a:path w="454660" h="480060">
                <a:moveTo>
                  <a:pt x="214083" y="31750"/>
                </a:moveTo>
                <a:lnTo>
                  <a:pt x="211581" y="31750"/>
                </a:lnTo>
                <a:lnTo>
                  <a:pt x="210946" y="33020"/>
                </a:lnTo>
                <a:lnTo>
                  <a:pt x="214083" y="31750"/>
                </a:lnTo>
                <a:close/>
              </a:path>
              <a:path w="454660" h="480060">
                <a:moveTo>
                  <a:pt x="308356" y="22860"/>
                </a:moveTo>
                <a:lnTo>
                  <a:pt x="309793" y="24852"/>
                </a:lnTo>
                <a:lnTo>
                  <a:pt x="310642" y="25400"/>
                </a:lnTo>
                <a:lnTo>
                  <a:pt x="308356" y="22860"/>
                </a:lnTo>
                <a:close/>
              </a:path>
              <a:path w="454660" h="480060">
                <a:moveTo>
                  <a:pt x="325954" y="22860"/>
                </a:moveTo>
                <a:lnTo>
                  <a:pt x="308356" y="22860"/>
                </a:lnTo>
                <a:lnTo>
                  <a:pt x="310642" y="25400"/>
                </a:lnTo>
                <a:lnTo>
                  <a:pt x="327714" y="25400"/>
                </a:lnTo>
                <a:lnTo>
                  <a:pt x="325954" y="22860"/>
                </a:lnTo>
                <a:close/>
              </a:path>
              <a:path w="454660" h="480060">
                <a:moveTo>
                  <a:pt x="324194" y="20320"/>
                </a:moveTo>
                <a:lnTo>
                  <a:pt x="302768" y="20320"/>
                </a:lnTo>
                <a:lnTo>
                  <a:pt x="309793" y="24852"/>
                </a:lnTo>
                <a:lnTo>
                  <a:pt x="308356" y="22860"/>
                </a:lnTo>
                <a:lnTo>
                  <a:pt x="325954" y="22860"/>
                </a:lnTo>
                <a:lnTo>
                  <a:pt x="324194" y="20320"/>
                </a:lnTo>
                <a:close/>
              </a:path>
              <a:path w="454660" h="480060">
                <a:moveTo>
                  <a:pt x="245491" y="20320"/>
                </a:moveTo>
                <a:lnTo>
                  <a:pt x="242316" y="20320"/>
                </a:lnTo>
                <a:lnTo>
                  <a:pt x="241300" y="21590"/>
                </a:lnTo>
                <a:lnTo>
                  <a:pt x="245491" y="20320"/>
                </a:lnTo>
                <a:close/>
              </a:path>
              <a:path w="454660" h="480060">
                <a:moveTo>
                  <a:pt x="320675" y="15240"/>
                </a:moveTo>
                <a:lnTo>
                  <a:pt x="282956" y="15240"/>
                </a:lnTo>
                <a:lnTo>
                  <a:pt x="299085" y="19050"/>
                </a:lnTo>
                <a:lnTo>
                  <a:pt x="297814" y="19050"/>
                </a:lnTo>
                <a:lnTo>
                  <a:pt x="303530" y="21590"/>
                </a:lnTo>
                <a:lnTo>
                  <a:pt x="302768" y="20320"/>
                </a:lnTo>
                <a:lnTo>
                  <a:pt x="324194" y="20320"/>
                </a:lnTo>
                <a:lnTo>
                  <a:pt x="320675" y="15240"/>
                </a:lnTo>
                <a:close/>
              </a:path>
            </a:pathLst>
          </a:custGeom>
          <a:solidFill>
            <a:srgbClr val="5B2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3" name="object 83"/>
          <p:cNvGrpSpPr/>
          <p:nvPr/>
        </p:nvGrpSpPr>
        <p:grpSpPr>
          <a:xfrm>
            <a:off x="5999860" y="743077"/>
            <a:ext cx="2891155" cy="2273934"/>
            <a:chOff x="5999860" y="743077"/>
            <a:chExt cx="2891155" cy="2273934"/>
          </a:xfrm>
        </p:grpSpPr>
        <p:sp>
          <p:nvSpPr>
            <p:cNvPr id="84" name="object 84"/>
            <p:cNvSpPr/>
            <p:nvPr/>
          </p:nvSpPr>
          <p:spPr>
            <a:xfrm>
              <a:off x="5999860" y="743077"/>
              <a:ext cx="2891155" cy="1960880"/>
            </a:xfrm>
            <a:custGeom>
              <a:avLst/>
              <a:gdLst/>
              <a:ahLst/>
              <a:cxnLst/>
              <a:rect l="l" t="t" r="r" b="b"/>
              <a:pathLst>
                <a:path w="2891154" h="1960880">
                  <a:moveTo>
                    <a:pt x="366140" y="0"/>
                  </a:moveTo>
                  <a:lnTo>
                    <a:pt x="366140" y="1960372"/>
                  </a:lnTo>
                </a:path>
                <a:path w="2891154" h="1960880">
                  <a:moveTo>
                    <a:pt x="725932" y="0"/>
                  </a:moveTo>
                  <a:lnTo>
                    <a:pt x="725932" y="1960372"/>
                  </a:lnTo>
                </a:path>
                <a:path w="2891154" h="1960880">
                  <a:moveTo>
                    <a:pt x="1117854" y="0"/>
                  </a:moveTo>
                  <a:lnTo>
                    <a:pt x="1117854" y="1960372"/>
                  </a:lnTo>
                </a:path>
                <a:path w="2891154" h="1960880">
                  <a:moveTo>
                    <a:pt x="1445514" y="0"/>
                  </a:moveTo>
                  <a:lnTo>
                    <a:pt x="1445514" y="1960372"/>
                  </a:lnTo>
                </a:path>
                <a:path w="2891154" h="1960880">
                  <a:moveTo>
                    <a:pt x="1805305" y="0"/>
                  </a:moveTo>
                  <a:lnTo>
                    <a:pt x="1805305" y="1960372"/>
                  </a:lnTo>
                </a:path>
                <a:path w="2891154" h="1960880">
                  <a:moveTo>
                    <a:pt x="2165095" y="0"/>
                  </a:moveTo>
                  <a:lnTo>
                    <a:pt x="2165095" y="1960372"/>
                  </a:lnTo>
                </a:path>
                <a:path w="2891154" h="1960880">
                  <a:moveTo>
                    <a:pt x="2524887" y="0"/>
                  </a:moveTo>
                  <a:lnTo>
                    <a:pt x="2524887" y="1960372"/>
                  </a:lnTo>
                </a:path>
                <a:path w="2891154" h="1960880">
                  <a:moveTo>
                    <a:pt x="0" y="249809"/>
                  </a:moveTo>
                  <a:lnTo>
                    <a:pt x="2891028" y="249809"/>
                  </a:lnTo>
                </a:path>
                <a:path w="2891154" h="1960880">
                  <a:moveTo>
                    <a:pt x="0" y="493268"/>
                  </a:moveTo>
                  <a:lnTo>
                    <a:pt x="2891028" y="493268"/>
                  </a:lnTo>
                </a:path>
                <a:path w="2891154" h="1960880">
                  <a:moveTo>
                    <a:pt x="0" y="736726"/>
                  </a:moveTo>
                  <a:lnTo>
                    <a:pt x="2891028" y="736726"/>
                  </a:lnTo>
                </a:path>
                <a:path w="2891154" h="1960880">
                  <a:moveTo>
                    <a:pt x="0" y="980186"/>
                  </a:moveTo>
                  <a:lnTo>
                    <a:pt x="2891028" y="980186"/>
                  </a:lnTo>
                </a:path>
                <a:path w="2891154" h="1960880">
                  <a:moveTo>
                    <a:pt x="0" y="1223645"/>
                  </a:moveTo>
                  <a:lnTo>
                    <a:pt x="2891028" y="1223645"/>
                  </a:lnTo>
                </a:path>
                <a:path w="2891154" h="1960880">
                  <a:moveTo>
                    <a:pt x="0" y="1467104"/>
                  </a:moveTo>
                  <a:lnTo>
                    <a:pt x="2891028" y="1467104"/>
                  </a:lnTo>
                </a:path>
                <a:path w="2891154" h="1960880">
                  <a:moveTo>
                    <a:pt x="0" y="1710563"/>
                  </a:moveTo>
                  <a:lnTo>
                    <a:pt x="2891028" y="1710563"/>
                  </a:lnTo>
                </a:path>
                <a:path w="2891154" h="1960880">
                  <a:moveTo>
                    <a:pt x="6350" y="0"/>
                  </a:moveTo>
                  <a:lnTo>
                    <a:pt x="6350" y="1960372"/>
                  </a:lnTo>
                </a:path>
                <a:path w="2891154" h="1960880">
                  <a:moveTo>
                    <a:pt x="2884678" y="0"/>
                  </a:moveTo>
                  <a:lnTo>
                    <a:pt x="2884678" y="1960372"/>
                  </a:lnTo>
                </a:path>
                <a:path w="2891154" h="1960880">
                  <a:moveTo>
                    <a:pt x="0" y="6350"/>
                  </a:moveTo>
                  <a:lnTo>
                    <a:pt x="2891028" y="6350"/>
                  </a:lnTo>
                </a:path>
                <a:path w="2891154" h="1960880">
                  <a:moveTo>
                    <a:pt x="0" y="1954022"/>
                  </a:moveTo>
                  <a:lnTo>
                    <a:pt x="2891028" y="195402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019800" y="2743199"/>
              <a:ext cx="2854960" cy="114300"/>
            </a:xfrm>
            <a:custGeom>
              <a:avLst/>
              <a:gdLst/>
              <a:ahLst/>
              <a:cxnLst/>
              <a:rect l="l" t="t" r="r" b="b"/>
              <a:pathLst>
                <a:path w="2854959" h="114300">
                  <a:moveTo>
                    <a:pt x="1187958" y="57150"/>
                  </a:moveTo>
                  <a:lnTo>
                    <a:pt x="1149858" y="38100"/>
                  </a:lnTo>
                  <a:lnTo>
                    <a:pt x="1073658" y="0"/>
                  </a:lnTo>
                  <a:lnTo>
                    <a:pt x="1073658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1073658" y="76200"/>
                  </a:lnTo>
                  <a:lnTo>
                    <a:pt x="1073658" y="114300"/>
                  </a:lnTo>
                  <a:lnTo>
                    <a:pt x="1149858" y="76200"/>
                  </a:lnTo>
                  <a:lnTo>
                    <a:pt x="1187958" y="57150"/>
                  </a:lnTo>
                  <a:close/>
                </a:path>
                <a:path w="2854959" h="114300">
                  <a:moveTo>
                    <a:pt x="2854833" y="38100"/>
                  </a:moveTo>
                  <a:lnTo>
                    <a:pt x="1781175" y="38100"/>
                  </a:lnTo>
                  <a:lnTo>
                    <a:pt x="1781175" y="0"/>
                  </a:lnTo>
                  <a:lnTo>
                    <a:pt x="1666875" y="57150"/>
                  </a:lnTo>
                  <a:lnTo>
                    <a:pt x="1781175" y="114300"/>
                  </a:lnTo>
                  <a:lnTo>
                    <a:pt x="1781175" y="76200"/>
                  </a:lnTo>
                  <a:lnTo>
                    <a:pt x="2854833" y="76200"/>
                  </a:lnTo>
                  <a:lnTo>
                    <a:pt x="2854833" y="3810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66281" y="2019427"/>
              <a:ext cx="242188" cy="13779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71996" y="2276475"/>
              <a:ext cx="242188" cy="13779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93713" y="2535808"/>
              <a:ext cx="242062" cy="13843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66281" y="1802130"/>
              <a:ext cx="242188" cy="138429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70218" y="1565783"/>
              <a:ext cx="242188" cy="137922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057264" y="1284477"/>
              <a:ext cx="242188" cy="13842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59042" y="1078737"/>
              <a:ext cx="241808" cy="137795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430644" y="807465"/>
              <a:ext cx="242061" cy="138429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06056" y="800988"/>
              <a:ext cx="242189" cy="13842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162545" y="813943"/>
              <a:ext cx="242061" cy="138429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514208" y="800988"/>
              <a:ext cx="242189" cy="138429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861934" y="800988"/>
              <a:ext cx="242189" cy="138429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203310" y="807465"/>
              <a:ext cx="242062" cy="138429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589898" y="823468"/>
              <a:ext cx="242061" cy="137922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544815" y="1058926"/>
              <a:ext cx="242061" cy="137795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883270" y="1070229"/>
              <a:ext cx="242061" cy="138429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223757" y="1064513"/>
              <a:ext cx="241808" cy="13842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589517" y="1072261"/>
              <a:ext cx="241807" cy="13779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427342" y="1561846"/>
              <a:ext cx="241808" cy="137795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427342" y="1780032"/>
              <a:ext cx="241808" cy="137795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427342" y="2044953"/>
              <a:ext cx="241808" cy="137794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419087" y="2270125"/>
              <a:ext cx="242188" cy="13843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427342" y="2524251"/>
              <a:ext cx="241808" cy="13843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794245" y="1567307"/>
              <a:ext cx="242061" cy="13779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787006" y="1794128"/>
              <a:ext cx="242189" cy="137795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792467" y="2024252"/>
              <a:ext cx="242061" cy="13843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794245" y="2516632"/>
              <a:ext cx="242061" cy="137794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166482" y="2502154"/>
              <a:ext cx="242062" cy="137794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526781" y="2513838"/>
              <a:ext cx="242189" cy="13843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869173" y="2509520"/>
              <a:ext cx="242061" cy="138430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236330" y="2500883"/>
              <a:ext cx="241808" cy="138430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610472" y="2513838"/>
              <a:ext cx="242061" cy="138430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584818" y="2274061"/>
              <a:ext cx="242188" cy="138430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594597" y="2038477"/>
              <a:ext cx="242061" cy="137794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594597" y="1792605"/>
              <a:ext cx="242061" cy="137795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594597" y="1542033"/>
              <a:ext cx="242061" cy="137795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8597137" y="1316736"/>
              <a:ext cx="242061" cy="13779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8231631" y="1295145"/>
              <a:ext cx="242189" cy="137795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230234" y="1554733"/>
              <a:ext cx="241808" cy="137795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8240267" y="1780032"/>
              <a:ext cx="242188" cy="137795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235695" y="2037207"/>
              <a:ext cx="242061" cy="138430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8228837" y="2276475"/>
              <a:ext cx="242061" cy="137794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874888" y="2274823"/>
              <a:ext cx="242188" cy="138430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869173" y="2044953"/>
              <a:ext cx="242061" cy="137794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861934" y="1814194"/>
              <a:ext cx="242189" cy="137795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7869554" y="1561846"/>
              <a:ext cx="241680" cy="137795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876793" y="1304798"/>
              <a:ext cx="241680" cy="137795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534020" y="1316355"/>
              <a:ext cx="242061" cy="137795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514208" y="1548891"/>
              <a:ext cx="242189" cy="137795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534020" y="1793366"/>
              <a:ext cx="242061" cy="137795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539100" y="2035936"/>
              <a:ext cx="242062" cy="137921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234916" y="1059180"/>
              <a:ext cx="116588" cy="137033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222246" y="1303655"/>
              <a:ext cx="116645" cy="137033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224670" y="1554861"/>
              <a:ext cx="116751" cy="137160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7224670" y="1776983"/>
              <a:ext cx="116751" cy="137032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7231528" y="2017522"/>
              <a:ext cx="116751" cy="137032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7219336" y="2261616"/>
              <a:ext cx="116634" cy="137032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6843426" y="2266569"/>
              <a:ext cx="116750" cy="137160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7582556" y="2261616"/>
              <a:ext cx="116634" cy="137032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7383547" y="2781807"/>
              <a:ext cx="116773" cy="235204"/>
            </a:xfrm>
            <a:prstGeom prst="rect">
              <a:avLst/>
            </a:prstGeom>
          </p:spPr>
        </p:pic>
      </p:grpSp>
      <p:pic>
        <p:nvPicPr>
          <p:cNvPr id="149" name="object 149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4265676" y="843280"/>
            <a:ext cx="308863" cy="332739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4668497" y="853821"/>
            <a:ext cx="305203" cy="255650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5359146" y="2967482"/>
            <a:ext cx="438912" cy="304419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5776871" y="1611122"/>
            <a:ext cx="116772" cy="235203"/>
          </a:xfrm>
          <a:prstGeom prst="rect">
            <a:avLst/>
          </a:prstGeom>
        </p:spPr>
      </p:pic>
      <p:sp>
        <p:nvSpPr>
          <p:cNvPr id="153" name="object 1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A5CBFF7-E37C-11CE-C1D1-A7159C86E77E}"/>
              </a:ext>
            </a:extLst>
          </p:cNvPr>
          <p:cNvGrpSpPr/>
          <p:nvPr/>
        </p:nvGrpSpPr>
        <p:grpSpPr>
          <a:xfrm>
            <a:off x="6072705" y="828123"/>
            <a:ext cx="237600" cy="133920"/>
            <a:chOff x="6072705" y="828123"/>
            <a:chExt cx="23760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4A6355C-A35B-3201-2BC4-2294466F1BF5}"/>
                    </a:ext>
                  </a:extLst>
                </p14:cNvPr>
                <p14:cNvContentPartPr/>
                <p14:nvPr/>
              </p14:nvContentPartPr>
              <p14:xfrm>
                <a:off x="6072705" y="859083"/>
                <a:ext cx="63720" cy="100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4A6355C-A35B-3201-2BC4-2294466F1BF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068385" y="854763"/>
                  <a:ext cx="72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C18D0C0-F937-2023-E655-9798D7BB19A7}"/>
                    </a:ext>
                  </a:extLst>
                </p14:cNvPr>
                <p14:cNvContentPartPr/>
                <p14:nvPr/>
              </p14:nvContentPartPr>
              <p14:xfrm>
                <a:off x="6170265" y="838923"/>
                <a:ext cx="50040" cy="123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C18D0C0-F937-2023-E655-9798D7BB19A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165945" y="834603"/>
                  <a:ext cx="58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ECD3E16-D8E8-E996-0269-7B6B8AC030B9}"/>
                    </a:ext>
                  </a:extLst>
                </p14:cNvPr>
                <p14:cNvContentPartPr/>
                <p14:nvPr/>
              </p14:nvContentPartPr>
              <p14:xfrm>
                <a:off x="6255585" y="828123"/>
                <a:ext cx="54720" cy="117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ECD3E16-D8E8-E996-0269-7B6B8AC030B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51265" y="823803"/>
                  <a:ext cx="6336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5C361AD-68A8-D4D2-E85F-715F4A9AF720}"/>
              </a:ext>
            </a:extLst>
          </p:cNvPr>
          <p:cNvGrpSpPr/>
          <p:nvPr/>
        </p:nvGrpSpPr>
        <p:grpSpPr>
          <a:xfrm>
            <a:off x="6441345" y="1050603"/>
            <a:ext cx="252720" cy="126000"/>
            <a:chOff x="6441345" y="1050603"/>
            <a:chExt cx="252720" cy="1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36ED595-6CF2-B80B-09AE-739C121D2D98}"/>
                    </a:ext>
                  </a:extLst>
                </p14:cNvPr>
                <p14:cNvContentPartPr/>
                <p14:nvPr/>
              </p14:nvContentPartPr>
              <p14:xfrm>
                <a:off x="6441345" y="1063563"/>
                <a:ext cx="69120" cy="101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36ED595-6CF2-B80B-09AE-739C121D2D9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025" y="1059243"/>
                  <a:ext cx="77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31BCB6D-40B5-2CA5-33C3-354780F08B5D}"/>
                    </a:ext>
                  </a:extLst>
                </p14:cNvPr>
                <p14:cNvContentPartPr/>
                <p14:nvPr/>
              </p14:nvContentPartPr>
              <p14:xfrm>
                <a:off x="6541065" y="1050603"/>
                <a:ext cx="83160" cy="116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31BCB6D-40B5-2CA5-33C3-354780F08B5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36745" y="1046283"/>
                  <a:ext cx="91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01CE930-BB38-07CF-BE3B-D3AC5A6A89FE}"/>
                    </a:ext>
                  </a:extLst>
                </p14:cNvPr>
                <p14:cNvContentPartPr/>
                <p14:nvPr/>
              </p14:nvContentPartPr>
              <p14:xfrm>
                <a:off x="6643305" y="1065723"/>
                <a:ext cx="50760" cy="110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01CE930-BB38-07CF-BE3B-D3AC5A6A89F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38985" y="1061403"/>
                  <a:ext cx="5940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37E29CD-D9CD-BCC9-8A6A-0C72936DD903}"/>
              </a:ext>
            </a:extLst>
          </p:cNvPr>
          <p:cNvGrpSpPr/>
          <p:nvPr/>
        </p:nvGrpSpPr>
        <p:grpSpPr>
          <a:xfrm>
            <a:off x="6455025" y="1282083"/>
            <a:ext cx="221760" cy="142200"/>
            <a:chOff x="6455025" y="1282083"/>
            <a:chExt cx="22176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FC25337-DA23-5B0B-5DA8-0F09C8C64F41}"/>
                    </a:ext>
                  </a:extLst>
                </p14:cNvPr>
                <p14:cNvContentPartPr/>
                <p14:nvPr/>
              </p14:nvContentPartPr>
              <p14:xfrm>
                <a:off x="6455025" y="1282083"/>
                <a:ext cx="79200" cy="116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FC25337-DA23-5B0B-5DA8-0F09C8C64F4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450705" y="1277763"/>
                  <a:ext cx="87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E5E90A7-4CD5-3DF9-CC1E-3B19613BC665}"/>
                    </a:ext>
                  </a:extLst>
                </p14:cNvPr>
                <p14:cNvContentPartPr/>
                <p14:nvPr/>
              </p14:nvContentPartPr>
              <p14:xfrm>
                <a:off x="6551505" y="1296123"/>
                <a:ext cx="59400" cy="115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E5E90A7-4CD5-3DF9-CC1E-3B19613BC6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547185" y="1291803"/>
                  <a:ext cx="68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25CB463-8695-898C-9725-47FCC3251417}"/>
                    </a:ext>
                  </a:extLst>
                </p14:cNvPr>
                <p14:cNvContentPartPr/>
                <p14:nvPr/>
              </p14:nvContentPartPr>
              <p14:xfrm>
                <a:off x="6616305" y="1305123"/>
                <a:ext cx="60480" cy="119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25CB463-8695-898C-9725-47FCC325141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11985" y="1300803"/>
                  <a:ext cx="6912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718B981-C973-0B06-C8AD-D007336773C6}"/>
              </a:ext>
            </a:extLst>
          </p:cNvPr>
          <p:cNvGrpSpPr/>
          <p:nvPr/>
        </p:nvGrpSpPr>
        <p:grpSpPr>
          <a:xfrm>
            <a:off x="6791985" y="1057443"/>
            <a:ext cx="244080" cy="129240"/>
            <a:chOff x="6791985" y="1057443"/>
            <a:chExt cx="244080" cy="12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209FFD8-C692-C7A6-6993-D34073F2E756}"/>
                    </a:ext>
                  </a:extLst>
                </p14:cNvPr>
                <p14:cNvContentPartPr/>
                <p14:nvPr/>
              </p14:nvContentPartPr>
              <p14:xfrm>
                <a:off x="6791985" y="1064643"/>
                <a:ext cx="58680" cy="97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209FFD8-C692-C7A6-6993-D34073F2E75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787665" y="1060323"/>
                  <a:ext cx="67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2B20839-D614-4C20-7643-59F48E50B4A5}"/>
                    </a:ext>
                  </a:extLst>
                </p14:cNvPr>
                <p14:cNvContentPartPr/>
                <p14:nvPr/>
              </p14:nvContentPartPr>
              <p14:xfrm>
                <a:off x="6884505" y="1057443"/>
                <a:ext cx="64440" cy="93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2B20839-D614-4C20-7643-59F48E50B4A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80185" y="1053123"/>
                  <a:ext cx="730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5C4E09B-6C7B-7DE9-0500-30E71E82D654}"/>
                    </a:ext>
                  </a:extLst>
                </p14:cNvPr>
                <p14:cNvContentPartPr/>
                <p14:nvPr/>
              </p14:nvContentPartPr>
              <p14:xfrm>
                <a:off x="6941025" y="1060323"/>
                <a:ext cx="95040" cy="126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5C4E09B-6C7B-7DE9-0500-30E71E82D65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936705" y="1056003"/>
                  <a:ext cx="10368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CC456F1-B327-1234-268C-FE5CEF0357CF}"/>
                  </a:ext>
                </a:extLst>
              </p14:cNvPr>
              <p14:cNvContentPartPr/>
              <p14:nvPr/>
            </p14:nvContentPartPr>
            <p14:xfrm>
              <a:off x="6892425" y="1250403"/>
              <a:ext cx="81000" cy="1512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CC456F1-B327-1234-268C-FE5CEF0357C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888105" y="1246083"/>
                <a:ext cx="89640" cy="15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6515189-49D4-DBC6-21A9-612A77C4C714}"/>
              </a:ext>
            </a:extLst>
          </p:cNvPr>
          <p:cNvGrpSpPr/>
          <p:nvPr/>
        </p:nvGrpSpPr>
        <p:grpSpPr>
          <a:xfrm>
            <a:off x="4273425" y="3816843"/>
            <a:ext cx="137160" cy="64800"/>
            <a:chOff x="4273425" y="3816843"/>
            <a:chExt cx="137160" cy="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0738AE6-FED7-B2C6-E2DB-A817063F0360}"/>
                    </a:ext>
                  </a:extLst>
                </p14:cNvPr>
                <p14:cNvContentPartPr/>
                <p14:nvPr/>
              </p14:nvContentPartPr>
              <p14:xfrm>
                <a:off x="4273425" y="3816843"/>
                <a:ext cx="125640" cy="11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0738AE6-FED7-B2C6-E2DB-A817063F036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69105" y="3812523"/>
                  <a:ext cx="134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9EF40AA-6A16-47D2-53A0-7F3DEF858862}"/>
                    </a:ext>
                  </a:extLst>
                </p14:cNvPr>
                <p14:cNvContentPartPr/>
                <p14:nvPr/>
              </p14:nvContentPartPr>
              <p14:xfrm>
                <a:off x="4279905" y="3876243"/>
                <a:ext cx="130680" cy="5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9EF40AA-6A16-47D2-53A0-7F3DEF85886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275585" y="3871923"/>
                  <a:ext cx="139320" cy="14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43425"/>
            <a:ext cx="9144000" cy="600075"/>
            <a:chOff x="0" y="4543425"/>
            <a:chExt cx="9144000" cy="600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7984" y="4816538"/>
              <a:ext cx="84530" cy="134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4472" y="4806099"/>
              <a:ext cx="84403" cy="13437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9662" y="-11747"/>
            <a:ext cx="670305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Handwritten</a:t>
            </a:r>
            <a:r>
              <a:rPr spc="-95" dirty="0"/>
              <a:t> </a:t>
            </a:r>
            <a:r>
              <a:rPr dirty="0"/>
              <a:t>digit</a:t>
            </a:r>
            <a:r>
              <a:rPr spc="-55" dirty="0"/>
              <a:t> </a:t>
            </a:r>
            <a:r>
              <a:rPr spc="-10" dirty="0"/>
              <a:t>recognition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5480" y="776097"/>
            <a:ext cx="435483" cy="56642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57175" y="2053970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32" y="0"/>
                </a:moveTo>
                <a:lnTo>
                  <a:pt x="85077" y="7493"/>
                </a:lnTo>
                <a:lnTo>
                  <a:pt x="105168" y="25018"/>
                </a:lnTo>
                <a:lnTo>
                  <a:pt x="0" y="25018"/>
                </a:lnTo>
                <a:lnTo>
                  <a:pt x="0" y="36830"/>
                </a:lnTo>
                <a:lnTo>
                  <a:pt x="105168" y="36830"/>
                </a:lnTo>
                <a:lnTo>
                  <a:pt x="85077" y="54229"/>
                </a:lnTo>
                <a:lnTo>
                  <a:pt x="91732" y="61722"/>
                </a:lnTo>
                <a:lnTo>
                  <a:pt x="123253" y="34543"/>
                </a:lnTo>
                <a:lnTo>
                  <a:pt x="123253" y="27178"/>
                </a:lnTo>
                <a:lnTo>
                  <a:pt x="91732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779" y="1990407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6600" y="220980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76225" y="1019238"/>
            <a:ext cx="2953385" cy="2143125"/>
            <a:chOff x="276225" y="1019238"/>
            <a:chExt cx="2953385" cy="2143125"/>
          </a:xfrm>
        </p:grpSpPr>
        <p:sp>
          <p:nvSpPr>
            <p:cNvPr id="11" name="object 11"/>
            <p:cNvSpPr/>
            <p:nvPr/>
          </p:nvSpPr>
          <p:spPr>
            <a:xfrm>
              <a:off x="276225" y="212407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2462" y="1033525"/>
              <a:ext cx="561975" cy="2114550"/>
            </a:xfrm>
            <a:custGeom>
              <a:avLst/>
              <a:gdLst/>
              <a:ahLst/>
              <a:cxnLst/>
              <a:rect l="l" t="t" r="r" b="b"/>
              <a:pathLst>
                <a:path w="561975" h="2114550">
                  <a:moveTo>
                    <a:pt x="0" y="93599"/>
                  </a:moveTo>
                  <a:lnTo>
                    <a:pt x="7360" y="57167"/>
                  </a:lnTo>
                  <a:lnTo>
                    <a:pt x="27433" y="27416"/>
                  </a:lnTo>
                  <a:lnTo>
                    <a:pt x="57205" y="7356"/>
                  </a:lnTo>
                  <a:lnTo>
                    <a:pt x="93662" y="0"/>
                  </a:lnTo>
                  <a:lnTo>
                    <a:pt x="468312" y="0"/>
                  </a:lnTo>
                  <a:lnTo>
                    <a:pt x="504769" y="7356"/>
                  </a:lnTo>
                  <a:lnTo>
                    <a:pt x="534541" y="27416"/>
                  </a:lnTo>
                  <a:lnTo>
                    <a:pt x="554614" y="57167"/>
                  </a:lnTo>
                  <a:lnTo>
                    <a:pt x="561975" y="93599"/>
                  </a:lnTo>
                  <a:lnTo>
                    <a:pt x="561975" y="2020824"/>
                  </a:lnTo>
                  <a:lnTo>
                    <a:pt x="554614" y="2057274"/>
                  </a:lnTo>
                  <a:lnTo>
                    <a:pt x="534541" y="2087070"/>
                  </a:lnTo>
                  <a:lnTo>
                    <a:pt x="504769" y="2107174"/>
                  </a:lnTo>
                  <a:lnTo>
                    <a:pt x="468312" y="2114550"/>
                  </a:lnTo>
                  <a:lnTo>
                    <a:pt x="93662" y="2114550"/>
                  </a:lnTo>
                  <a:lnTo>
                    <a:pt x="57205" y="2107174"/>
                  </a:lnTo>
                  <a:lnTo>
                    <a:pt x="27433" y="2087070"/>
                  </a:lnTo>
                  <a:lnTo>
                    <a:pt x="7360" y="2057274"/>
                  </a:lnTo>
                  <a:lnTo>
                    <a:pt x="0" y="2020824"/>
                  </a:lnTo>
                  <a:lnTo>
                    <a:pt x="0" y="93599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237" y="1081150"/>
              <a:ext cx="381000" cy="2000250"/>
            </a:xfrm>
            <a:custGeom>
              <a:avLst/>
              <a:gdLst/>
              <a:ahLst/>
              <a:cxnLst/>
              <a:rect l="l" t="t" r="r" b="b"/>
              <a:pathLst>
                <a:path w="381000" h="2000250">
                  <a:moveTo>
                    <a:pt x="0" y="595249"/>
                  </a:moveTo>
                  <a:lnTo>
                    <a:pt x="6464" y="545864"/>
                  </a:lnTo>
                  <a:lnTo>
                    <a:pt x="24708" y="501504"/>
                  </a:lnTo>
                  <a:lnTo>
                    <a:pt x="53006" y="463930"/>
                  </a:lnTo>
                  <a:lnTo>
                    <a:pt x="89633" y="434909"/>
                  </a:lnTo>
                  <a:lnTo>
                    <a:pt x="132864" y="416202"/>
                  </a:lnTo>
                  <a:lnTo>
                    <a:pt x="180975" y="409575"/>
                  </a:lnTo>
                  <a:lnTo>
                    <a:pt x="229085" y="416202"/>
                  </a:lnTo>
                  <a:lnTo>
                    <a:pt x="272316" y="434909"/>
                  </a:lnTo>
                  <a:lnTo>
                    <a:pt x="308943" y="463931"/>
                  </a:lnTo>
                  <a:lnTo>
                    <a:pt x="337241" y="501504"/>
                  </a:lnTo>
                  <a:lnTo>
                    <a:pt x="355485" y="545864"/>
                  </a:lnTo>
                  <a:lnTo>
                    <a:pt x="361950" y="595249"/>
                  </a:lnTo>
                  <a:lnTo>
                    <a:pt x="355485" y="644642"/>
                  </a:lnTo>
                  <a:lnTo>
                    <a:pt x="337241" y="689026"/>
                  </a:lnTo>
                  <a:lnTo>
                    <a:pt x="308943" y="726630"/>
                  </a:lnTo>
                  <a:lnTo>
                    <a:pt x="272316" y="755682"/>
                  </a:lnTo>
                  <a:lnTo>
                    <a:pt x="229085" y="774413"/>
                  </a:lnTo>
                  <a:lnTo>
                    <a:pt x="180975" y="781050"/>
                  </a:lnTo>
                  <a:lnTo>
                    <a:pt x="132864" y="774413"/>
                  </a:lnTo>
                  <a:lnTo>
                    <a:pt x="89633" y="755682"/>
                  </a:lnTo>
                  <a:lnTo>
                    <a:pt x="53006" y="726630"/>
                  </a:lnTo>
                  <a:lnTo>
                    <a:pt x="24708" y="689026"/>
                  </a:lnTo>
                  <a:lnTo>
                    <a:pt x="6464" y="644642"/>
                  </a:lnTo>
                  <a:lnTo>
                    <a:pt x="0" y="595249"/>
                  </a:lnTo>
                  <a:close/>
                </a:path>
                <a:path w="381000" h="2000250">
                  <a:moveTo>
                    <a:pt x="9525" y="1414399"/>
                  </a:moveTo>
                  <a:lnTo>
                    <a:pt x="15989" y="1365014"/>
                  </a:lnTo>
                  <a:lnTo>
                    <a:pt x="34233" y="1320654"/>
                  </a:lnTo>
                  <a:lnTo>
                    <a:pt x="62531" y="1283081"/>
                  </a:lnTo>
                  <a:lnTo>
                    <a:pt x="99158" y="1254059"/>
                  </a:lnTo>
                  <a:lnTo>
                    <a:pt x="142389" y="1235352"/>
                  </a:lnTo>
                  <a:lnTo>
                    <a:pt x="190500" y="1228725"/>
                  </a:lnTo>
                  <a:lnTo>
                    <a:pt x="238610" y="1235352"/>
                  </a:lnTo>
                  <a:lnTo>
                    <a:pt x="281841" y="1254059"/>
                  </a:lnTo>
                  <a:lnTo>
                    <a:pt x="318468" y="1283081"/>
                  </a:lnTo>
                  <a:lnTo>
                    <a:pt x="346766" y="1320654"/>
                  </a:lnTo>
                  <a:lnTo>
                    <a:pt x="365010" y="1365014"/>
                  </a:lnTo>
                  <a:lnTo>
                    <a:pt x="371475" y="1414399"/>
                  </a:lnTo>
                  <a:lnTo>
                    <a:pt x="365010" y="1463792"/>
                  </a:lnTo>
                  <a:lnTo>
                    <a:pt x="346766" y="1508176"/>
                  </a:lnTo>
                  <a:lnTo>
                    <a:pt x="318468" y="1545780"/>
                  </a:lnTo>
                  <a:lnTo>
                    <a:pt x="281841" y="1574832"/>
                  </a:lnTo>
                  <a:lnTo>
                    <a:pt x="238610" y="1593563"/>
                  </a:lnTo>
                  <a:lnTo>
                    <a:pt x="190500" y="1600200"/>
                  </a:lnTo>
                  <a:lnTo>
                    <a:pt x="142389" y="1593563"/>
                  </a:lnTo>
                  <a:lnTo>
                    <a:pt x="99158" y="1574832"/>
                  </a:lnTo>
                  <a:lnTo>
                    <a:pt x="62531" y="1545780"/>
                  </a:lnTo>
                  <a:lnTo>
                    <a:pt x="34233" y="1508176"/>
                  </a:lnTo>
                  <a:lnTo>
                    <a:pt x="15989" y="1463792"/>
                  </a:lnTo>
                  <a:lnTo>
                    <a:pt x="9525" y="1414399"/>
                  </a:lnTo>
                  <a:close/>
                </a:path>
                <a:path w="381000" h="2000250">
                  <a:moveTo>
                    <a:pt x="0" y="1814449"/>
                  </a:moveTo>
                  <a:lnTo>
                    <a:pt x="6634" y="1765064"/>
                  </a:lnTo>
                  <a:lnTo>
                    <a:pt x="25359" y="1720704"/>
                  </a:lnTo>
                  <a:lnTo>
                    <a:pt x="54402" y="1683131"/>
                  </a:lnTo>
                  <a:lnTo>
                    <a:pt x="91993" y="1654109"/>
                  </a:lnTo>
                  <a:lnTo>
                    <a:pt x="136361" y="1635402"/>
                  </a:lnTo>
                  <a:lnTo>
                    <a:pt x="185737" y="1628775"/>
                  </a:lnTo>
                  <a:lnTo>
                    <a:pt x="235113" y="1635402"/>
                  </a:lnTo>
                  <a:lnTo>
                    <a:pt x="279481" y="1654109"/>
                  </a:lnTo>
                  <a:lnTo>
                    <a:pt x="317072" y="1683131"/>
                  </a:lnTo>
                  <a:lnTo>
                    <a:pt x="346115" y="1720704"/>
                  </a:lnTo>
                  <a:lnTo>
                    <a:pt x="364840" y="1765064"/>
                  </a:lnTo>
                  <a:lnTo>
                    <a:pt x="371475" y="1814449"/>
                  </a:lnTo>
                  <a:lnTo>
                    <a:pt x="364840" y="1863842"/>
                  </a:lnTo>
                  <a:lnTo>
                    <a:pt x="346115" y="1908226"/>
                  </a:lnTo>
                  <a:lnTo>
                    <a:pt x="317072" y="1945830"/>
                  </a:lnTo>
                  <a:lnTo>
                    <a:pt x="279481" y="1974882"/>
                  </a:lnTo>
                  <a:lnTo>
                    <a:pt x="235113" y="1993613"/>
                  </a:lnTo>
                  <a:lnTo>
                    <a:pt x="185737" y="2000250"/>
                  </a:lnTo>
                  <a:lnTo>
                    <a:pt x="136361" y="1993613"/>
                  </a:lnTo>
                  <a:lnTo>
                    <a:pt x="91993" y="1974882"/>
                  </a:lnTo>
                  <a:lnTo>
                    <a:pt x="54402" y="1945830"/>
                  </a:lnTo>
                  <a:lnTo>
                    <a:pt x="25359" y="1908226"/>
                  </a:lnTo>
                  <a:lnTo>
                    <a:pt x="6634" y="1863842"/>
                  </a:lnTo>
                  <a:lnTo>
                    <a:pt x="0" y="1814449"/>
                  </a:lnTo>
                  <a:close/>
                </a:path>
                <a:path w="381000" h="2000250">
                  <a:moveTo>
                    <a:pt x="9525" y="180975"/>
                  </a:moveTo>
                  <a:lnTo>
                    <a:pt x="16159" y="132820"/>
                  </a:lnTo>
                  <a:lnTo>
                    <a:pt x="34884" y="89577"/>
                  </a:lnTo>
                  <a:lnTo>
                    <a:pt x="63927" y="52959"/>
                  </a:lnTo>
                  <a:lnTo>
                    <a:pt x="101518" y="24680"/>
                  </a:lnTo>
                  <a:lnTo>
                    <a:pt x="145886" y="6455"/>
                  </a:lnTo>
                  <a:lnTo>
                    <a:pt x="195262" y="0"/>
                  </a:lnTo>
                  <a:lnTo>
                    <a:pt x="244638" y="6455"/>
                  </a:lnTo>
                  <a:lnTo>
                    <a:pt x="289006" y="24680"/>
                  </a:lnTo>
                  <a:lnTo>
                    <a:pt x="326597" y="52959"/>
                  </a:lnTo>
                  <a:lnTo>
                    <a:pt x="355640" y="89577"/>
                  </a:lnTo>
                  <a:lnTo>
                    <a:pt x="374365" y="132820"/>
                  </a:lnTo>
                  <a:lnTo>
                    <a:pt x="381000" y="180975"/>
                  </a:lnTo>
                  <a:lnTo>
                    <a:pt x="374365" y="229085"/>
                  </a:lnTo>
                  <a:lnTo>
                    <a:pt x="355640" y="272316"/>
                  </a:lnTo>
                  <a:lnTo>
                    <a:pt x="326597" y="308943"/>
                  </a:lnTo>
                  <a:lnTo>
                    <a:pt x="289006" y="337241"/>
                  </a:lnTo>
                  <a:lnTo>
                    <a:pt x="244638" y="355485"/>
                  </a:lnTo>
                  <a:lnTo>
                    <a:pt x="195262" y="361950"/>
                  </a:lnTo>
                  <a:lnTo>
                    <a:pt x="145886" y="355485"/>
                  </a:lnTo>
                  <a:lnTo>
                    <a:pt x="101518" y="337241"/>
                  </a:lnTo>
                  <a:lnTo>
                    <a:pt x="63927" y="308943"/>
                  </a:lnTo>
                  <a:lnTo>
                    <a:pt x="34884" y="272316"/>
                  </a:lnTo>
                  <a:lnTo>
                    <a:pt x="16159" y="229085"/>
                  </a:lnTo>
                  <a:lnTo>
                    <a:pt x="9525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52650" y="1605025"/>
              <a:ext cx="552450" cy="1323975"/>
            </a:xfrm>
            <a:custGeom>
              <a:avLst/>
              <a:gdLst/>
              <a:ahLst/>
              <a:cxnLst/>
              <a:rect l="l" t="t" r="r" b="b"/>
              <a:pathLst>
                <a:path w="552450" h="1323975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231773"/>
                  </a:lnTo>
                  <a:lnTo>
                    <a:pt x="545205" y="1267664"/>
                  </a:lnTo>
                  <a:lnTo>
                    <a:pt x="525446" y="1296971"/>
                  </a:lnTo>
                  <a:lnTo>
                    <a:pt x="496139" y="1316730"/>
                  </a:lnTo>
                  <a:lnTo>
                    <a:pt x="460248" y="1323975"/>
                  </a:lnTo>
                  <a:lnTo>
                    <a:pt x="92075" y="1323975"/>
                  </a:lnTo>
                  <a:lnTo>
                    <a:pt x="56203" y="1316730"/>
                  </a:lnTo>
                  <a:lnTo>
                    <a:pt x="26939" y="1296971"/>
                  </a:lnTo>
                  <a:lnTo>
                    <a:pt x="7225" y="1267664"/>
                  </a:lnTo>
                  <a:lnTo>
                    <a:pt x="0" y="123177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8375" y="1662175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0" y="180975"/>
                  </a:moveTo>
                  <a:lnTo>
                    <a:pt x="6627" y="132820"/>
                  </a:lnTo>
                  <a:lnTo>
                    <a:pt x="25334" y="89577"/>
                  </a:lnTo>
                  <a:lnTo>
                    <a:pt x="54356" y="52959"/>
                  </a:lnTo>
                  <a:lnTo>
                    <a:pt x="91929" y="24680"/>
                  </a:lnTo>
                  <a:lnTo>
                    <a:pt x="136289" y="6455"/>
                  </a:lnTo>
                  <a:lnTo>
                    <a:pt x="185674" y="0"/>
                  </a:lnTo>
                  <a:lnTo>
                    <a:pt x="235067" y="6455"/>
                  </a:lnTo>
                  <a:lnTo>
                    <a:pt x="279451" y="24680"/>
                  </a:lnTo>
                  <a:lnTo>
                    <a:pt x="317055" y="52959"/>
                  </a:lnTo>
                  <a:lnTo>
                    <a:pt x="346107" y="89577"/>
                  </a:lnTo>
                  <a:lnTo>
                    <a:pt x="364838" y="132820"/>
                  </a:lnTo>
                  <a:lnTo>
                    <a:pt x="371475" y="180975"/>
                  </a:lnTo>
                  <a:lnTo>
                    <a:pt x="364838" y="229085"/>
                  </a:lnTo>
                  <a:lnTo>
                    <a:pt x="346107" y="272316"/>
                  </a:lnTo>
                  <a:lnTo>
                    <a:pt x="317055" y="308943"/>
                  </a:lnTo>
                  <a:lnTo>
                    <a:pt x="279451" y="337241"/>
                  </a:lnTo>
                  <a:lnTo>
                    <a:pt x="235067" y="355485"/>
                  </a:lnTo>
                  <a:lnTo>
                    <a:pt x="185674" y="361950"/>
                  </a:lnTo>
                  <a:lnTo>
                    <a:pt x="136289" y="355485"/>
                  </a:lnTo>
                  <a:lnTo>
                    <a:pt x="91929" y="337241"/>
                  </a:lnTo>
                  <a:lnTo>
                    <a:pt x="54356" y="308943"/>
                  </a:lnTo>
                  <a:lnTo>
                    <a:pt x="25334" y="272316"/>
                  </a:lnTo>
                  <a:lnTo>
                    <a:pt x="6627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62301" y="1986025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460248"/>
                  </a:lnTo>
                  <a:lnTo>
                    <a:pt x="545205" y="496139"/>
                  </a:lnTo>
                  <a:lnTo>
                    <a:pt x="525446" y="525446"/>
                  </a:lnTo>
                  <a:lnTo>
                    <a:pt x="496139" y="545205"/>
                  </a:lnTo>
                  <a:lnTo>
                    <a:pt x="460248" y="552450"/>
                  </a:lnTo>
                  <a:lnTo>
                    <a:pt x="92075" y="552450"/>
                  </a:lnTo>
                  <a:lnTo>
                    <a:pt x="56203" y="545205"/>
                  </a:lnTo>
                  <a:lnTo>
                    <a:pt x="26939" y="525446"/>
                  </a:lnTo>
                  <a:lnTo>
                    <a:pt x="7225" y="496139"/>
                  </a:lnTo>
                  <a:lnTo>
                    <a:pt x="0" y="46024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57551" y="207175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8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47900" y="22098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7775" y="219075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47900" y="2462275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185674"/>
                  </a:moveTo>
                  <a:lnTo>
                    <a:pt x="6627" y="136289"/>
                  </a:lnTo>
                  <a:lnTo>
                    <a:pt x="25334" y="91929"/>
                  </a:lnTo>
                  <a:lnTo>
                    <a:pt x="54356" y="54356"/>
                  </a:lnTo>
                  <a:lnTo>
                    <a:pt x="91929" y="25334"/>
                  </a:lnTo>
                  <a:lnTo>
                    <a:pt x="136289" y="6627"/>
                  </a:lnTo>
                  <a:lnTo>
                    <a:pt x="185674" y="0"/>
                  </a:lnTo>
                  <a:lnTo>
                    <a:pt x="235067" y="6627"/>
                  </a:lnTo>
                  <a:lnTo>
                    <a:pt x="279451" y="25334"/>
                  </a:lnTo>
                  <a:lnTo>
                    <a:pt x="317055" y="54356"/>
                  </a:lnTo>
                  <a:lnTo>
                    <a:pt x="346107" y="91929"/>
                  </a:lnTo>
                  <a:lnTo>
                    <a:pt x="364838" y="136289"/>
                  </a:lnTo>
                  <a:lnTo>
                    <a:pt x="371475" y="185674"/>
                  </a:lnTo>
                  <a:lnTo>
                    <a:pt x="364838" y="235067"/>
                  </a:lnTo>
                  <a:lnTo>
                    <a:pt x="346107" y="279451"/>
                  </a:lnTo>
                  <a:lnTo>
                    <a:pt x="317055" y="317055"/>
                  </a:lnTo>
                  <a:lnTo>
                    <a:pt x="279451" y="346107"/>
                  </a:lnTo>
                  <a:lnTo>
                    <a:pt x="235067" y="364838"/>
                  </a:lnTo>
                  <a:lnTo>
                    <a:pt x="185674" y="371475"/>
                  </a:lnTo>
                  <a:lnTo>
                    <a:pt x="136289" y="364838"/>
                  </a:lnTo>
                  <a:lnTo>
                    <a:pt x="91929" y="346107"/>
                  </a:lnTo>
                  <a:lnTo>
                    <a:pt x="54356" y="317055"/>
                  </a:lnTo>
                  <a:lnTo>
                    <a:pt x="25334" y="279451"/>
                  </a:lnTo>
                  <a:lnTo>
                    <a:pt x="6627" y="235067"/>
                  </a:lnTo>
                  <a:lnTo>
                    <a:pt x="0" y="185674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688844" y="2642552"/>
            <a:ext cx="67754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35"/>
              </a:spcBef>
            </a:pPr>
            <a:r>
              <a:rPr sz="1550" spc="-10" dirty="0">
                <a:solidFill>
                  <a:srgbClr val="FF40FF"/>
                </a:solidFill>
                <a:latin typeface="Verdana"/>
                <a:cs typeface="Verdana"/>
              </a:rPr>
              <a:t>output layer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684" y="3353527"/>
            <a:ext cx="796290" cy="71755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0"/>
              </a:spcBef>
            </a:pPr>
            <a:r>
              <a:rPr sz="1400" dirty="0">
                <a:latin typeface="Verdana"/>
                <a:cs typeface="Verdana"/>
              </a:rPr>
              <a:t>25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59560" y="3357662"/>
            <a:ext cx="795655" cy="70929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105"/>
              </a:spcBef>
            </a:pPr>
            <a:r>
              <a:rPr sz="1400" dirty="0">
                <a:latin typeface="Verdana"/>
                <a:cs typeface="Verdana"/>
              </a:rPr>
              <a:t>15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25621" y="3521709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89" h="62229">
                <a:moveTo>
                  <a:pt x="91693" y="0"/>
                </a:moveTo>
                <a:lnTo>
                  <a:pt x="85089" y="7619"/>
                </a:lnTo>
                <a:lnTo>
                  <a:pt x="105155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155" y="36829"/>
                </a:lnTo>
                <a:lnTo>
                  <a:pt x="85089" y="54355"/>
                </a:lnTo>
                <a:lnTo>
                  <a:pt x="91693" y="61848"/>
                </a:lnTo>
                <a:lnTo>
                  <a:pt x="123189" y="34543"/>
                </a:lnTo>
                <a:lnTo>
                  <a:pt x="123189" y="27304"/>
                </a:lnTo>
                <a:lnTo>
                  <a:pt x="9169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91584" y="3365436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53992" y="3613658"/>
            <a:ext cx="154940" cy="69215"/>
          </a:xfrm>
          <a:custGeom>
            <a:avLst/>
            <a:gdLst/>
            <a:ahLst/>
            <a:cxnLst/>
            <a:rect l="l" t="t" r="r" b="b"/>
            <a:pathLst>
              <a:path w="154939" h="69214">
                <a:moveTo>
                  <a:pt x="154813" y="52197"/>
                </a:moveTo>
                <a:lnTo>
                  <a:pt x="0" y="52197"/>
                </a:lnTo>
                <a:lnTo>
                  <a:pt x="0" y="68834"/>
                </a:lnTo>
                <a:lnTo>
                  <a:pt x="154813" y="68834"/>
                </a:lnTo>
                <a:lnTo>
                  <a:pt x="154813" y="52197"/>
                </a:lnTo>
                <a:close/>
              </a:path>
              <a:path w="154939" h="69214">
                <a:moveTo>
                  <a:pt x="154813" y="0"/>
                </a:moveTo>
                <a:lnTo>
                  <a:pt x="0" y="0"/>
                </a:lnTo>
                <a:lnTo>
                  <a:pt x="0" y="16764"/>
                </a:lnTo>
                <a:lnTo>
                  <a:pt x="154813" y="16764"/>
                </a:lnTo>
                <a:lnTo>
                  <a:pt x="154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84213" y="3098799"/>
            <a:ext cx="74295" cy="1098550"/>
          </a:xfrm>
          <a:custGeom>
            <a:avLst/>
            <a:gdLst/>
            <a:ahLst/>
            <a:cxnLst/>
            <a:rect l="l" t="t" r="r" b="b"/>
            <a:pathLst>
              <a:path w="74295" h="1098550">
                <a:moveTo>
                  <a:pt x="74041" y="0"/>
                </a:moveTo>
                <a:lnTo>
                  <a:pt x="0" y="0"/>
                </a:lnTo>
                <a:lnTo>
                  <a:pt x="0" y="13970"/>
                </a:lnTo>
                <a:lnTo>
                  <a:pt x="46355" y="13970"/>
                </a:lnTo>
                <a:lnTo>
                  <a:pt x="46355" y="1084580"/>
                </a:lnTo>
                <a:lnTo>
                  <a:pt x="0" y="1084580"/>
                </a:lnTo>
                <a:lnTo>
                  <a:pt x="0" y="1098550"/>
                </a:lnTo>
                <a:lnTo>
                  <a:pt x="74041" y="1098550"/>
                </a:lnTo>
                <a:lnTo>
                  <a:pt x="74041" y="1084580"/>
                </a:lnTo>
                <a:lnTo>
                  <a:pt x="74041" y="13970"/>
                </a:lnTo>
                <a:lnTo>
                  <a:pt x="74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4521200" y="3098800"/>
            <a:ext cx="910590" cy="1132205"/>
            <a:chOff x="4521200" y="3098800"/>
            <a:chExt cx="910590" cy="1132205"/>
          </a:xfrm>
        </p:grpSpPr>
        <p:sp>
          <p:nvSpPr>
            <p:cNvPr id="29" name="object 29"/>
            <p:cNvSpPr/>
            <p:nvPr/>
          </p:nvSpPr>
          <p:spPr>
            <a:xfrm>
              <a:off x="5258562" y="3139439"/>
              <a:ext cx="41910" cy="176530"/>
            </a:xfrm>
            <a:custGeom>
              <a:avLst/>
              <a:gdLst/>
              <a:ahLst/>
              <a:cxnLst/>
              <a:rect l="l" t="t" r="r" b="b"/>
              <a:pathLst>
                <a:path w="41910" h="176529">
                  <a:moveTo>
                    <a:pt x="41402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6035" y="6350"/>
                  </a:lnTo>
                  <a:lnTo>
                    <a:pt x="26035" y="170180"/>
                  </a:lnTo>
                  <a:lnTo>
                    <a:pt x="0" y="170180"/>
                  </a:lnTo>
                  <a:lnTo>
                    <a:pt x="0" y="176530"/>
                  </a:lnTo>
                  <a:lnTo>
                    <a:pt x="41402" y="176530"/>
                  </a:lnTo>
                  <a:lnTo>
                    <a:pt x="41402" y="170180"/>
                  </a:lnTo>
                  <a:lnTo>
                    <a:pt x="41402" y="6350"/>
                  </a:lnTo>
                  <a:lnTo>
                    <a:pt x="41402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97500" y="3315715"/>
              <a:ext cx="34290" cy="36195"/>
            </a:xfrm>
            <a:custGeom>
              <a:avLst/>
              <a:gdLst/>
              <a:ahLst/>
              <a:cxnLst/>
              <a:rect l="l" t="t" r="r" b="b"/>
              <a:pathLst>
                <a:path w="34289" h="36195">
                  <a:moveTo>
                    <a:pt x="20447" y="0"/>
                  </a:moveTo>
                  <a:lnTo>
                    <a:pt x="17145" y="0"/>
                  </a:lnTo>
                  <a:lnTo>
                    <a:pt x="13842" y="0"/>
                  </a:lnTo>
                  <a:lnTo>
                    <a:pt x="10922" y="761"/>
                  </a:lnTo>
                  <a:lnTo>
                    <a:pt x="5587" y="3809"/>
                  </a:lnTo>
                  <a:lnTo>
                    <a:pt x="3555" y="5968"/>
                  </a:lnTo>
                  <a:lnTo>
                    <a:pt x="762" y="11556"/>
                  </a:lnTo>
                  <a:lnTo>
                    <a:pt x="0" y="14604"/>
                  </a:lnTo>
                  <a:lnTo>
                    <a:pt x="0" y="21589"/>
                  </a:lnTo>
                  <a:lnTo>
                    <a:pt x="762" y="24764"/>
                  </a:lnTo>
                  <a:lnTo>
                    <a:pt x="2286" y="27431"/>
                  </a:lnTo>
                  <a:lnTo>
                    <a:pt x="3683" y="30225"/>
                  </a:lnTo>
                  <a:lnTo>
                    <a:pt x="5714" y="32384"/>
                  </a:lnTo>
                  <a:lnTo>
                    <a:pt x="11049" y="35432"/>
                  </a:lnTo>
                  <a:lnTo>
                    <a:pt x="13970" y="36194"/>
                  </a:lnTo>
                  <a:lnTo>
                    <a:pt x="20320" y="36194"/>
                  </a:lnTo>
                  <a:lnTo>
                    <a:pt x="23240" y="35432"/>
                  </a:lnTo>
                  <a:lnTo>
                    <a:pt x="28448" y="32384"/>
                  </a:lnTo>
                  <a:lnTo>
                    <a:pt x="30607" y="30225"/>
                  </a:lnTo>
                  <a:lnTo>
                    <a:pt x="32003" y="27431"/>
                  </a:lnTo>
                  <a:lnTo>
                    <a:pt x="33527" y="24764"/>
                  </a:lnTo>
                  <a:lnTo>
                    <a:pt x="34162" y="21589"/>
                  </a:lnTo>
                  <a:lnTo>
                    <a:pt x="34162" y="14604"/>
                  </a:lnTo>
                  <a:lnTo>
                    <a:pt x="23367" y="761"/>
                  </a:lnTo>
                  <a:lnTo>
                    <a:pt x="20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1200" y="3098800"/>
              <a:ext cx="910463" cy="11316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9669" y="3262121"/>
              <a:ext cx="379168" cy="313181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511672" y="3177539"/>
            <a:ext cx="350775" cy="231775"/>
            <a:chOff x="5511672" y="3177539"/>
            <a:chExt cx="350775" cy="231775"/>
          </a:xfrm>
        </p:grpSpPr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1672" y="3204845"/>
              <a:ext cx="123316" cy="20446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656707" y="3177539"/>
              <a:ext cx="41910" cy="176530"/>
            </a:xfrm>
            <a:custGeom>
              <a:avLst/>
              <a:gdLst/>
              <a:ahLst/>
              <a:cxnLst/>
              <a:rect l="l" t="t" r="r" b="b"/>
              <a:pathLst>
                <a:path w="41910" h="176529">
                  <a:moveTo>
                    <a:pt x="41529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70180"/>
                  </a:lnTo>
                  <a:lnTo>
                    <a:pt x="0" y="176530"/>
                  </a:lnTo>
                  <a:lnTo>
                    <a:pt x="41529" y="176530"/>
                  </a:lnTo>
                  <a:lnTo>
                    <a:pt x="41529" y="170180"/>
                  </a:lnTo>
                  <a:lnTo>
                    <a:pt x="15494" y="170180"/>
                  </a:lnTo>
                  <a:lnTo>
                    <a:pt x="15494" y="6350"/>
                  </a:lnTo>
                  <a:lnTo>
                    <a:pt x="41529" y="6350"/>
                  </a:lnTo>
                  <a:lnTo>
                    <a:pt x="4152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9190" y="3192145"/>
              <a:ext cx="78867" cy="11988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820537" y="3177539"/>
              <a:ext cx="41910" cy="176530"/>
            </a:xfrm>
            <a:custGeom>
              <a:avLst/>
              <a:gdLst/>
              <a:ahLst/>
              <a:cxnLst/>
              <a:rect l="l" t="t" r="r" b="b"/>
              <a:pathLst>
                <a:path w="41910" h="176529">
                  <a:moveTo>
                    <a:pt x="41402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6035" y="6350"/>
                  </a:lnTo>
                  <a:lnTo>
                    <a:pt x="26035" y="170180"/>
                  </a:lnTo>
                  <a:lnTo>
                    <a:pt x="0" y="170180"/>
                  </a:lnTo>
                  <a:lnTo>
                    <a:pt x="0" y="176530"/>
                  </a:lnTo>
                  <a:lnTo>
                    <a:pt x="41402" y="176530"/>
                  </a:lnTo>
                  <a:lnTo>
                    <a:pt x="41402" y="170180"/>
                  </a:lnTo>
                  <a:lnTo>
                    <a:pt x="41402" y="6350"/>
                  </a:lnTo>
                  <a:lnTo>
                    <a:pt x="41402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5958967" y="3252470"/>
            <a:ext cx="154940" cy="162560"/>
          </a:xfrm>
          <a:custGeom>
            <a:avLst/>
            <a:gdLst/>
            <a:ahLst/>
            <a:cxnLst/>
            <a:rect l="l" t="t" r="r" b="b"/>
            <a:pathLst>
              <a:path w="154939" h="162560">
                <a:moveTo>
                  <a:pt x="154813" y="72390"/>
                </a:moveTo>
                <a:lnTo>
                  <a:pt x="86360" y="72390"/>
                </a:lnTo>
                <a:lnTo>
                  <a:pt x="86360" y="0"/>
                </a:lnTo>
                <a:lnTo>
                  <a:pt x="68453" y="0"/>
                </a:lnTo>
                <a:lnTo>
                  <a:pt x="68453" y="72390"/>
                </a:lnTo>
                <a:lnTo>
                  <a:pt x="0" y="72390"/>
                </a:lnTo>
                <a:lnTo>
                  <a:pt x="0" y="90170"/>
                </a:lnTo>
                <a:lnTo>
                  <a:pt x="68453" y="90170"/>
                </a:lnTo>
                <a:lnTo>
                  <a:pt x="68453" y="162560"/>
                </a:lnTo>
                <a:lnTo>
                  <a:pt x="86360" y="162560"/>
                </a:lnTo>
                <a:lnTo>
                  <a:pt x="86360" y="90170"/>
                </a:lnTo>
                <a:lnTo>
                  <a:pt x="154813" y="90170"/>
                </a:lnTo>
                <a:lnTo>
                  <a:pt x="154813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6199504" y="3139439"/>
            <a:ext cx="473075" cy="431800"/>
            <a:chOff x="6199504" y="3139439"/>
            <a:chExt cx="473075" cy="431800"/>
          </a:xfrm>
        </p:grpSpPr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9504" y="3139439"/>
              <a:ext cx="357759" cy="35356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2823" y="3225799"/>
              <a:ext cx="79375" cy="23825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49415" y="3257803"/>
              <a:ext cx="379168" cy="313181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5511673" y="3567048"/>
            <a:ext cx="350774" cy="508952"/>
            <a:chOff x="5511673" y="3567048"/>
            <a:chExt cx="350774" cy="508952"/>
          </a:xfrm>
        </p:grpSpPr>
        <p:sp>
          <p:nvSpPr>
            <p:cNvPr id="45" name="object 45"/>
            <p:cNvSpPr/>
            <p:nvPr/>
          </p:nvSpPr>
          <p:spPr>
            <a:xfrm>
              <a:off x="5669661" y="3567048"/>
              <a:ext cx="31115" cy="166370"/>
            </a:xfrm>
            <a:custGeom>
              <a:avLst/>
              <a:gdLst/>
              <a:ahLst/>
              <a:cxnLst/>
              <a:rect l="l" t="t" r="r" b="b"/>
              <a:pathLst>
                <a:path w="31114" h="166370">
                  <a:moveTo>
                    <a:pt x="19685" y="133603"/>
                  </a:moveTo>
                  <a:lnTo>
                    <a:pt x="10922" y="133603"/>
                  </a:lnTo>
                  <a:lnTo>
                    <a:pt x="7365" y="135128"/>
                  </a:lnTo>
                  <a:lnTo>
                    <a:pt x="1397" y="141350"/>
                  </a:lnTo>
                  <a:lnTo>
                    <a:pt x="0" y="145160"/>
                  </a:lnTo>
                  <a:lnTo>
                    <a:pt x="0" y="154559"/>
                  </a:lnTo>
                  <a:lnTo>
                    <a:pt x="1397" y="158369"/>
                  </a:lnTo>
                  <a:lnTo>
                    <a:pt x="4444" y="161416"/>
                  </a:lnTo>
                  <a:lnTo>
                    <a:pt x="7365" y="164464"/>
                  </a:lnTo>
                  <a:lnTo>
                    <a:pt x="10922" y="166115"/>
                  </a:lnTo>
                  <a:lnTo>
                    <a:pt x="19685" y="166115"/>
                  </a:lnTo>
                  <a:lnTo>
                    <a:pt x="23367" y="164464"/>
                  </a:lnTo>
                  <a:lnTo>
                    <a:pt x="29210" y="158369"/>
                  </a:lnTo>
                  <a:lnTo>
                    <a:pt x="30606" y="154559"/>
                  </a:lnTo>
                  <a:lnTo>
                    <a:pt x="30606" y="145160"/>
                  </a:lnTo>
                  <a:lnTo>
                    <a:pt x="29210" y="141350"/>
                  </a:lnTo>
                  <a:lnTo>
                    <a:pt x="26288" y="138175"/>
                  </a:lnTo>
                  <a:lnTo>
                    <a:pt x="23367" y="135128"/>
                  </a:lnTo>
                  <a:lnTo>
                    <a:pt x="19685" y="133603"/>
                  </a:lnTo>
                  <a:close/>
                </a:path>
                <a:path w="31114" h="166370">
                  <a:moveTo>
                    <a:pt x="19685" y="66801"/>
                  </a:moveTo>
                  <a:lnTo>
                    <a:pt x="10922" y="66801"/>
                  </a:lnTo>
                  <a:lnTo>
                    <a:pt x="7365" y="68325"/>
                  </a:lnTo>
                  <a:lnTo>
                    <a:pt x="1397" y="74548"/>
                  </a:lnTo>
                  <a:lnTo>
                    <a:pt x="0" y="78359"/>
                  </a:lnTo>
                  <a:lnTo>
                    <a:pt x="0" y="87756"/>
                  </a:lnTo>
                  <a:lnTo>
                    <a:pt x="1397" y="91566"/>
                  </a:lnTo>
                  <a:lnTo>
                    <a:pt x="4444" y="94614"/>
                  </a:lnTo>
                  <a:lnTo>
                    <a:pt x="7365" y="97662"/>
                  </a:lnTo>
                  <a:lnTo>
                    <a:pt x="10922" y="99187"/>
                  </a:lnTo>
                  <a:lnTo>
                    <a:pt x="19685" y="99187"/>
                  </a:lnTo>
                  <a:lnTo>
                    <a:pt x="23367" y="97662"/>
                  </a:lnTo>
                  <a:lnTo>
                    <a:pt x="29210" y="91566"/>
                  </a:lnTo>
                  <a:lnTo>
                    <a:pt x="30606" y="87756"/>
                  </a:lnTo>
                  <a:lnTo>
                    <a:pt x="30606" y="78359"/>
                  </a:lnTo>
                  <a:lnTo>
                    <a:pt x="29210" y="74548"/>
                  </a:lnTo>
                  <a:lnTo>
                    <a:pt x="26288" y="71373"/>
                  </a:lnTo>
                  <a:lnTo>
                    <a:pt x="23367" y="68325"/>
                  </a:lnTo>
                  <a:lnTo>
                    <a:pt x="19685" y="66801"/>
                  </a:lnTo>
                  <a:close/>
                </a:path>
                <a:path w="31114" h="166370">
                  <a:moveTo>
                    <a:pt x="19685" y="0"/>
                  </a:moveTo>
                  <a:lnTo>
                    <a:pt x="10922" y="0"/>
                  </a:lnTo>
                  <a:lnTo>
                    <a:pt x="7365" y="1523"/>
                  </a:lnTo>
                  <a:lnTo>
                    <a:pt x="1397" y="7746"/>
                  </a:lnTo>
                  <a:lnTo>
                    <a:pt x="0" y="11556"/>
                  </a:lnTo>
                  <a:lnTo>
                    <a:pt x="0" y="20954"/>
                  </a:lnTo>
                  <a:lnTo>
                    <a:pt x="1397" y="24764"/>
                  </a:lnTo>
                  <a:lnTo>
                    <a:pt x="4444" y="27812"/>
                  </a:lnTo>
                  <a:lnTo>
                    <a:pt x="7365" y="30860"/>
                  </a:lnTo>
                  <a:lnTo>
                    <a:pt x="10922" y="32384"/>
                  </a:lnTo>
                  <a:lnTo>
                    <a:pt x="19685" y="32384"/>
                  </a:lnTo>
                  <a:lnTo>
                    <a:pt x="23367" y="30860"/>
                  </a:lnTo>
                  <a:lnTo>
                    <a:pt x="29210" y="24764"/>
                  </a:lnTo>
                  <a:lnTo>
                    <a:pt x="30606" y="20954"/>
                  </a:lnTo>
                  <a:lnTo>
                    <a:pt x="30606" y="11556"/>
                  </a:lnTo>
                  <a:lnTo>
                    <a:pt x="29210" y="7746"/>
                  </a:lnTo>
                  <a:lnTo>
                    <a:pt x="26288" y="4571"/>
                  </a:lnTo>
                  <a:lnTo>
                    <a:pt x="23367" y="1523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11673" y="3871594"/>
              <a:ext cx="123316" cy="20440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656707" y="3844289"/>
              <a:ext cx="41910" cy="176530"/>
            </a:xfrm>
            <a:custGeom>
              <a:avLst/>
              <a:gdLst/>
              <a:ahLst/>
              <a:cxnLst/>
              <a:rect l="l" t="t" r="r" b="b"/>
              <a:pathLst>
                <a:path w="41910" h="176529">
                  <a:moveTo>
                    <a:pt x="41529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70180"/>
                  </a:lnTo>
                  <a:lnTo>
                    <a:pt x="0" y="176530"/>
                  </a:lnTo>
                  <a:lnTo>
                    <a:pt x="41529" y="176530"/>
                  </a:lnTo>
                  <a:lnTo>
                    <a:pt x="41529" y="170180"/>
                  </a:lnTo>
                  <a:lnTo>
                    <a:pt x="15494" y="170180"/>
                  </a:lnTo>
                  <a:lnTo>
                    <a:pt x="15494" y="6350"/>
                  </a:lnTo>
                  <a:lnTo>
                    <a:pt x="41529" y="6350"/>
                  </a:lnTo>
                  <a:lnTo>
                    <a:pt x="4152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9190" y="3858894"/>
              <a:ext cx="78867" cy="11984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820537" y="3844289"/>
              <a:ext cx="41910" cy="176530"/>
            </a:xfrm>
            <a:custGeom>
              <a:avLst/>
              <a:gdLst/>
              <a:ahLst/>
              <a:cxnLst/>
              <a:rect l="l" t="t" r="r" b="b"/>
              <a:pathLst>
                <a:path w="41910" h="176529">
                  <a:moveTo>
                    <a:pt x="41402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6035" y="6350"/>
                  </a:lnTo>
                  <a:lnTo>
                    <a:pt x="26035" y="170180"/>
                  </a:lnTo>
                  <a:lnTo>
                    <a:pt x="0" y="170180"/>
                  </a:lnTo>
                  <a:lnTo>
                    <a:pt x="0" y="176530"/>
                  </a:lnTo>
                  <a:lnTo>
                    <a:pt x="41402" y="176530"/>
                  </a:lnTo>
                  <a:lnTo>
                    <a:pt x="41402" y="170180"/>
                  </a:lnTo>
                  <a:lnTo>
                    <a:pt x="41402" y="6350"/>
                  </a:lnTo>
                  <a:lnTo>
                    <a:pt x="41402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5958967" y="3919220"/>
            <a:ext cx="154940" cy="162560"/>
          </a:xfrm>
          <a:custGeom>
            <a:avLst/>
            <a:gdLst/>
            <a:ahLst/>
            <a:cxnLst/>
            <a:rect l="l" t="t" r="r" b="b"/>
            <a:pathLst>
              <a:path w="154939" h="162560">
                <a:moveTo>
                  <a:pt x="154813" y="72390"/>
                </a:moveTo>
                <a:lnTo>
                  <a:pt x="86360" y="72390"/>
                </a:lnTo>
                <a:lnTo>
                  <a:pt x="86360" y="0"/>
                </a:lnTo>
                <a:lnTo>
                  <a:pt x="68453" y="0"/>
                </a:lnTo>
                <a:lnTo>
                  <a:pt x="68453" y="72390"/>
                </a:lnTo>
                <a:lnTo>
                  <a:pt x="0" y="72390"/>
                </a:lnTo>
                <a:lnTo>
                  <a:pt x="0" y="90170"/>
                </a:lnTo>
                <a:lnTo>
                  <a:pt x="68453" y="90170"/>
                </a:lnTo>
                <a:lnTo>
                  <a:pt x="68453" y="162560"/>
                </a:lnTo>
                <a:lnTo>
                  <a:pt x="86360" y="162560"/>
                </a:lnTo>
                <a:lnTo>
                  <a:pt x="86360" y="90170"/>
                </a:lnTo>
                <a:lnTo>
                  <a:pt x="154813" y="90170"/>
                </a:lnTo>
                <a:lnTo>
                  <a:pt x="154813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6199504" y="3806190"/>
            <a:ext cx="473075" cy="387985"/>
            <a:chOff x="6199504" y="3806190"/>
            <a:chExt cx="473075" cy="387985"/>
          </a:xfrm>
        </p:grpSpPr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99504" y="3806190"/>
              <a:ext cx="357759" cy="35548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92823" y="3892537"/>
              <a:ext cx="79375" cy="23821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269100" y="3937558"/>
              <a:ext cx="340995" cy="256540"/>
            </a:xfrm>
            <a:custGeom>
              <a:avLst/>
              <a:gdLst/>
              <a:ahLst/>
              <a:cxnLst/>
              <a:rect l="l" t="t" r="r" b="b"/>
              <a:pathLst>
                <a:path w="340995" h="256539">
                  <a:moveTo>
                    <a:pt x="143383" y="255270"/>
                  </a:moveTo>
                  <a:lnTo>
                    <a:pt x="94487" y="255270"/>
                  </a:lnTo>
                  <a:lnTo>
                    <a:pt x="113919" y="256540"/>
                  </a:lnTo>
                  <a:lnTo>
                    <a:pt x="124713" y="256540"/>
                  </a:lnTo>
                  <a:lnTo>
                    <a:pt x="143383" y="255270"/>
                  </a:lnTo>
                  <a:close/>
                </a:path>
                <a:path w="340995" h="256539">
                  <a:moveTo>
                    <a:pt x="153797" y="254000"/>
                  </a:moveTo>
                  <a:lnTo>
                    <a:pt x="85598" y="254000"/>
                  </a:lnTo>
                  <a:lnTo>
                    <a:pt x="93472" y="255270"/>
                  </a:lnTo>
                  <a:lnTo>
                    <a:pt x="144525" y="255270"/>
                  </a:lnTo>
                  <a:lnTo>
                    <a:pt x="153797" y="254000"/>
                  </a:lnTo>
                  <a:close/>
                </a:path>
                <a:path w="340995" h="256539">
                  <a:moveTo>
                    <a:pt x="2032" y="130810"/>
                  </a:moveTo>
                  <a:lnTo>
                    <a:pt x="1015" y="135890"/>
                  </a:lnTo>
                  <a:lnTo>
                    <a:pt x="762" y="138430"/>
                  </a:lnTo>
                  <a:lnTo>
                    <a:pt x="381" y="146050"/>
                  </a:lnTo>
                  <a:lnTo>
                    <a:pt x="126" y="147320"/>
                  </a:lnTo>
                  <a:lnTo>
                    <a:pt x="0" y="158750"/>
                  </a:lnTo>
                  <a:lnTo>
                    <a:pt x="381" y="162560"/>
                  </a:lnTo>
                  <a:lnTo>
                    <a:pt x="635" y="167640"/>
                  </a:lnTo>
                  <a:lnTo>
                    <a:pt x="1397" y="172720"/>
                  </a:lnTo>
                  <a:lnTo>
                    <a:pt x="1650" y="173990"/>
                  </a:lnTo>
                  <a:lnTo>
                    <a:pt x="4190" y="182880"/>
                  </a:lnTo>
                  <a:lnTo>
                    <a:pt x="5587" y="187960"/>
                  </a:lnTo>
                  <a:lnTo>
                    <a:pt x="6223" y="189230"/>
                  </a:lnTo>
                  <a:lnTo>
                    <a:pt x="10922" y="199390"/>
                  </a:lnTo>
                  <a:lnTo>
                    <a:pt x="13335" y="203200"/>
                  </a:lnTo>
                  <a:lnTo>
                    <a:pt x="33782" y="227330"/>
                  </a:lnTo>
                  <a:lnTo>
                    <a:pt x="33527" y="227330"/>
                  </a:lnTo>
                  <a:lnTo>
                    <a:pt x="41783" y="234950"/>
                  </a:lnTo>
                  <a:lnTo>
                    <a:pt x="43434" y="236220"/>
                  </a:lnTo>
                  <a:lnTo>
                    <a:pt x="59309" y="245110"/>
                  </a:lnTo>
                  <a:lnTo>
                    <a:pt x="60198" y="245110"/>
                  </a:lnTo>
                  <a:lnTo>
                    <a:pt x="67056" y="248920"/>
                  </a:lnTo>
                  <a:lnTo>
                    <a:pt x="68072" y="248920"/>
                  </a:lnTo>
                  <a:lnTo>
                    <a:pt x="84582" y="254000"/>
                  </a:lnTo>
                  <a:lnTo>
                    <a:pt x="154939" y="254000"/>
                  </a:lnTo>
                  <a:lnTo>
                    <a:pt x="177291" y="246380"/>
                  </a:lnTo>
                  <a:lnTo>
                    <a:pt x="177673" y="246380"/>
                  </a:lnTo>
                  <a:lnTo>
                    <a:pt x="188087" y="242570"/>
                  </a:lnTo>
                  <a:lnTo>
                    <a:pt x="188340" y="242570"/>
                  </a:lnTo>
                  <a:lnTo>
                    <a:pt x="197389" y="238760"/>
                  </a:lnTo>
                  <a:lnTo>
                    <a:pt x="115315" y="238760"/>
                  </a:lnTo>
                  <a:lnTo>
                    <a:pt x="95885" y="237490"/>
                  </a:lnTo>
                  <a:lnTo>
                    <a:pt x="96900" y="237490"/>
                  </a:lnTo>
                  <a:lnTo>
                    <a:pt x="88900" y="236220"/>
                  </a:lnTo>
                  <a:lnTo>
                    <a:pt x="89915" y="236220"/>
                  </a:lnTo>
                  <a:lnTo>
                    <a:pt x="73406" y="231140"/>
                  </a:lnTo>
                  <a:lnTo>
                    <a:pt x="74295" y="231140"/>
                  </a:lnTo>
                  <a:lnTo>
                    <a:pt x="67437" y="228600"/>
                  </a:lnTo>
                  <a:lnTo>
                    <a:pt x="68452" y="228600"/>
                  </a:lnTo>
                  <a:lnTo>
                    <a:pt x="54845" y="220980"/>
                  </a:lnTo>
                  <a:lnTo>
                    <a:pt x="54228" y="220980"/>
                  </a:lnTo>
                  <a:lnTo>
                    <a:pt x="52577" y="219710"/>
                  </a:lnTo>
                  <a:lnTo>
                    <a:pt x="52853" y="219710"/>
                  </a:lnTo>
                  <a:lnTo>
                    <a:pt x="45974" y="213360"/>
                  </a:lnTo>
                  <a:lnTo>
                    <a:pt x="45720" y="213360"/>
                  </a:lnTo>
                  <a:lnTo>
                    <a:pt x="37120" y="205740"/>
                  </a:lnTo>
                  <a:lnTo>
                    <a:pt x="36957" y="205740"/>
                  </a:lnTo>
                  <a:lnTo>
                    <a:pt x="35687" y="204470"/>
                  </a:lnTo>
                  <a:lnTo>
                    <a:pt x="35864" y="204470"/>
                  </a:lnTo>
                  <a:lnTo>
                    <a:pt x="32588" y="200660"/>
                  </a:lnTo>
                  <a:lnTo>
                    <a:pt x="31496" y="199390"/>
                  </a:lnTo>
                  <a:lnTo>
                    <a:pt x="31781" y="199390"/>
                  </a:lnTo>
                  <a:lnTo>
                    <a:pt x="29590" y="195580"/>
                  </a:lnTo>
                  <a:lnTo>
                    <a:pt x="29463" y="194310"/>
                  </a:lnTo>
                  <a:lnTo>
                    <a:pt x="28744" y="193040"/>
                  </a:lnTo>
                  <a:lnTo>
                    <a:pt x="28194" y="193040"/>
                  </a:lnTo>
                  <a:lnTo>
                    <a:pt x="27304" y="190500"/>
                  </a:lnTo>
                  <a:lnTo>
                    <a:pt x="27629" y="190500"/>
                  </a:lnTo>
                  <a:lnTo>
                    <a:pt x="25653" y="181610"/>
                  </a:lnTo>
                  <a:lnTo>
                    <a:pt x="24129" y="176530"/>
                  </a:lnTo>
                  <a:lnTo>
                    <a:pt x="22061" y="168910"/>
                  </a:lnTo>
                  <a:lnTo>
                    <a:pt x="21844" y="168910"/>
                  </a:lnTo>
                  <a:lnTo>
                    <a:pt x="21082" y="165100"/>
                  </a:lnTo>
                  <a:lnTo>
                    <a:pt x="20574" y="158750"/>
                  </a:lnTo>
                  <a:lnTo>
                    <a:pt x="20574" y="157480"/>
                  </a:lnTo>
                  <a:lnTo>
                    <a:pt x="20447" y="151130"/>
                  </a:lnTo>
                  <a:lnTo>
                    <a:pt x="20827" y="147320"/>
                  </a:lnTo>
                  <a:lnTo>
                    <a:pt x="21100" y="140970"/>
                  </a:lnTo>
                  <a:lnTo>
                    <a:pt x="20954" y="140970"/>
                  </a:lnTo>
                  <a:lnTo>
                    <a:pt x="21209" y="138430"/>
                  </a:lnTo>
                  <a:lnTo>
                    <a:pt x="21462" y="138430"/>
                  </a:lnTo>
                  <a:lnTo>
                    <a:pt x="22225" y="134620"/>
                  </a:lnTo>
                  <a:lnTo>
                    <a:pt x="22351" y="133350"/>
                  </a:lnTo>
                  <a:lnTo>
                    <a:pt x="1904" y="133350"/>
                  </a:lnTo>
                  <a:lnTo>
                    <a:pt x="2032" y="130810"/>
                  </a:lnTo>
                  <a:close/>
                </a:path>
                <a:path w="340995" h="256539">
                  <a:moveTo>
                    <a:pt x="150368" y="234950"/>
                  </a:moveTo>
                  <a:lnTo>
                    <a:pt x="140970" y="237490"/>
                  </a:lnTo>
                  <a:lnTo>
                    <a:pt x="141986" y="237490"/>
                  </a:lnTo>
                  <a:lnTo>
                    <a:pt x="123316" y="238760"/>
                  </a:lnTo>
                  <a:lnTo>
                    <a:pt x="197389" y="238760"/>
                  </a:lnTo>
                  <a:lnTo>
                    <a:pt x="203422" y="236220"/>
                  </a:lnTo>
                  <a:lnTo>
                    <a:pt x="149225" y="236220"/>
                  </a:lnTo>
                  <a:lnTo>
                    <a:pt x="150368" y="234950"/>
                  </a:lnTo>
                  <a:close/>
                </a:path>
                <a:path w="340995" h="256539">
                  <a:moveTo>
                    <a:pt x="220599" y="228600"/>
                  </a:moveTo>
                  <a:lnTo>
                    <a:pt x="171576" y="228600"/>
                  </a:lnTo>
                  <a:lnTo>
                    <a:pt x="149225" y="236220"/>
                  </a:lnTo>
                  <a:lnTo>
                    <a:pt x="203422" y="236220"/>
                  </a:lnTo>
                  <a:lnTo>
                    <a:pt x="212471" y="232410"/>
                  </a:lnTo>
                  <a:lnTo>
                    <a:pt x="220599" y="228600"/>
                  </a:lnTo>
                  <a:close/>
                </a:path>
                <a:path w="340995" h="256539">
                  <a:moveTo>
                    <a:pt x="277495" y="172720"/>
                  </a:moveTo>
                  <a:lnTo>
                    <a:pt x="271525" y="176530"/>
                  </a:lnTo>
                  <a:lnTo>
                    <a:pt x="270509" y="177800"/>
                  </a:lnTo>
                  <a:lnTo>
                    <a:pt x="257175" y="187960"/>
                  </a:lnTo>
                  <a:lnTo>
                    <a:pt x="257682" y="187960"/>
                  </a:lnTo>
                  <a:lnTo>
                    <a:pt x="251968" y="191770"/>
                  </a:lnTo>
                  <a:lnTo>
                    <a:pt x="252729" y="191770"/>
                  </a:lnTo>
                  <a:lnTo>
                    <a:pt x="237617" y="199390"/>
                  </a:lnTo>
                  <a:lnTo>
                    <a:pt x="236727" y="200660"/>
                  </a:lnTo>
                  <a:lnTo>
                    <a:pt x="230250" y="204470"/>
                  </a:lnTo>
                  <a:lnTo>
                    <a:pt x="231901" y="204470"/>
                  </a:lnTo>
                  <a:lnTo>
                    <a:pt x="213487" y="212090"/>
                  </a:lnTo>
                  <a:lnTo>
                    <a:pt x="213868" y="212090"/>
                  </a:lnTo>
                  <a:lnTo>
                    <a:pt x="205486" y="214630"/>
                  </a:lnTo>
                  <a:lnTo>
                    <a:pt x="181356" y="224790"/>
                  </a:lnTo>
                  <a:lnTo>
                    <a:pt x="171069" y="228600"/>
                  </a:lnTo>
                  <a:lnTo>
                    <a:pt x="220979" y="228600"/>
                  </a:lnTo>
                  <a:lnTo>
                    <a:pt x="239268" y="220980"/>
                  </a:lnTo>
                  <a:lnTo>
                    <a:pt x="238505" y="220980"/>
                  </a:lnTo>
                  <a:lnTo>
                    <a:pt x="245999" y="218440"/>
                  </a:lnTo>
                  <a:lnTo>
                    <a:pt x="248030" y="218440"/>
                  </a:lnTo>
                  <a:lnTo>
                    <a:pt x="263144" y="209550"/>
                  </a:lnTo>
                  <a:lnTo>
                    <a:pt x="263905" y="209550"/>
                  </a:lnTo>
                  <a:lnTo>
                    <a:pt x="269621" y="204470"/>
                  </a:lnTo>
                  <a:lnTo>
                    <a:pt x="283464" y="194310"/>
                  </a:lnTo>
                  <a:lnTo>
                    <a:pt x="285115" y="193040"/>
                  </a:lnTo>
                  <a:lnTo>
                    <a:pt x="289559" y="186690"/>
                  </a:lnTo>
                  <a:lnTo>
                    <a:pt x="290309" y="186690"/>
                  </a:lnTo>
                  <a:lnTo>
                    <a:pt x="301625" y="175260"/>
                  </a:lnTo>
                  <a:lnTo>
                    <a:pt x="275844" y="175260"/>
                  </a:lnTo>
                  <a:lnTo>
                    <a:pt x="277495" y="172720"/>
                  </a:lnTo>
                  <a:close/>
                </a:path>
                <a:path w="340995" h="256539">
                  <a:moveTo>
                    <a:pt x="52577" y="219710"/>
                  </a:moveTo>
                  <a:lnTo>
                    <a:pt x="54228" y="220980"/>
                  </a:lnTo>
                  <a:lnTo>
                    <a:pt x="53277" y="220101"/>
                  </a:lnTo>
                  <a:lnTo>
                    <a:pt x="52577" y="219710"/>
                  </a:lnTo>
                  <a:close/>
                </a:path>
                <a:path w="340995" h="256539">
                  <a:moveTo>
                    <a:pt x="53277" y="220101"/>
                  </a:moveTo>
                  <a:lnTo>
                    <a:pt x="54228" y="220980"/>
                  </a:lnTo>
                  <a:lnTo>
                    <a:pt x="54845" y="220980"/>
                  </a:lnTo>
                  <a:lnTo>
                    <a:pt x="53277" y="220101"/>
                  </a:lnTo>
                  <a:close/>
                </a:path>
                <a:path w="340995" h="256539">
                  <a:moveTo>
                    <a:pt x="52853" y="219710"/>
                  </a:moveTo>
                  <a:lnTo>
                    <a:pt x="52577" y="219710"/>
                  </a:lnTo>
                  <a:lnTo>
                    <a:pt x="53277" y="220101"/>
                  </a:lnTo>
                  <a:lnTo>
                    <a:pt x="52853" y="219710"/>
                  </a:lnTo>
                  <a:close/>
                </a:path>
                <a:path w="340995" h="256539">
                  <a:moveTo>
                    <a:pt x="35687" y="204470"/>
                  </a:moveTo>
                  <a:lnTo>
                    <a:pt x="36957" y="205740"/>
                  </a:lnTo>
                  <a:lnTo>
                    <a:pt x="36434" y="205132"/>
                  </a:lnTo>
                  <a:lnTo>
                    <a:pt x="35687" y="204470"/>
                  </a:lnTo>
                  <a:close/>
                </a:path>
                <a:path w="340995" h="256539">
                  <a:moveTo>
                    <a:pt x="36434" y="205132"/>
                  </a:moveTo>
                  <a:lnTo>
                    <a:pt x="36957" y="205740"/>
                  </a:lnTo>
                  <a:lnTo>
                    <a:pt x="37120" y="205740"/>
                  </a:lnTo>
                  <a:lnTo>
                    <a:pt x="36434" y="205132"/>
                  </a:lnTo>
                  <a:close/>
                </a:path>
                <a:path w="340995" h="256539">
                  <a:moveTo>
                    <a:pt x="35864" y="204470"/>
                  </a:moveTo>
                  <a:lnTo>
                    <a:pt x="35687" y="204470"/>
                  </a:lnTo>
                  <a:lnTo>
                    <a:pt x="36434" y="205132"/>
                  </a:lnTo>
                  <a:lnTo>
                    <a:pt x="35864" y="204470"/>
                  </a:lnTo>
                  <a:close/>
                </a:path>
                <a:path w="340995" h="256539">
                  <a:moveTo>
                    <a:pt x="31496" y="199390"/>
                  </a:moveTo>
                  <a:lnTo>
                    <a:pt x="32512" y="200660"/>
                  </a:lnTo>
                  <a:lnTo>
                    <a:pt x="32358" y="200392"/>
                  </a:lnTo>
                  <a:lnTo>
                    <a:pt x="31496" y="199390"/>
                  </a:lnTo>
                  <a:close/>
                </a:path>
                <a:path w="340995" h="256539">
                  <a:moveTo>
                    <a:pt x="32358" y="200392"/>
                  </a:moveTo>
                  <a:lnTo>
                    <a:pt x="32512" y="200660"/>
                  </a:lnTo>
                  <a:lnTo>
                    <a:pt x="32358" y="200392"/>
                  </a:lnTo>
                  <a:close/>
                </a:path>
                <a:path w="340995" h="256539">
                  <a:moveTo>
                    <a:pt x="31781" y="199390"/>
                  </a:moveTo>
                  <a:lnTo>
                    <a:pt x="31496" y="199390"/>
                  </a:lnTo>
                  <a:lnTo>
                    <a:pt x="32358" y="200392"/>
                  </a:lnTo>
                  <a:lnTo>
                    <a:pt x="31781" y="199390"/>
                  </a:lnTo>
                  <a:close/>
                </a:path>
                <a:path w="340995" h="256539">
                  <a:moveTo>
                    <a:pt x="27304" y="190500"/>
                  </a:moveTo>
                  <a:lnTo>
                    <a:pt x="28194" y="193040"/>
                  </a:lnTo>
                  <a:lnTo>
                    <a:pt x="27838" y="191442"/>
                  </a:lnTo>
                  <a:lnTo>
                    <a:pt x="27304" y="190500"/>
                  </a:lnTo>
                  <a:close/>
                </a:path>
                <a:path w="340995" h="256539">
                  <a:moveTo>
                    <a:pt x="27838" y="191442"/>
                  </a:moveTo>
                  <a:lnTo>
                    <a:pt x="28194" y="193040"/>
                  </a:lnTo>
                  <a:lnTo>
                    <a:pt x="28744" y="193040"/>
                  </a:lnTo>
                  <a:lnTo>
                    <a:pt x="27838" y="191442"/>
                  </a:lnTo>
                  <a:close/>
                </a:path>
                <a:path w="340995" h="256539">
                  <a:moveTo>
                    <a:pt x="27629" y="190500"/>
                  </a:moveTo>
                  <a:lnTo>
                    <a:pt x="27304" y="190500"/>
                  </a:lnTo>
                  <a:lnTo>
                    <a:pt x="27838" y="191442"/>
                  </a:lnTo>
                  <a:lnTo>
                    <a:pt x="27629" y="190500"/>
                  </a:lnTo>
                  <a:close/>
                </a:path>
                <a:path w="340995" h="256539">
                  <a:moveTo>
                    <a:pt x="290309" y="186690"/>
                  </a:moveTo>
                  <a:lnTo>
                    <a:pt x="289559" y="186690"/>
                  </a:lnTo>
                  <a:lnTo>
                    <a:pt x="289051" y="187960"/>
                  </a:lnTo>
                  <a:lnTo>
                    <a:pt x="290309" y="186690"/>
                  </a:lnTo>
                  <a:close/>
                </a:path>
                <a:path w="340995" h="256539">
                  <a:moveTo>
                    <a:pt x="337566" y="125730"/>
                  </a:moveTo>
                  <a:lnTo>
                    <a:pt x="317880" y="125730"/>
                  </a:lnTo>
                  <a:lnTo>
                    <a:pt x="317119" y="127000"/>
                  </a:lnTo>
                  <a:lnTo>
                    <a:pt x="310006" y="137160"/>
                  </a:lnTo>
                  <a:lnTo>
                    <a:pt x="310388" y="137160"/>
                  </a:lnTo>
                  <a:lnTo>
                    <a:pt x="305689" y="142240"/>
                  </a:lnTo>
                  <a:lnTo>
                    <a:pt x="306070" y="142240"/>
                  </a:lnTo>
                  <a:lnTo>
                    <a:pt x="293497" y="156210"/>
                  </a:lnTo>
                  <a:lnTo>
                    <a:pt x="288035" y="162560"/>
                  </a:lnTo>
                  <a:lnTo>
                    <a:pt x="288417" y="162560"/>
                  </a:lnTo>
                  <a:lnTo>
                    <a:pt x="275844" y="175260"/>
                  </a:lnTo>
                  <a:lnTo>
                    <a:pt x="301625" y="175260"/>
                  </a:lnTo>
                  <a:lnTo>
                    <a:pt x="319913" y="154940"/>
                  </a:lnTo>
                  <a:lnTo>
                    <a:pt x="320294" y="154940"/>
                  </a:lnTo>
                  <a:lnTo>
                    <a:pt x="324866" y="148590"/>
                  </a:lnTo>
                  <a:lnTo>
                    <a:pt x="325374" y="148590"/>
                  </a:lnTo>
                  <a:lnTo>
                    <a:pt x="333248" y="135890"/>
                  </a:lnTo>
                  <a:lnTo>
                    <a:pt x="336296" y="130810"/>
                  </a:lnTo>
                  <a:lnTo>
                    <a:pt x="337566" y="125730"/>
                  </a:lnTo>
                  <a:close/>
                </a:path>
                <a:path w="340995" h="256539">
                  <a:moveTo>
                    <a:pt x="21716" y="167640"/>
                  </a:moveTo>
                  <a:lnTo>
                    <a:pt x="21844" y="168910"/>
                  </a:lnTo>
                  <a:lnTo>
                    <a:pt x="22061" y="168910"/>
                  </a:lnTo>
                  <a:lnTo>
                    <a:pt x="21716" y="167640"/>
                  </a:lnTo>
                  <a:close/>
                </a:path>
                <a:path w="340995" h="256539">
                  <a:moveTo>
                    <a:pt x="20574" y="157480"/>
                  </a:moveTo>
                  <a:lnTo>
                    <a:pt x="20574" y="158750"/>
                  </a:lnTo>
                  <a:lnTo>
                    <a:pt x="20574" y="157480"/>
                  </a:lnTo>
                  <a:close/>
                </a:path>
                <a:path w="340995" h="256539">
                  <a:moveTo>
                    <a:pt x="20574" y="149860"/>
                  </a:moveTo>
                  <a:lnTo>
                    <a:pt x="20447" y="151130"/>
                  </a:lnTo>
                  <a:lnTo>
                    <a:pt x="20574" y="149860"/>
                  </a:lnTo>
                  <a:close/>
                </a:path>
                <a:path w="340995" h="256539">
                  <a:moveTo>
                    <a:pt x="381" y="144780"/>
                  </a:moveTo>
                  <a:lnTo>
                    <a:pt x="254" y="146050"/>
                  </a:lnTo>
                  <a:lnTo>
                    <a:pt x="381" y="144780"/>
                  </a:lnTo>
                  <a:close/>
                </a:path>
                <a:path w="340995" h="256539">
                  <a:moveTo>
                    <a:pt x="21209" y="138430"/>
                  </a:moveTo>
                  <a:lnTo>
                    <a:pt x="20954" y="140970"/>
                  </a:lnTo>
                  <a:lnTo>
                    <a:pt x="21139" y="140046"/>
                  </a:lnTo>
                  <a:lnTo>
                    <a:pt x="21209" y="138430"/>
                  </a:lnTo>
                  <a:close/>
                </a:path>
                <a:path w="340995" h="256539">
                  <a:moveTo>
                    <a:pt x="21139" y="140046"/>
                  </a:moveTo>
                  <a:lnTo>
                    <a:pt x="20954" y="140970"/>
                  </a:lnTo>
                  <a:lnTo>
                    <a:pt x="21100" y="140970"/>
                  </a:lnTo>
                  <a:lnTo>
                    <a:pt x="21139" y="140046"/>
                  </a:lnTo>
                  <a:close/>
                </a:path>
                <a:path w="340995" h="256539">
                  <a:moveTo>
                    <a:pt x="21462" y="138430"/>
                  </a:moveTo>
                  <a:lnTo>
                    <a:pt x="21209" y="138430"/>
                  </a:lnTo>
                  <a:lnTo>
                    <a:pt x="21139" y="140046"/>
                  </a:lnTo>
                  <a:lnTo>
                    <a:pt x="21462" y="138430"/>
                  </a:lnTo>
                  <a:close/>
                </a:path>
                <a:path w="340995" h="256539">
                  <a:moveTo>
                    <a:pt x="62611" y="49530"/>
                  </a:moveTo>
                  <a:lnTo>
                    <a:pt x="31496" y="49530"/>
                  </a:lnTo>
                  <a:lnTo>
                    <a:pt x="26035" y="57150"/>
                  </a:lnTo>
                  <a:lnTo>
                    <a:pt x="23622" y="60960"/>
                  </a:lnTo>
                  <a:lnTo>
                    <a:pt x="23113" y="62230"/>
                  </a:lnTo>
                  <a:lnTo>
                    <a:pt x="17779" y="71120"/>
                  </a:lnTo>
                  <a:lnTo>
                    <a:pt x="17272" y="72390"/>
                  </a:lnTo>
                  <a:lnTo>
                    <a:pt x="15494" y="76200"/>
                  </a:lnTo>
                  <a:lnTo>
                    <a:pt x="15239" y="76200"/>
                  </a:lnTo>
                  <a:lnTo>
                    <a:pt x="11175" y="86360"/>
                  </a:lnTo>
                  <a:lnTo>
                    <a:pt x="1904" y="133350"/>
                  </a:lnTo>
                  <a:lnTo>
                    <a:pt x="22351" y="133350"/>
                  </a:lnTo>
                  <a:lnTo>
                    <a:pt x="23368" y="123190"/>
                  </a:lnTo>
                  <a:lnTo>
                    <a:pt x="24002" y="119380"/>
                  </a:lnTo>
                  <a:lnTo>
                    <a:pt x="25653" y="109220"/>
                  </a:lnTo>
                  <a:lnTo>
                    <a:pt x="26543" y="105410"/>
                  </a:lnTo>
                  <a:lnTo>
                    <a:pt x="29083" y="96520"/>
                  </a:lnTo>
                  <a:lnTo>
                    <a:pt x="30225" y="92710"/>
                  </a:lnTo>
                  <a:lnTo>
                    <a:pt x="30591" y="92710"/>
                  </a:lnTo>
                  <a:lnTo>
                    <a:pt x="34036" y="83820"/>
                  </a:lnTo>
                  <a:lnTo>
                    <a:pt x="35687" y="80010"/>
                  </a:lnTo>
                  <a:lnTo>
                    <a:pt x="35940" y="80010"/>
                  </a:lnTo>
                  <a:lnTo>
                    <a:pt x="40512" y="72390"/>
                  </a:lnTo>
                  <a:lnTo>
                    <a:pt x="40132" y="72390"/>
                  </a:lnTo>
                  <a:lnTo>
                    <a:pt x="42672" y="68580"/>
                  </a:lnTo>
                  <a:lnTo>
                    <a:pt x="48895" y="59690"/>
                  </a:lnTo>
                  <a:lnTo>
                    <a:pt x="48387" y="59690"/>
                  </a:lnTo>
                  <a:lnTo>
                    <a:pt x="49784" y="58420"/>
                  </a:lnTo>
                  <a:lnTo>
                    <a:pt x="52959" y="55880"/>
                  </a:lnTo>
                  <a:lnTo>
                    <a:pt x="52577" y="55880"/>
                  </a:lnTo>
                  <a:lnTo>
                    <a:pt x="54356" y="54610"/>
                  </a:lnTo>
                  <a:lnTo>
                    <a:pt x="53594" y="54610"/>
                  </a:lnTo>
                  <a:lnTo>
                    <a:pt x="57912" y="52070"/>
                  </a:lnTo>
                  <a:lnTo>
                    <a:pt x="58293" y="52070"/>
                  </a:lnTo>
                  <a:lnTo>
                    <a:pt x="60452" y="50800"/>
                  </a:lnTo>
                  <a:lnTo>
                    <a:pt x="60325" y="50800"/>
                  </a:lnTo>
                  <a:lnTo>
                    <a:pt x="62611" y="49530"/>
                  </a:lnTo>
                  <a:close/>
                </a:path>
                <a:path w="340995" h="256539">
                  <a:moveTo>
                    <a:pt x="317642" y="126076"/>
                  </a:moveTo>
                  <a:lnTo>
                    <a:pt x="317006" y="127000"/>
                  </a:lnTo>
                  <a:lnTo>
                    <a:pt x="317642" y="126076"/>
                  </a:lnTo>
                  <a:close/>
                </a:path>
                <a:path w="340995" h="256539">
                  <a:moveTo>
                    <a:pt x="317880" y="125730"/>
                  </a:moveTo>
                  <a:lnTo>
                    <a:pt x="317642" y="126076"/>
                  </a:lnTo>
                  <a:lnTo>
                    <a:pt x="317119" y="127000"/>
                  </a:lnTo>
                  <a:lnTo>
                    <a:pt x="317880" y="125730"/>
                  </a:lnTo>
                  <a:close/>
                </a:path>
                <a:path w="340995" h="256539">
                  <a:moveTo>
                    <a:pt x="338200" y="123190"/>
                  </a:moveTo>
                  <a:lnTo>
                    <a:pt x="319277" y="123190"/>
                  </a:lnTo>
                  <a:lnTo>
                    <a:pt x="318643" y="124460"/>
                  </a:lnTo>
                  <a:lnTo>
                    <a:pt x="317642" y="126076"/>
                  </a:lnTo>
                  <a:lnTo>
                    <a:pt x="317880" y="125730"/>
                  </a:lnTo>
                  <a:lnTo>
                    <a:pt x="337566" y="125730"/>
                  </a:lnTo>
                  <a:lnTo>
                    <a:pt x="338200" y="123190"/>
                  </a:lnTo>
                  <a:close/>
                </a:path>
                <a:path w="340995" h="256539">
                  <a:moveTo>
                    <a:pt x="23431" y="123190"/>
                  </a:moveTo>
                  <a:lnTo>
                    <a:pt x="23240" y="124460"/>
                  </a:lnTo>
                  <a:lnTo>
                    <a:pt x="23431" y="123190"/>
                  </a:lnTo>
                  <a:close/>
                </a:path>
                <a:path w="340995" h="256539">
                  <a:moveTo>
                    <a:pt x="318697" y="124214"/>
                  </a:moveTo>
                  <a:lnTo>
                    <a:pt x="318558" y="124460"/>
                  </a:lnTo>
                  <a:lnTo>
                    <a:pt x="318697" y="124214"/>
                  </a:lnTo>
                  <a:close/>
                </a:path>
                <a:path w="340995" h="256539">
                  <a:moveTo>
                    <a:pt x="319277" y="123190"/>
                  </a:moveTo>
                  <a:lnTo>
                    <a:pt x="318697" y="124214"/>
                  </a:lnTo>
                  <a:lnTo>
                    <a:pt x="318643" y="124460"/>
                  </a:lnTo>
                  <a:lnTo>
                    <a:pt x="319277" y="123190"/>
                  </a:lnTo>
                  <a:close/>
                </a:path>
                <a:path w="340995" h="256539">
                  <a:moveTo>
                    <a:pt x="340182" y="113030"/>
                  </a:moveTo>
                  <a:lnTo>
                    <a:pt x="321182" y="113030"/>
                  </a:lnTo>
                  <a:lnTo>
                    <a:pt x="320928" y="114300"/>
                  </a:lnTo>
                  <a:lnTo>
                    <a:pt x="318697" y="124214"/>
                  </a:lnTo>
                  <a:lnTo>
                    <a:pt x="319277" y="123190"/>
                  </a:lnTo>
                  <a:lnTo>
                    <a:pt x="338200" y="123190"/>
                  </a:lnTo>
                  <a:lnTo>
                    <a:pt x="339471" y="118110"/>
                  </a:lnTo>
                  <a:lnTo>
                    <a:pt x="340182" y="113030"/>
                  </a:lnTo>
                  <a:close/>
                </a:path>
                <a:path w="340995" h="256539">
                  <a:moveTo>
                    <a:pt x="320987" y="113909"/>
                  </a:moveTo>
                  <a:lnTo>
                    <a:pt x="320900" y="114300"/>
                  </a:lnTo>
                  <a:lnTo>
                    <a:pt x="320987" y="113909"/>
                  </a:lnTo>
                  <a:close/>
                </a:path>
                <a:path w="340995" h="256539">
                  <a:moveTo>
                    <a:pt x="321182" y="113030"/>
                  </a:moveTo>
                  <a:lnTo>
                    <a:pt x="320987" y="113909"/>
                  </a:lnTo>
                  <a:lnTo>
                    <a:pt x="320928" y="114300"/>
                  </a:lnTo>
                  <a:lnTo>
                    <a:pt x="321182" y="113030"/>
                  </a:lnTo>
                  <a:close/>
                </a:path>
                <a:path w="340995" h="256539">
                  <a:moveTo>
                    <a:pt x="340398" y="109220"/>
                  </a:moveTo>
                  <a:lnTo>
                    <a:pt x="321691" y="109220"/>
                  </a:lnTo>
                  <a:lnTo>
                    <a:pt x="321564" y="110490"/>
                  </a:lnTo>
                  <a:lnTo>
                    <a:pt x="320987" y="113909"/>
                  </a:lnTo>
                  <a:lnTo>
                    <a:pt x="321182" y="113030"/>
                  </a:lnTo>
                  <a:lnTo>
                    <a:pt x="340182" y="113030"/>
                  </a:lnTo>
                  <a:lnTo>
                    <a:pt x="340359" y="111760"/>
                  </a:lnTo>
                  <a:lnTo>
                    <a:pt x="340398" y="109220"/>
                  </a:lnTo>
                  <a:close/>
                </a:path>
                <a:path w="340995" h="256539">
                  <a:moveTo>
                    <a:pt x="25780" y="109220"/>
                  </a:moveTo>
                  <a:lnTo>
                    <a:pt x="25526" y="110490"/>
                  </a:lnTo>
                  <a:lnTo>
                    <a:pt x="25780" y="109220"/>
                  </a:lnTo>
                  <a:close/>
                </a:path>
                <a:path w="340995" h="256539">
                  <a:moveTo>
                    <a:pt x="321579" y="109960"/>
                  </a:moveTo>
                  <a:lnTo>
                    <a:pt x="321500" y="110490"/>
                  </a:lnTo>
                  <a:lnTo>
                    <a:pt x="321579" y="109960"/>
                  </a:lnTo>
                  <a:close/>
                </a:path>
                <a:path w="340995" h="256539">
                  <a:moveTo>
                    <a:pt x="340550" y="92710"/>
                  </a:moveTo>
                  <a:lnTo>
                    <a:pt x="321564" y="92710"/>
                  </a:lnTo>
                  <a:lnTo>
                    <a:pt x="321691" y="93980"/>
                  </a:lnTo>
                  <a:lnTo>
                    <a:pt x="321849" y="96520"/>
                  </a:lnTo>
                  <a:lnTo>
                    <a:pt x="321868" y="100330"/>
                  </a:lnTo>
                  <a:lnTo>
                    <a:pt x="321579" y="109960"/>
                  </a:lnTo>
                  <a:lnTo>
                    <a:pt x="321691" y="109220"/>
                  </a:lnTo>
                  <a:lnTo>
                    <a:pt x="340398" y="109220"/>
                  </a:lnTo>
                  <a:lnTo>
                    <a:pt x="340664" y="100330"/>
                  </a:lnTo>
                  <a:lnTo>
                    <a:pt x="340550" y="92710"/>
                  </a:lnTo>
                  <a:close/>
                </a:path>
                <a:path w="340995" h="256539">
                  <a:moveTo>
                    <a:pt x="29178" y="96520"/>
                  </a:moveTo>
                  <a:lnTo>
                    <a:pt x="28828" y="97790"/>
                  </a:lnTo>
                  <a:lnTo>
                    <a:pt x="29178" y="96520"/>
                  </a:lnTo>
                  <a:close/>
                </a:path>
                <a:path w="340995" h="256539">
                  <a:moveTo>
                    <a:pt x="30591" y="92710"/>
                  </a:moveTo>
                  <a:lnTo>
                    <a:pt x="30225" y="92710"/>
                  </a:lnTo>
                  <a:lnTo>
                    <a:pt x="30099" y="93980"/>
                  </a:lnTo>
                  <a:lnTo>
                    <a:pt x="30591" y="92710"/>
                  </a:lnTo>
                  <a:close/>
                </a:path>
                <a:path w="340995" h="256539">
                  <a:moveTo>
                    <a:pt x="321635" y="93662"/>
                  </a:moveTo>
                  <a:lnTo>
                    <a:pt x="321659" y="93980"/>
                  </a:lnTo>
                  <a:lnTo>
                    <a:pt x="321635" y="93662"/>
                  </a:lnTo>
                  <a:close/>
                </a:path>
                <a:path w="340995" h="256539">
                  <a:moveTo>
                    <a:pt x="320260" y="85804"/>
                  </a:moveTo>
                  <a:lnTo>
                    <a:pt x="321635" y="93662"/>
                  </a:lnTo>
                  <a:lnTo>
                    <a:pt x="321564" y="92710"/>
                  </a:lnTo>
                  <a:lnTo>
                    <a:pt x="340550" y="92710"/>
                  </a:lnTo>
                  <a:lnTo>
                    <a:pt x="340487" y="91440"/>
                  </a:lnTo>
                  <a:lnTo>
                    <a:pt x="340359" y="90170"/>
                  </a:lnTo>
                  <a:lnTo>
                    <a:pt x="339915" y="87630"/>
                  </a:lnTo>
                  <a:lnTo>
                    <a:pt x="321309" y="87630"/>
                  </a:lnTo>
                  <a:lnTo>
                    <a:pt x="320260" y="85804"/>
                  </a:lnTo>
                  <a:close/>
                </a:path>
                <a:path w="340995" h="256539">
                  <a:moveTo>
                    <a:pt x="319913" y="83820"/>
                  </a:moveTo>
                  <a:lnTo>
                    <a:pt x="320260" y="85804"/>
                  </a:lnTo>
                  <a:lnTo>
                    <a:pt x="321309" y="87630"/>
                  </a:lnTo>
                  <a:lnTo>
                    <a:pt x="319913" y="83820"/>
                  </a:lnTo>
                  <a:close/>
                </a:path>
                <a:path w="340995" h="256539">
                  <a:moveTo>
                    <a:pt x="339248" y="83820"/>
                  </a:moveTo>
                  <a:lnTo>
                    <a:pt x="319913" y="83820"/>
                  </a:lnTo>
                  <a:lnTo>
                    <a:pt x="321309" y="87630"/>
                  </a:lnTo>
                  <a:lnTo>
                    <a:pt x="339915" y="87630"/>
                  </a:lnTo>
                  <a:lnTo>
                    <a:pt x="339248" y="83820"/>
                  </a:lnTo>
                  <a:close/>
                </a:path>
                <a:path w="340995" h="256539">
                  <a:moveTo>
                    <a:pt x="336676" y="71120"/>
                  </a:moveTo>
                  <a:lnTo>
                    <a:pt x="311276" y="71120"/>
                  </a:lnTo>
                  <a:lnTo>
                    <a:pt x="312166" y="72390"/>
                  </a:lnTo>
                  <a:lnTo>
                    <a:pt x="318389" y="82550"/>
                  </a:lnTo>
                  <a:lnTo>
                    <a:pt x="320260" y="85804"/>
                  </a:lnTo>
                  <a:lnTo>
                    <a:pt x="319913" y="83820"/>
                  </a:lnTo>
                  <a:lnTo>
                    <a:pt x="339248" y="83820"/>
                  </a:lnTo>
                  <a:lnTo>
                    <a:pt x="338804" y="81280"/>
                  </a:lnTo>
                  <a:lnTo>
                    <a:pt x="338581" y="81280"/>
                  </a:lnTo>
                  <a:lnTo>
                    <a:pt x="338074" y="76200"/>
                  </a:lnTo>
                  <a:lnTo>
                    <a:pt x="336676" y="71120"/>
                  </a:lnTo>
                  <a:close/>
                </a:path>
                <a:path w="340995" h="256539">
                  <a:moveTo>
                    <a:pt x="35940" y="80010"/>
                  </a:moveTo>
                  <a:lnTo>
                    <a:pt x="35687" y="80010"/>
                  </a:lnTo>
                  <a:lnTo>
                    <a:pt x="35178" y="81280"/>
                  </a:lnTo>
                  <a:lnTo>
                    <a:pt x="35940" y="80010"/>
                  </a:lnTo>
                  <a:close/>
                </a:path>
                <a:path w="340995" h="256539">
                  <a:moveTo>
                    <a:pt x="338581" y="80010"/>
                  </a:moveTo>
                  <a:lnTo>
                    <a:pt x="338581" y="81280"/>
                  </a:lnTo>
                  <a:lnTo>
                    <a:pt x="338804" y="81280"/>
                  </a:lnTo>
                  <a:lnTo>
                    <a:pt x="338581" y="80010"/>
                  </a:lnTo>
                  <a:close/>
                </a:path>
                <a:path w="340995" h="256539">
                  <a:moveTo>
                    <a:pt x="311721" y="71834"/>
                  </a:moveTo>
                  <a:lnTo>
                    <a:pt x="312067" y="72390"/>
                  </a:lnTo>
                  <a:lnTo>
                    <a:pt x="311721" y="71834"/>
                  </a:lnTo>
                  <a:close/>
                </a:path>
                <a:path w="340995" h="256539">
                  <a:moveTo>
                    <a:pt x="311276" y="71120"/>
                  </a:moveTo>
                  <a:lnTo>
                    <a:pt x="311721" y="71834"/>
                  </a:lnTo>
                  <a:lnTo>
                    <a:pt x="312166" y="72390"/>
                  </a:lnTo>
                  <a:lnTo>
                    <a:pt x="311276" y="71120"/>
                  </a:lnTo>
                  <a:close/>
                </a:path>
                <a:path w="340995" h="256539">
                  <a:moveTo>
                    <a:pt x="308440" y="67733"/>
                  </a:moveTo>
                  <a:lnTo>
                    <a:pt x="311721" y="71834"/>
                  </a:lnTo>
                  <a:lnTo>
                    <a:pt x="311276" y="71120"/>
                  </a:lnTo>
                  <a:lnTo>
                    <a:pt x="336676" y="71120"/>
                  </a:lnTo>
                  <a:lnTo>
                    <a:pt x="335152" y="68580"/>
                  </a:lnTo>
                  <a:lnTo>
                    <a:pt x="309372" y="68580"/>
                  </a:lnTo>
                  <a:lnTo>
                    <a:pt x="308440" y="67733"/>
                  </a:lnTo>
                  <a:close/>
                </a:path>
                <a:path w="340995" h="256539">
                  <a:moveTo>
                    <a:pt x="308101" y="67310"/>
                  </a:moveTo>
                  <a:lnTo>
                    <a:pt x="308440" y="67733"/>
                  </a:lnTo>
                  <a:lnTo>
                    <a:pt x="309372" y="68580"/>
                  </a:lnTo>
                  <a:lnTo>
                    <a:pt x="308101" y="67310"/>
                  </a:lnTo>
                  <a:close/>
                </a:path>
                <a:path w="340995" h="256539">
                  <a:moveTo>
                    <a:pt x="334391" y="67310"/>
                  </a:moveTo>
                  <a:lnTo>
                    <a:pt x="308101" y="67310"/>
                  </a:lnTo>
                  <a:lnTo>
                    <a:pt x="309372" y="68580"/>
                  </a:lnTo>
                  <a:lnTo>
                    <a:pt x="335152" y="68580"/>
                  </a:lnTo>
                  <a:lnTo>
                    <a:pt x="334391" y="67310"/>
                  </a:lnTo>
                  <a:close/>
                </a:path>
                <a:path w="340995" h="256539">
                  <a:moveTo>
                    <a:pt x="327088" y="57150"/>
                  </a:moveTo>
                  <a:lnTo>
                    <a:pt x="296799" y="57150"/>
                  </a:lnTo>
                  <a:lnTo>
                    <a:pt x="298323" y="58420"/>
                  </a:lnTo>
                  <a:lnTo>
                    <a:pt x="308440" y="67733"/>
                  </a:lnTo>
                  <a:lnTo>
                    <a:pt x="308101" y="67310"/>
                  </a:lnTo>
                  <a:lnTo>
                    <a:pt x="334391" y="67310"/>
                  </a:lnTo>
                  <a:lnTo>
                    <a:pt x="329819" y="59690"/>
                  </a:lnTo>
                  <a:lnTo>
                    <a:pt x="329056" y="59690"/>
                  </a:lnTo>
                  <a:lnTo>
                    <a:pt x="327088" y="57150"/>
                  </a:lnTo>
                  <a:close/>
                </a:path>
                <a:path w="340995" h="256539">
                  <a:moveTo>
                    <a:pt x="49784" y="58420"/>
                  </a:moveTo>
                  <a:lnTo>
                    <a:pt x="48387" y="59690"/>
                  </a:lnTo>
                  <a:lnTo>
                    <a:pt x="49606" y="58673"/>
                  </a:lnTo>
                  <a:lnTo>
                    <a:pt x="49784" y="58420"/>
                  </a:lnTo>
                  <a:close/>
                </a:path>
                <a:path w="340995" h="256539">
                  <a:moveTo>
                    <a:pt x="49606" y="58673"/>
                  </a:moveTo>
                  <a:lnTo>
                    <a:pt x="48387" y="59690"/>
                  </a:lnTo>
                  <a:lnTo>
                    <a:pt x="48895" y="59690"/>
                  </a:lnTo>
                  <a:lnTo>
                    <a:pt x="49606" y="58673"/>
                  </a:lnTo>
                  <a:close/>
                </a:path>
                <a:path w="340995" h="256539">
                  <a:moveTo>
                    <a:pt x="49911" y="58420"/>
                  </a:moveTo>
                  <a:lnTo>
                    <a:pt x="49606" y="58673"/>
                  </a:lnTo>
                  <a:lnTo>
                    <a:pt x="49911" y="58420"/>
                  </a:lnTo>
                  <a:close/>
                </a:path>
                <a:path w="340995" h="256539">
                  <a:moveTo>
                    <a:pt x="297873" y="58126"/>
                  </a:moveTo>
                  <a:lnTo>
                    <a:pt x="298196" y="58420"/>
                  </a:lnTo>
                  <a:lnTo>
                    <a:pt x="297873" y="58126"/>
                  </a:lnTo>
                  <a:close/>
                </a:path>
                <a:path w="340995" h="256539">
                  <a:moveTo>
                    <a:pt x="296799" y="57150"/>
                  </a:moveTo>
                  <a:lnTo>
                    <a:pt x="297873" y="58126"/>
                  </a:lnTo>
                  <a:lnTo>
                    <a:pt x="298323" y="58420"/>
                  </a:lnTo>
                  <a:lnTo>
                    <a:pt x="296799" y="57150"/>
                  </a:lnTo>
                  <a:close/>
                </a:path>
                <a:path w="340995" h="256539">
                  <a:moveTo>
                    <a:pt x="325120" y="54610"/>
                  </a:moveTo>
                  <a:lnTo>
                    <a:pt x="292480" y="54610"/>
                  </a:lnTo>
                  <a:lnTo>
                    <a:pt x="297873" y="58126"/>
                  </a:lnTo>
                  <a:lnTo>
                    <a:pt x="296799" y="57150"/>
                  </a:lnTo>
                  <a:lnTo>
                    <a:pt x="327088" y="57150"/>
                  </a:lnTo>
                  <a:lnTo>
                    <a:pt x="325120" y="54610"/>
                  </a:lnTo>
                  <a:close/>
                </a:path>
                <a:path w="340995" h="256539">
                  <a:moveTo>
                    <a:pt x="270382" y="24130"/>
                  </a:moveTo>
                  <a:lnTo>
                    <a:pt x="160782" y="24130"/>
                  </a:lnTo>
                  <a:lnTo>
                    <a:pt x="157903" y="26670"/>
                  </a:lnTo>
                  <a:lnTo>
                    <a:pt x="171196" y="26670"/>
                  </a:lnTo>
                  <a:lnTo>
                    <a:pt x="181610" y="27940"/>
                  </a:lnTo>
                  <a:lnTo>
                    <a:pt x="186309" y="27940"/>
                  </a:lnTo>
                  <a:lnTo>
                    <a:pt x="200787" y="29210"/>
                  </a:lnTo>
                  <a:lnTo>
                    <a:pt x="206501" y="30480"/>
                  </a:lnTo>
                  <a:lnTo>
                    <a:pt x="205739" y="30480"/>
                  </a:lnTo>
                  <a:lnTo>
                    <a:pt x="216915" y="31750"/>
                  </a:lnTo>
                  <a:lnTo>
                    <a:pt x="215773" y="31750"/>
                  </a:lnTo>
                  <a:lnTo>
                    <a:pt x="220979" y="33020"/>
                  </a:lnTo>
                  <a:lnTo>
                    <a:pt x="221996" y="33020"/>
                  </a:lnTo>
                  <a:lnTo>
                    <a:pt x="235966" y="35560"/>
                  </a:lnTo>
                  <a:lnTo>
                    <a:pt x="235712" y="35560"/>
                  </a:lnTo>
                  <a:lnTo>
                    <a:pt x="242570" y="36830"/>
                  </a:lnTo>
                  <a:lnTo>
                    <a:pt x="242062" y="36830"/>
                  </a:lnTo>
                  <a:lnTo>
                    <a:pt x="258699" y="41910"/>
                  </a:lnTo>
                  <a:lnTo>
                    <a:pt x="265049" y="43180"/>
                  </a:lnTo>
                  <a:lnTo>
                    <a:pt x="264414" y="43180"/>
                  </a:lnTo>
                  <a:lnTo>
                    <a:pt x="276605" y="46990"/>
                  </a:lnTo>
                  <a:lnTo>
                    <a:pt x="275081" y="46990"/>
                  </a:lnTo>
                  <a:lnTo>
                    <a:pt x="280670" y="49530"/>
                  </a:lnTo>
                  <a:lnTo>
                    <a:pt x="293624" y="55880"/>
                  </a:lnTo>
                  <a:lnTo>
                    <a:pt x="292480" y="54610"/>
                  </a:lnTo>
                  <a:lnTo>
                    <a:pt x="325120" y="54610"/>
                  </a:lnTo>
                  <a:lnTo>
                    <a:pt x="323723" y="52070"/>
                  </a:lnTo>
                  <a:lnTo>
                    <a:pt x="311150" y="41910"/>
                  </a:lnTo>
                  <a:lnTo>
                    <a:pt x="309752" y="40640"/>
                  </a:lnTo>
                  <a:lnTo>
                    <a:pt x="304038" y="36830"/>
                  </a:lnTo>
                  <a:lnTo>
                    <a:pt x="302895" y="35560"/>
                  </a:lnTo>
                  <a:lnTo>
                    <a:pt x="290702" y="30480"/>
                  </a:lnTo>
                  <a:lnTo>
                    <a:pt x="287781" y="29210"/>
                  </a:lnTo>
                  <a:lnTo>
                    <a:pt x="283209" y="29210"/>
                  </a:lnTo>
                  <a:lnTo>
                    <a:pt x="270382" y="24130"/>
                  </a:lnTo>
                  <a:close/>
                </a:path>
                <a:path w="340995" h="256539">
                  <a:moveTo>
                    <a:pt x="58420" y="52070"/>
                  </a:moveTo>
                  <a:lnTo>
                    <a:pt x="57912" y="52070"/>
                  </a:lnTo>
                  <a:lnTo>
                    <a:pt x="57023" y="53340"/>
                  </a:lnTo>
                  <a:lnTo>
                    <a:pt x="58420" y="52070"/>
                  </a:lnTo>
                  <a:close/>
                </a:path>
                <a:path w="340995" h="256539">
                  <a:moveTo>
                    <a:pt x="62611" y="49530"/>
                  </a:moveTo>
                  <a:lnTo>
                    <a:pt x="60325" y="50800"/>
                  </a:lnTo>
                  <a:lnTo>
                    <a:pt x="60452" y="50800"/>
                  </a:lnTo>
                  <a:lnTo>
                    <a:pt x="62611" y="49530"/>
                  </a:lnTo>
                  <a:close/>
                </a:path>
                <a:path w="340995" h="256539">
                  <a:moveTo>
                    <a:pt x="119761" y="29210"/>
                  </a:moveTo>
                  <a:lnTo>
                    <a:pt x="61087" y="29210"/>
                  </a:lnTo>
                  <a:lnTo>
                    <a:pt x="56134" y="31750"/>
                  </a:lnTo>
                  <a:lnTo>
                    <a:pt x="53721" y="31750"/>
                  </a:lnTo>
                  <a:lnTo>
                    <a:pt x="49402" y="34290"/>
                  </a:lnTo>
                  <a:lnTo>
                    <a:pt x="49657" y="34290"/>
                  </a:lnTo>
                  <a:lnTo>
                    <a:pt x="48133" y="35560"/>
                  </a:lnTo>
                  <a:lnTo>
                    <a:pt x="46862" y="35560"/>
                  </a:lnTo>
                  <a:lnTo>
                    <a:pt x="41910" y="39370"/>
                  </a:lnTo>
                  <a:lnTo>
                    <a:pt x="40132" y="40640"/>
                  </a:lnTo>
                  <a:lnTo>
                    <a:pt x="39497" y="40640"/>
                  </a:lnTo>
                  <a:lnTo>
                    <a:pt x="34798" y="45720"/>
                  </a:lnTo>
                  <a:lnTo>
                    <a:pt x="33527" y="46990"/>
                  </a:lnTo>
                  <a:lnTo>
                    <a:pt x="31623" y="49530"/>
                  </a:lnTo>
                  <a:lnTo>
                    <a:pt x="62611" y="49530"/>
                  </a:lnTo>
                  <a:lnTo>
                    <a:pt x="60452" y="50800"/>
                  </a:lnTo>
                  <a:lnTo>
                    <a:pt x="62102" y="50800"/>
                  </a:lnTo>
                  <a:lnTo>
                    <a:pt x="63881" y="49530"/>
                  </a:lnTo>
                  <a:lnTo>
                    <a:pt x="68834" y="48260"/>
                  </a:lnTo>
                  <a:lnTo>
                    <a:pt x="71500" y="46990"/>
                  </a:lnTo>
                  <a:lnTo>
                    <a:pt x="71120" y="46990"/>
                  </a:lnTo>
                  <a:lnTo>
                    <a:pt x="78486" y="44450"/>
                  </a:lnTo>
                  <a:lnTo>
                    <a:pt x="82423" y="43180"/>
                  </a:lnTo>
                  <a:lnTo>
                    <a:pt x="81914" y="43180"/>
                  </a:lnTo>
                  <a:lnTo>
                    <a:pt x="90932" y="39370"/>
                  </a:lnTo>
                  <a:lnTo>
                    <a:pt x="92075" y="39370"/>
                  </a:lnTo>
                  <a:lnTo>
                    <a:pt x="96012" y="38100"/>
                  </a:lnTo>
                  <a:lnTo>
                    <a:pt x="94996" y="38100"/>
                  </a:lnTo>
                  <a:lnTo>
                    <a:pt x="104139" y="34290"/>
                  </a:lnTo>
                  <a:lnTo>
                    <a:pt x="107950" y="33020"/>
                  </a:lnTo>
                  <a:lnTo>
                    <a:pt x="107187" y="33020"/>
                  </a:lnTo>
                  <a:lnTo>
                    <a:pt x="116204" y="30480"/>
                  </a:lnTo>
                  <a:lnTo>
                    <a:pt x="119761" y="29210"/>
                  </a:lnTo>
                  <a:close/>
                </a:path>
                <a:path w="340995" h="256539">
                  <a:moveTo>
                    <a:pt x="185038" y="17780"/>
                  </a:moveTo>
                  <a:lnTo>
                    <a:pt x="163068" y="17780"/>
                  </a:lnTo>
                  <a:lnTo>
                    <a:pt x="155194" y="20320"/>
                  </a:lnTo>
                  <a:lnTo>
                    <a:pt x="152146" y="21590"/>
                  </a:lnTo>
                  <a:lnTo>
                    <a:pt x="143510" y="22860"/>
                  </a:lnTo>
                  <a:lnTo>
                    <a:pt x="142199" y="23327"/>
                  </a:lnTo>
                  <a:lnTo>
                    <a:pt x="141477" y="24130"/>
                  </a:lnTo>
                  <a:lnTo>
                    <a:pt x="142494" y="29210"/>
                  </a:lnTo>
                  <a:lnTo>
                    <a:pt x="145796" y="31750"/>
                  </a:lnTo>
                  <a:lnTo>
                    <a:pt x="149225" y="34290"/>
                  </a:lnTo>
                  <a:lnTo>
                    <a:pt x="153797" y="33020"/>
                  </a:lnTo>
                  <a:lnTo>
                    <a:pt x="156083" y="29210"/>
                  </a:lnTo>
                  <a:lnTo>
                    <a:pt x="156718" y="27940"/>
                  </a:lnTo>
                  <a:lnTo>
                    <a:pt x="156463" y="27940"/>
                  </a:lnTo>
                  <a:lnTo>
                    <a:pt x="157903" y="26670"/>
                  </a:lnTo>
                  <a:lnTo>
                    <a:pt x="154686" y="26670"/>
                  </a:lnTo>
                  <a:lnTo>
                    <a:pt x="160782" y="24130"/>
                  </a:lnTo>
                  <a:lnTo>
                    <a:pt x="270382" y="24130"/>
                  </a:lnTo>
                  <a:lnTo>
                    <a:pt x="263651" y="22860"/>
                  </a:lnTo>
                  <a:lnTo>
                    <a:pt x="192786" y="22860"/>
                  </a:lnTo>
                  <a:lnTo>
                    <a:pt x="188849" y="21590"/>
                  </a:lnTo>
                  <a:lnTo>
                    <a:pt x="186689" y="19050"/>
                  </a:lnTo>
                  <a:lnTo>
                    <a:pt x="185038" y="17780"/>
                  </a:lnTo>
                  <a:close/>
                </a:path>
                <a:path w="340995" h="256539">
                  <a:moveTo>
                    <a:pt x="140588" y="24130"/>
                  </a:moveTo>
                  <a:lnTo>
                    <a:pt x="75946" y="24130"/>
                  </a:lnTo>
                  <a:lnTo>
                    <a:pt x="71882" y="25400"/>
                  </a:lnTo>
                  <a:lnTo>
                    <a:pt x="61722" y="29210"/>
                  </a:lnTo>
                  <a:lnTo>
                    <a:pt x="119252" y="29210"/>
                  </a:lnTo>
                  <a:lnTo>
                    <a:pt x="128650" y="26670"/>
                  </a:lnTo>
                  <a:lnTo>
                    <a:pt x="132207" y="25400"/>
                  </a:lnTo>
                  <a:lnTo>
                    <a:pt x="136271" y="25400"/>
                  </a:lnTo>
                  <a:lnTo>
                    <a:pt x="140588" y="24130"/>
                  </a:lnTo>
                  <a:close/>
                </a:path>
                <a:path w="340995" h="256539">
                  <a:moveTo>
                    <a:pt x="281558" y="27940"/>
                  </a:moveTo>
                  <a:lnTo>
                    <a:pt x="283209" y="29210"/>
                  </a:lnTo>
                  <a:lnTo>
                    <a:pt x="287781" y="29210"/>
                  </a:lnTo>
                  <a:lnTo>
                    <a:pt x="281558" y="27940"/>
                  </a:lnTo>
                  <a:close/>
                </a:path>
                <a:path w="340995" h="256539">
                  <a:moveTo>
                    <a:pt x="157987" y="26670"/>
                  </a:moveTo>
                  <a:lnTo>
                    <a:pt x="156463" y="27940"/>
                  </a:lnTo>
                  <a:lnTo>
                    <a:pt x="156972" y="27940"/>
                  </a:lnTo>
                  <a:lnTo>
                    <a:pt x="157987" y="26670"/>
                  </a:lnTo>
                  <a:close/>
                </a:path>
                <a:path w="340995" h="256539">
                  <a:moveTo>
                    <a:pt x="170052" y="26670"/>
                  </a:moveTo>
                  <a:lnTo>
                    <a:pt x="162940" y="26670"/>
                  </a:lnTo>
                  <a:lnTo>
                    <a:pt x="167894" y="27940"/>
                  </a:lnTo>
                  <a:lnTo>
                    <a:pt x="170052" y="26670"/>
                  </a:lnTo>
                  <a:close/>
                </a:path>
                <a:path w="340995" h="256539">
                  <a:moveTo>
                    <a:pt x="136271" y="25400"/>
                  </a:moveTo>
                  <a:lnTo>
                    <a:pt x="132207" y="25400"/>
                  </a:lnTo>
                  <a:lnTo>
                    <a:pt x="131952" y="26670"/>
                  </a:lnTo>
                  <a:lnTo>
                    <a:pt x="136271" y="25400"/>
                  </a:lnTo>
                  <a:close/>
                </a:path>
                <a:path w="340995" h="256539">
                  <a:moveTo>
                    <a:pt x="160782" y="24130"/>
                  </a:moveTo>
                  <a:lnTo>
                    <a:pt x="154686" y="26670"/>
                  </a:lnTo>
                  <a:lnTo>
                    <a:pt x="157903" y="26670"/>
                  </a:lnTo>
                  <a:lnTo>
                    <a:pt x="160782" y="24130"/>
                  </a:lnTo>
                  <a:close/>
                </a:path>
                <a:path w="340995" h="256539">
                  <a:moveTo>
                    <a:pt x="151257" y="12700"/>
                  </a:moveTo>
                  <a:lnTo>
                    <a:pt x="110616" y="12700"/>
                  </a:lnTo>
                  <a:lnTo>
                    <a:pt x="101600" y="15240"/>
                  </a:lnTo>
                  <a:lnTo>
                    <a:pt x="97662" y="16510"/>
                  </a:lnTo>
                  <a:lnTo>
                    <a:pt x="88137" y="20320"/>
                  </a:lnTo>
                  <a:lnTo>
                    <a:pt x="84200" y="21590"/>
                  </a:lnTo>
                  <a:lnTo>
                    <a:pt x="85089" y="21590"/>
                  </a:lnTo>
                  <a:lnTo>
                    <a:pt x="76073" y="24130"/>
                  </a:lnTo>
                  <a:lnTo>
                    <a:pt x="139953" y="24130"/>
                  </a:lnTo>
                  <a:lnTo>
                    <a:pt x="142199" y="23327"/>
                  </a:lnTo>
                  <a:lnTo>
                    <a:pt x="143763" y="21590"/>
                  </a:lnTo>
                  <a:lnTo>
                    <a:pt x="144525" y="20320"/>
                  </a:lnTo>
                  <a:lnTo>
                    <a:pt x="144272" y="20320"/>
                  </a:lnTo>
                  <a:lnTo>
                    <a:pt x="145414" y="19050"/>
                  </a:lnTo>
                  <a:lnTo>
                    <a:pt x="146938" y="16510"/>
                  </a:lnTo>
                  <a:lnTo>
                    <a:pt x="151257" y="12700"/>
                  </a:lnTo>
                  <a:close/>
                </a:path>
                <a:path w="340995" h="256539">
                  <a:moveTo>
                    <a:pt x="155321" y="20320"/>
                  </a:moveTo>
                  <a:lnTo>
                    <a:pt x="144525" y="20320"/>
                  </a:lnTo>
                  <a:lnTo>
                    <a:pt x="143763" y="21590"/>
                  </a:lnTo>
                  <a:lnTo>
                    <a:pt x="142199" y="23327"/>
                  </a:lnTo>
                  <a:lnTo>
                    <a:pt x="143510" y="22860"/>
                  </a:lnTo>
                  <a:lnTo>
                    <a:pt x="152146" y="21590"/>
                  </a:lnTo>
                  <a:lnTo>
                    <a:pt x="155321" y="20320"/>
                  </a:lnTo>
                  <a:close/>
                </a:path>
                <a:path w="340995" h="256539">
                  <a:moveTo>
                    <a:pt x="182372" y="13970"/>
                  </a:moveTo>
                  <a:lnTo>
                    <a:pt x="184403" y="16510"/>
                  </a:lnTo>
                  <a:lnTo>
                    <a:pt x="185674" y="17780"/>
                  </a:lnTo>
                  <a:lnTo>
                    <a:pt x="186414" y="18838"/>
                  </a:lnTo>
                  <a:lnTo>
                    <a:pt x="186689" y="19050"/>
                  </a:lnTo>
                  <a:lnTo>
                    <a:pt x="188849" y="21590"/>
                  </a:lnTo>
                  <a:lnTo>
                    <a:pt x="192786" y="22860"/>
                  </a:lnTo>
                  <a:lnTo>
                    <a:pt x="195834" y="20320"/>
                  </a:lnTo>
                  <a:lnTo>
                    <a:pt x="198754" y="19050"/>
                  </a:lnTo>
                  <a:lnTo>
                    <a:pt x="199347" y="16510"/>
                  </a:lnTo>
                  <a:lnTo>
                    <a:pt x="187578" y="16510"/>
                  </a:lnTo>
                  <a:lnTo>
                    <a:pt x="182372" y="13970"/>
                  </a:lnTo>
                  <a:close/>
                </a:path>
                <a:path w="340995" h="256539">
                  <a:moveTo>
                    <a:pt x="197388" y="10952"/>
                  </a:moveTo>
                  <a:lnTo>
                    <a:pt x="197865" y="11430"/>
                  </a:lnTo>
                  <a:lnTo>
                    <a:pt x="199644" y="15240"/>
                  </a:lnTo>
                  <a:lnTo>
                    <a:pt x="198754" y="19050"/>
                  </a:lnTo>
                  <a:lnTo>
                    <a:pt x="195834" y="20320"/>
                  </a:lnTo>
                  <a:lnTo>
                    <a:pt x="192786" y="22860"/>
                  </a:lnTo>
                  <a:lnTo>
                    <a:pt x="263651" y="22860"/>
                  </a:lnTo>
                  <a:lnTo>
                    <a:pt x="247142" y="17780"/>
                  </a:lnTo>
                  <a:lnTo>
                    <a:pt x="239522" y="16510"/>
                  </a:lnTo>
                  <a:lnTo>
                    <a:pt x="225425" y="13970"/>
                  </a:lnTo>
                  <a:lnTo>
                    <a:pt x="219837" y="13970"/>
                  </a:lnTo>
                  <a:lnTo>
                    <a:pt x="208661" y="11430"/>
                  </a:lnTo>
                  <a:lnTo>
                    <a:pt x="202691" y="11430"/>
                  </a:lnTo>
                  <a:lnTo>
                    <a:pt x="197388" y="10952"/>
                  </a:lnTo>
                  <a:close/>
                </a:path>
                <a:path w="340995" h="256539">
                  <a:moveTo>
                    <a:pt x="151257" y="12700"/>
                  </a:moveTo>
                  <a:lnTo>
                    <a:pt x="146938" y="16510"/>
                  </a:lnTo>
                  <a:lnTo>
                    <a:pt x="145414" y="19050"/>
                  </a:lnTo>
                  <a:lnTo>
                    <a:pt x="144272" y="20320"/>
                  </a:lnTo>
                  <a:lnTo>
                    <a:pt x="155194" y="20320"/>
                  </a:lnTo>
                  <a:lnTo>
                    <a:pt x="163068" y="17780"/>
                  </a:lnTo>
                  <a:lnTo>
                    <a:pt x="164464" y="17780"/>
                  </a:lnTo>
                  <a:lnTo>
                    <a:pt x="171703" y="16510"/>
                  </a:lnTo>
                  <a:lnTo>
                    <a:pt x="184403" y="16510"/>
                  </a:lnTo>
                  <a:lnTo>
                    <a:pt x="182372" y="13970"/>
                  </a:lnTo>
                  <a:lnTo>
                    <a:pt x="151002" y="13970"/>
                  </a:lnTo>
                  <a:lnTo>
                    <a:pt x="151257" y="12700"/>
                  </a:lnTo>
                  <a:close/>
                </a:path>
                <a:path w="340995" h="256539">
                  <a:moveTo>
                    <a:pt x="186414" y="18838"/>
                  </a:moveTo>
                  <a:lnTo>
                    <a:pt x="186562" y="19050"/>
                  </a:lnTo>
                  <a:lnTo>
                    <a:pt x="186414" y="18838"/>
                  </a:lnTo>
                  <a:close/>
                </a:path>
                <a:path w="340995" h="256539">
                  <a:moveTo>
                    <a:pt x="184403" y="16510"/>
                  </a:moveTo>
                  <a:lnTo>
                    <a:pt x="171703" y="16510"/>
                  </a:lnTo>
                  <a:lnTo>
                    <a:pt x="164464" y="17780"/>
                  </a:lnTo>
                  <a:lnTo>
                    <a:pt x="185038" y="17780"/>
                  </a:lnTo>
                  <a:lnTo>
                    <a:pt x="186414" y="18838"/>
                  </a:lnTo>
                  <a:lnTo>
                    <a:pt x="185674" y="17780"/>
                  </a:lnTo>
                  <a:lnTo>
                    <a:pt x="184403" y="16510"/>
                  </a:lnTo>
                  <a:close/>
                </a:path>
                <a:path w="340995" h="256539">
                  <a:moveTo>
                    <a:pt x="172465" y="8890"/>
                  </a:moveTo>
                  <a:lnTo>
                    <a:pt x="157861" y="8890"/>
                  </a:lnTo>
                  <a:lnTo>
                    <a:pt x="155575" y="10160"/>
                  </a:lnTo>
                  <a:lnTo>
                    <a:pt x="152781" y="11430"/>
                  </a:lnTo>
                  <a:lnTo>
                    <a:pt x="151002" y="13970"/>
                  </a:lnTo>
                  <a:lnTo>
                    <a:pt x="182372" y="13970"/>
                  </a:lnTo>
                  <a:lnTo>
                    <a:pt x="187578" y="16510"/>
                  </a:lnTo>
                  <a:lnTo>
                    <a:pt x="199347" y="16510"/>
                  </a:lnTo>
                  <a:lnTo>
                    <a:pt x="199644" y="15240"/>
                  </a:lnTo>
                  <a:lnTo>
                    <a:pt x="197865" y="11430"/>
                  </a:lnTo>
                  <a:lnTo>
                    <a:pt x="197388" y="10952"/>
                  </a:lnTo>
                  <a:lnTo>
                    <a:pt x="188595" y="10160"/>
                  </a:lnTo>
                  <a:lnTo>
                    <a:pt x="182879" y="10160"/>
                  </a:lnTo>
                  <a:lnTo>
                    <a:pt x="172465" y="8890"/>
                  </a:lnTo>
                  <a:close/>
                </a:path>
                <a:path w="340995" h="256539">
                  <a:moveTo>
                    <a:pt x="157861" y="8890"/>
                  </a:moveTo>
                  <a:lnTo>
                    <a:pt x="127126" y="8890"/>
                  </a:lnTo>
                  <a:lnTo>
                    <a:pt x="123444" y="10160"/>
                  </a:lnTo>
                  <a:lnTo>
                    <a:pt x="114426" y="12700"/>
                  </a:lnTo>
                  <a:lnTo>
                    <a:pt x="151257" y="12700"/>
                  </a:lnTo>
                  <a:lnTo>
                    <a:pt x="151002" y="13970"/>
                  </a:lnTo>
                  <a:lnTo>
                    <a:pt x="152781" y="11430"/>
                  </a:lnTo>
                  <a:lnTo>
                    <a:pt x="155575" y="10160"/>
                  </a:lnTo>
                  <a:lnTo>
                    <a:pt x="157861" y="8890"/>
                  </a:lnTo>
                  <a:close/>
                </a:path>
                <a:path w="340995" h="256539">
                  <a:moveTo>
                    <a:pt x="196214" y="8890"/>
                  </a:moveTo>
                  <a:lnTo>
                    <a:pt x="172465" y="8890"/>
                  </a:lnTo>
                  <a:lnTo>
                    <a:pt x="182879" y="10160"/>
                  </a:lnTo>
                  <a:lnTo>
                    <a:pt x="188595" y="10160"/>
                  </a:lnTo>
                  <a:lnTo>
                    <a:pt x="197388" y="10952"/>
                  </a:lnTo>
                  <a:lnTo>
                    <a:pt x="196596" y="10160"/>
                  </a:lnTo>
                  <a:lnTo>
                    <a:pt x="196214" y="8890"/>
                  </a:lnTo>
                  <a:close/>
                </a:path>
                <a:path w="340995" h="256539">
                  <a:moveTo>
                    <a:pt x="193548" y="5080"/>
                  </a:moveTo>
                  <a:lnTo>
                    <a:pt x="139953" y="5080"/>
                  </a:lnTo>
                  <a:lnTo>
                    <a:pt x="136398" y="6350"/>
                  </a:lnTo>
                  <a:lnTo>
                    <a:pt x="135509" y="6350"/>
                  </a:lnTo>
                  <a:lnTo>
                    <a:pt x="126873" y="8890"/>
                  </a:lnTo>
                  <a:lnTo>
                    <a:pt x="163575" y="8890"/>
                  </a:lnTo>
                  <a:lnTo>
                    <a:pt x="167894" y="7620"/>
                  </a:lnTo>
                  <a:lnTo>
                    <a:pt x="195008" y="7620"/>
                  </a:lnTo>
                  <a:lnTo>
                    <a:pt x="194183" y="6350"/>
                  </a:lnTo>
                  <a:lnTo>
                    <a:pt x="193548" y="5080"/>
                  </a:lnTo>
                  <a:close/>
                </a:path>
                <a:path w="340995" h="256539">
                  <a:moveTo>
                    <a:pt x="167894" y="7620"/>
                  </a:moveTo>
                  <a:lnTo>
                    <a:pt x="163575" y="8890"/>
                  </a:lnTo>
                  <a:lnTo>
                    <a:pt x="170052" y="8890"/>
                  </a:lnTo>
                  <a:lnTo>
                    <a:pt x="167894" y="7620"/>
                  </a:lnTo>
                  <a:close/>
                </a:path>
                <a:path w="340995" h="256539">
                  <a:moveTo>
                    <a:pt x="195008" y="7620"/>
                  </a:moveTo>
                  <a:lnTo>
                    <a:pt x="167894" y="7620"/>
                  </a:lnTo>
                  <a:lnTo>
                    <a:pt x="170052" y="8890"/>
                  </a:lnTo>
                  <a:lnTo>
                    <a:pt x="195834" y="8890"/>
                  </a:lnTo>
                  <a:lnTo>
                    <a:pt x="195008" y="7620"/>
                  </a:lnTo>
                  <a:close/>
                </a:path>
                <a:path w="340995" h="256539">
                  <a:moveTo>
                    <a:pt x="187706" y="1270"/>
                  </a:moveTo>
                  <a:lnTo>
                    <a:pt x="188340" y="2540"/>
                  </a:lnTo>
                  <a:lnTo>
                    <a:pt x="151511" y="2540"/>
                  </a:lnTo>
                  <a:lnTo>
                    <a:pt x="148209" y="3810"/>
                  </a:lnTo>
                  <a:lnTo>
                    <a:pt x="139826" y="5080"/>
                  </a:lnTo>
                  <a:lnTo>
                    <a:pt x="193039" y="5080"/>
                  </a:lnTo>
                  <a:lnTo>
                    <a:pt x="187706" y="1270"/>
                  </a:lnTo>
                  <a:close/>
                </a:path>
                <a:path w="340995" h="256539">
                  <a:moveTo>
                    <a:pt x="186689" y="1270"/>
                  </a:moveTo>
                  <a:lnTo>
                    <a:pt x="159258" y="1270"/>
                  </a:lnTo>
                  <a:lnTo>
                    <a:pt x="151257" y="2540"/>
                  </a:lnTo>
                  <a:lnTo>
                    <a:pt x="188340" y="2540"/>
                  </a:lnTo>
                  <a:lnTo>
                    <a:pt x="186689" y="1270"/>
                  </a:lnTo>
                  <a:close/>
                </a:path>
                <a:path w="340995" h="256539">
                  <a:moveTo>
                    <a:pt x="181101" y="0"/>
                  </a:moveTo>
                  <a:lnTo>
                    <a:pt x="170052" y="0"/>
                  </a:lnTo>
                  <a:lnTo>
                    <a:pt x="162813" y="1270"/>
                  </a:lnTo>
                  <a:lnTo>
                    <a:pt x="185038" y="1270"/>
                  </a:lnTo>
                  <a:lnTo>
                    <a:pt x="181101" y="0"/>
                  </a:lnTo>
                  <a:close/>
                </a:path>
              </a:pathLst>
            </a:custGeom>
            <a:solidFill>
              <a:srgbClr val="5B2D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87094" y="1917382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92045" y="2063178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243622" y="1902841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82" y="0"/>
                </a:moveTo>
                <a:lnTo>
                  <a:pt x="85051" y="7492"/>
                </a:lnTo>
                <a:lnTo>
                  <a:pt x="105117" y="24891"/>
                </a:lnTo>
                <a:lnTo>
                  <a:pt x="0" y="24891"/>
                </a:lnTo>
                <a:lnTo>
                  <a:pt x="0" y="36702"/>
                </a:lnTo>
                <a:lnTo>
                  <a:pt x="105117" y="36702"/>
                </a:lnTo>
                <a:lnTo>
                  <a:pt x="85051" y="54228"/>
                </a:lnTo>
                <a:lnTo>
                  <a:pt x="91782" y="61721"/>
                </a:lnTo>
                <a:lnTo>
                  <a:pt x="123278" y="34543"/>
                </a:lnTo>
                <a:lnTo>
                  <a:pt x="123278" y="27177"/>
                </a:lnTo>
                <a:lnTo>
                  <a:pt x="9178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206817" y="1743392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274442" y="1883155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89" h="62230">
                <a:moveTo>
                  <a:pt x="91693" y="0"/>
                </a:moveTo>
                <a:lnTo>
                  <a:pt x="85089" y="7493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56" y="36830"/>
                </a:lnTo>
                <a:lnTo>
                  <a:pt x="85089" y="54229"/>
                </a:lnTo>
                <a:lnTo>
                  <a:pt x="91693" y="61722"/>
                </a:lnTo>
                <a:lnTo>
                  <a:pt x="123189" y="34544"/>
                </a:lnTo>
                <a:lnTo>
                  <a:pt x="123189" y="27305"/>
                </a:lnTo>
                <a:lnTo>
                  <a:pt x="9169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238755" y="1723707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321558" y="1911985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820" y="0"/>
                </a:moveTo>
                <a:lnTo>
                  <a:pt x="85089" y="7492"/>
                </a:lnTo>
                <a:lnTo>
                  <a:pt x="105282" y="24891"/>
                </a:lnTo>
                <a:lnTo>
                  <a:pt x="0" y="24891"/>
                </a:lnTo>
                <a:lnTo>
                  <a:pt x="0" y="36702"/>
                </a:lnTo>
                <a:lnTo>
                  <a:pt x="105282" y="36702"/>
                </a:lnTo>
                <a:lnTo>
                  <a:pt x="85089" y="54228"/>
                </a:lnTo>
                <a:lnTo>
                  <a:pt x="91820" y="61721"/>
                </a:lnTo>
                <a:lnTo>
                  <a:pt x="123316" y="34543"/>
                </a:lnTo>
                <a:lnTo>
                  <a:pt x="123316" y="27177"/>
                </a:lnTo>
                <a:lnTo>
                  <a:pt x="91820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287140" y="1893252"/>
            <a:ext cx="1663064" cy="596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2350"/>
              </a:lnSpc>
              <a:spcBef>
                <a:spcPts val="125"/>
              </a:spcBef>
            </a:pPr>
            <a:r>
              <a:rPr sz="3000" baseline="9722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2250" baseline="40740" dirty="0">
                <a:solidFill>
                  <a:srgbClr val="FF40FF"/>
                </a:solidFill>
                <a:latin typeface="Cambria Math"/>
                <a:cs typeface="Cambria Math"/>
              </a:rPr>
              <a:t>[3]</a:t>
            </a:r>
            <a:r>
              <a:rPr sz="2250" spc="217" baseline="40740" dirty="0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FF40FF"/>
                </a:solidFill>
                <a:latin typeface="Century Schoolbook"/>
                <a:cs typeface="Century Schoolbook"/>
              </a:rPr>
              <a:t>probability</a:t>
            </a:r>
            <a:endParaRPr sz="1800">
              <a:latin typeface="Century Schoolbook"/>
              <a:cs typeface="Century Schoolbook"/>
            </a:endParaRPr>
          </a:p>
          <a:p>
            <a:pPr marL="464184">
              <a:lnSpc>
                <a:spcPts val="2110"/>
              </a:lnSpc>
            </a:pPr>
            <a:r>
              <a:rPr sz="1800" dirty="0">
                <a:solidFill>
                  <a:srgbClr val="FF40FF"/>
                </a:solidFill>
                <a:latin typeface="Century Schoolbook"/>
                <a:cs typeface="Century Schoolbook"/>
              </a:rPr>
              <a:t>of</a:t>
            </a:r>
            <a:r>
              <a:rPr sz="1800" spc="15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1800" dirty="0">
                <a:solidFill>
                  <a:srgbClr val="FF40FF"/>
                </a:solidFill>
                <a:latin typeface="Century Schoolbook"/>
                <a:cs typeface="Century Schoolbook"/>
              </a:rPr>
              <a:t>being</a:t>
            </a:r>
            <a:r>
              <a:rPr sz="1800" spc="-35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1800" spc="-50" dirty="0">
                <a:solidFill>
                  <a:srgbClr val="FF40FF"/>
                </a:solidFill>
                <a:latin typeface="Century Schoolbook"/>
                <a:cs typeface="Century Schoolbook"/>
              </a:rPr>
              <a:t>a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706116" y="3369748"/>
            <a:ext cx="645160" cy="68516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dirty="0">
                <a:latin typeface="Verdana"/>
                <a:cs typeface="Verdana"/>
              </a:rPr>
              <a:t>1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unit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27271" y="576897"/>
            <a:ext cx="11474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6630D"/>
                </a:solidFill>
                <a:latin typeface="Verdana"/>
                <a:cs typeface="Verdana"/>
              </a:rPr>
              <a:t>Digit</a:t>
            </a:r>
            <a:r>
              <a:rPr sz="1400" spc="-65" dirty="0">
                <a:solidFill>
                  <a:srgbClr val="F6630D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6630D"/>
                </a:solidFill>
                <a:latin typeface="Verdana"/>
                <a:cs typeface="Verdana"/>
              </a:rPr>
              <a:t>images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970020" y="1323022"/>
            <a:ext cx="6743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6630D"/>
                </a:solidFill>
                <a:latin typeface="Verdana"/>
                <a:cs typeface="Verdana"/>
              </a:rPr>
              <a:t>label</a:t>
            </a:r>
            <a:r>
              <a:rPr sz="1400" spc="340" dirty="0">
                <a:solidFill>
                  <a:srgbClr val="F6630D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823840" y="1316291"/>
            <a:ext cx="1409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762625" y="2019300"/>
            <a:ext cx="114300" cy="720090"/>
          </a:xfrm>
          <a:custGeom>
            <a:avLst/>
            <a:gdLst/>
            <a:ahLst/>
            <a:cxnLst/>
            <a:rect l="l" t="t" r="r" b="b"/>
            <a:pathLst>
              <a:path w="114300" h="720089">
                <a:moveTo>
                  <a:pt x="76200" y="95250"/>
                </a:moveTo>
                <a:lnTo>
                  <a:pt x="38100" y="95250"/>
                </a:lnTo>
                <a:lnTo>
                  <a:pt x="38100" y="719963"/>
                </a:lnTo>
                <a:lnTo>
                  <a:pt x="76200" y="719963"/>
                </a:lnTo>
                <a:lnTo>
                  <a:pt x="76200" y="95250"/>
                </a:lnTo>
                <a:close/>
              </a:path>
              <a:path w="114300" h="72008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2008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62625" y="771525"/>
            <a:ext cx="114300" cy="720090"/>
          </a:xfrm>
          <a:custGeom>
            <a:avLst/>
            <a:gdLst/>
            <a:ahLst/>
            <a:cxnLst/>
            <a:rect l="l" t="t" r="r" b="b"/>
            <a:pathLst>
              <a:path w="114300" h="720090">
                <a:moveTo>
                  <a:pt x="38100" y="605663"/>
                </a:moveTo>
                <a:lnTo>
                  <a:pt x="0" y="605663"/>
                </a:lnTo>
                <a:lnTo>
                  <a:pt x="57150" y="719963"/>
                </a:lnTo>
                <a:lnTo>
                  <a:pt x="104775" y="624713"/>
                </a:lnTo>
                <a:lnTo>
                  <a:pt x="38100" y="624713"/>
                </a:lnTo>
                <a:lnTo>
                  <a:pt x="38100" y="605663"/>
                </a:lnTo>
                <a:close/>
              </a:path>
              <a:path w="114300" h="720090">
                <a:moveTo>
                  <a:pt x="76200" y="0"/>
                </a:moveTo>
                <a:lnTo>
                  <a:pt x="38100" y="0"/>
                </a:lnTo>
                <a:lnTo>
                  <a:pt x="38100" y="624713"/>
                </a:lnTo>
                <a:lnTo>
                  <a:pt x="76200" y="624713"/>
                </a:lnTo>
                <a:lnTo>
                  <a:pt x="76200" y="0"/>
                </a:lnTo>
                <a:close/>
              </a:path>
              <a:path w="114300" h="720090">
                <a:moveTo>
                  <a:pt x="114300" y="605663"/>
                </a:moveTo>
                <a:lnTo>
                  <a:pt x="76200" y="605663"/>
                </a:lnTo>
                <a:lnTo>
                  <a:pt x="76200" y="624713"/>
                </a:lnTo>
                <a:lnTo>
                  <a:pt x="104775" y="624713"/>
                </a:lnTo>
                <a:lnTo>
                  <a:pt x="114300" y="605663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24380" y="3275457"/>
            <a:ext cx="454659" cy="480059"/>
          </a:xfrm>
          <a:custGeom>
            <a:avLst/>
            <a:gdLst/>
            <a:ahLst/>
            <a:cxnLst/>
            <a:rect l="l" t="t" r="r" b="b"/>
            <a:pathLst>
              <a:path w="454660" h="480060">
                <a:moveTo>
                  <a:pt x="197866" y="478790"/>
                </a:moveTo>
                <a:lnTo>
                  <a:pt x="144780" y="478790"/>
                </a:lnTo>
                <a:lnTo>
                  <a:pt x="169925" y="480060"/>
                </a:lnTo>
                <a:lnTo>
                  <a:pt x="171323" y="480060"/>
                </a:lnTo>
                <a:lnTo>
                  <a:pt x="197866" y="478790"/>
                </a:lnTo>
                <a:close/>
              </a:path>
              <a:path w="454660" h="480060">
                <a:moveTo>
                  <a:pt x="254381" y="468630"/>
                </a:moveTo>
                <a:lnTo>
                  <a:pt x="95757" y="468630"/>
                </a:lnTo>
                <a:lnTo>
                  <a:pt x="119125" y="473710"/>
                </a:lnTo>
                <a:lnTo>
                  <a:pt x="144271" y="478790"/>
                </a:lnTo>
                <a:lnTo>
                  <a:pt x="198881" y="478790"/>
                </a:lnTo>
                <a:lnTo>
                  <a:pt x="226187" y="474980"/>
                </a:lnTo>
                <a:lnTo>
                  <a:pt x="226568" y="474980"/>
                </a:lnTo>
                <a:lnTo>
                  <a:pt x="254381" y="468630"/>
                </a:lnTo>
                <a:close/>
              </a:path>
              <a:path w="454660" h="480060">
                <a:moveTo>
                  <a:pt x="122427" y="457200"/>
                </a:moveTo>
                <a:lnTo>
                  <a:pt x="71500" y="457200"/>
                </a:lnTo>
                <a:lnTo>
                  <a:pt x="93853" y="468630"/>
                </a:lnTo>
                <a:lnTo>
                  <a:pt x="255143" y="468630"/>
                </a:lnTo>
                <a:lnTo>
                  <a:pt x="271181" y="463550"/>
                </a:lnTo>
                <a:lnTo>
                  <a:pt x="170306" y="463550"/>
                </a:lnTo>
                <a:lnTo>
                  <a:pt x="171026" y="463481"/>
                </a:lnTo>
                <a:lnTo>
                  <a:pt x="146557" y="461010"/>
                </a:lnTo>
                <a:lnTo>
                  <a:pt x="146938" y="461010"/>
                </a:lnTo>
                <a:lnTo>
                  <a:pt x="122427" y="457200"/>
                </a:lnTo>
                <a:close/>
              </a:path>
              <a:path w="454660" h="480060">
                <a:moveTo>
                  <a:pt x="171026" y="463481"/>
                </a:moveTo>
                <a:lnTo>
                  <a:pt x="170306" y="463550"/>
                </a:lnTo>
                <a:lnTo>
                  <a:pt x="171704" y="463550"/>
                </a:lnTo>
                <a:lnTo>
                  <a:pt x="171026" y="463481"/>
                </a:lnTo>
                <a:close/>
              </a:path>
              <a:path w="454660" h="480060">
                <a:moveTo>
                  <a:pt x="404773" y="354431"/>
                </a:moveTo>
                <a:lnTo>
                  <a:pt x="384429" y="374650"/>
                </a:lnTo>
                <a:lnTo>
                  <a:pt x="384810" y="374650"/>
                </a:lnTo>
                <a:lnTo>
                  <a:pt x="362204" y="393700"/>
                </a:lnTo>
                <a:lnTo>
                  <a:pt x="362838" y="393700"/>
                </a:lnTo>
                <a:lnTo>
                  <a:pt x="339470" y="410210"/>
                </a:lnTo>
                <a:lnTo>
                  <a:pt x="340106" y="410210"/>
                </a:lnTo>
                <a:lnTo>
                  <a:pt x="320294" y="421640"/>
                </a:lnTo>
                <a:lnTo>
                  <a:pt x="320675" y="421640"/>
                </a:lnTo>
                <a:lnTo>
                  <a:pt x="297180" y="434340"/>
                </a:lnTo>
                <a:lnTo>
                  <a:pt x="297688" y="434340"/>
                </a:lnTo>
                <a:lnTo>
                  <a:pt x="276860" y="443230"/>
                </a:lnTo>
                <a:lnTo>
                  <a:pt x="278002" y="443230"/>
                </a:lnTo>
                <a:lnTo>
                  <a:pt x="249936" y="452120"/>
                </a:lnTo>
                <a:lnTo>
                  <a:pt x="250698" y="452120"/>
                </a:lnTo>
                <a:lnTo>
                  <a:pt x="223012" y="457200"/>
                </a:lnTo>
                <a:lnTo>
                  <a:pt x="223393" y="457200"/>
                </a:lnTo>
                <a:lnTo>
                  <a:pt x="196087" y="461010"/>
                </a:lnTo>
                <a:lnTo>
                  <a:pt x="196976" y="461010"/>
                </a:lnTo>
                <a:lnTo>
                  <a:pt x="171026" y="463481"/>
                </a:lnTo>
                <a:lnTo>
                  <a:pt x="171704" y="463550"/>
                </a:lnTo>
                <a:lnTo>
                  <a:pt x="271181" y="463550"/>
                </a:lnTo>
                <a:lnTo>
                  <a:pt x="283210" y="459740"/>
                </a:lnTo>
                <a:lnTo>
                  <a:pt x="284352" y="459740"/>
                </a:lnTo>
                <a:lnTo>
                  <a:pt x="305307" y="449580"/>
                </a:lnTo>
                <a:lnTo>
                  <a:pt x="305688" y="449580"/>
                </a:lnTo>
                <a:lnTo>
                  <a:pt x="329183" y="436880"/>
                </a:lnTo>
                <a:lnTo>
                  <a:pt x="329438" y="436880"/>
                </a:lnTo>
                <a:lnTo>
                  <a:pt x="349885" y="425450"/>
                </a:lnTo>
                <a:lnTo>
                  <a:pt x="373380" y="407670"/>
                </a:lnTo>
                <a:lnTo>
                  <a:pt x="374014" y="407670"/>
                </a:lnTo>
                <a:lnTo>
                  <a:pt x="396748" y="387350"/>
                </a:lnTo>
                <a:lnTo>
                  <a:pt x="397129" y="387350"/>
                </a:lnTo>
                <a:lnTo>
                  <a:pt x="417702" y="367030"/>
                </a:lnTo>
                <a:lnTo>
                  <a:pt x="418592" y="365760"/>
                </a:lnTo>
                <a:lnTo>
                  <a:pt x="426066" y="355600"/>
                </a:lnTo>
                <a:lnTo>
                  <a:pt x="403987" y="355600"/>
                </a:lnTo>
                <a:lnTo>
                  <a:pt x="404773" y="354431"/>
                </a:lnTo>
                <a:close/>
              </a:path>
              <a:path w="454660" h="480060">
                <a:moveTo>
                  <a:pt x="285242" y="0"/>
                </a:moveTo>
                <a:lnTo>
                  <a:pt x="274574" y="0"/>
                </a:lnTo>
                <a:lnTo>
                  <a:pt x="251079" y="2540"/>
                </a:lnTo>
                <a:lnTo>
                  <a:pt x="250444" y="3810"/>
                </a:lnTo>
                <a:lnTo>
                  <a:pt x="237870" y="6350"/>
                </a:lnTo>
                <a:lnTo>
                  <a:pt x="236855" y="6350"/>
                </a:lnTo>
                <a:lnTo>
                  <a:pt x="205486" y="17780"/>
                </a:lnTo>
                <a:lnTo>
                  <a:pt x="189864" y="25400"/>
                </a:lnTo>
                <a:lnTo>
                  <a:pt x="189356" y="25400"/>
                </a:lnTo>
                <a:lnTo>
                  <a:pt x="172085" y="35560"/>
                </a:lnTo>
                <a:lnTo>
                  <a:pt x="171957" y="35560"/>
                </a:lnTo>
                <a:lnTo>
                  <a:pt x="154305" y="45720"/>
                </a:lnTo>
                <a:lnTo>
                  <a:pt x="153796" y="46990"/>
                </a:lnTo>
                <a:lnTo>
                  <a:pt x="138556" y="57150"/>
                </a:lnTo>
                <a:lnTo>
                  <a:pt x="138302" y="57150"/>
                </a:lnTo>
                <a:lnTo>
                  <a:pt x="120523" y="71120"/>
                </a:lnTo>
                <a:lnTo>
                  <a:pt x="120268" y="71120"/>
                </a:lnTo>
                <a:lnTo>
                  <a:pt x="102869" y="86360"/>
                </a:lnTo>
                <a:lnTo>
                  <a:pt x="102362" y="87630"/>
                </a:lnTo>
                <a:lnTo>
                  <a:pt x="87884" y="101600"/>
                </a:lnTo>
                <a:lnTo>
                  <a:pt x="71881" y="120650"/>
                </a:lnTo>
                <a:lnTo>
                  <a:pt x="71628" y="121920"/>
                </a:lnTo>
                <a:lnTo>
                  <a:pt x="56387" y="142240"/>
                </a:lnTo>
                <a:lnTo>
                  <a:pt x="44450" y="161290"/>
                </a:lnTo>
                <a:lnTo>
                  <a:pt x="44068" y="161290"/>
                </a:lnTo>
                <a:lnTo>
                  <a:pt x="32003" y="184150"/>
                </a:lnTo>
                <a:lnTo>
                  <a:pt x="31877" y="185420"/>
                </a:lnTo>
                <a:lnTo>
                  <a:pt x="20955" y="208280"/>
                </a:lnTo>
                <a:lnTo>
                  <a:pt x="20700" y="209550"/>
                </a:lnTo>
                <a:lnTo>
                  <a:pt x="13081" y="231140"/>
                </a:lnTo>
                <a:lnTo>
                  <a:pt x="12953" y="231140"/>
                </a:lnTo>
                <a:lnTo>
                  <a:pt x="7112" y="254000"/>
                </a:lnTo>
                <a:lnTo>
                  <a:pt x="2793" y="275590"/>
                </a:lnTo>
                <a:lnTo>
                  <a:pt x="2666" y="275590"/>
                </a:lnTo>
                <a:lnTo>
                  <a:pt x="127" y="295910"/>
                </a:lnTo>
                <a:lnTo>
                  <a:pt x="0" y="298450"/>
                </a:lnTo>
                <a:lnTo>
                  <a:pt x="1524" y="323850"/>
                </a:lnTo>
                <a:lnTo>
                  <a:pt x="4444" y="349250"/>
                </a:lnTo>
                <a:lnTo>
                  <a:pt x="4571" y="350520"/>
                </a:lnTo>
                <a:lnTo>
                  <a:pt x="9525" y="374650"/>
                </a:lnTo>
                <a:lnTo>
                  <a:pt x="9906" y="374650"/>
                </a:lnTo>
                <a:lnTo>
                  <a:pt x="19684" y="401320"/>
                </a:lnTo>
                <a:lnTo>
                  <a:pt x="20065" y="402590"/>
                </a:lnTo>
                <a:lnTo>
                  <a:pt x="32638" y="426720"/>
                </a:lnTo>
                <a:lnTo>
                  <a:pt x="34162" y="427990"/>
                </a:lnTo>
                <a:lnTo>
                  <a:pt x="48132" y="443230"/>
                </a:lnTo>
                <a:lnTo>
                  <a:pt x="49784" y="444500"/>
                </a:lnTo>
                <a:lnTo>
                  <a:pt x="70738" y="457200"/>
                </a:lnTo>
                <a:lnTo>
                  <a:pt x="123189" y="457200"/>
                </a:lnTo>
                <a:lnTo>
                  <a:pt x="99694" y="452120"/>
                </a:lnTo>
                <a:lnTo>
                  <a:pt x="101600" y="452120"/>
                </a:lnTo>
                <a:lnTo>
                  <a:pt x="79247" y="441960"/>
                </a:lnTo>
                <a:lnTo>
                  <a:pt x="80137" y="441960"/>
                </a:lnTo>
                <a:lnTo>
                  <a:pt x="61277" y="430530"/>
                </a:lnTo>
                <a:lnTo>
                  <a:pt x="60832" y="430530"/>
                </a:lnTo>
                <a:lnTo>
                  <a:pt x="59181" y="429260"/>
                </a:lnTo>
                <a:lnTo>
                  <a:pt x="59562" y="429260"/>
                </a:lnTo>
                <a:lnTo>
                  <a:pt x="46862" y="416560"/>
                </a:lnTo>
                <a:lnTo>
                  <a:pt x="47598" y="416560"/>
                </a:lnTo>
                <a:lnTo>
                  <a:pt x="36348" y="394970"/>
                </a:lnTo>
                <a:lnTo>
                  <a:pt x="36194" y="394970"/>
                </a:lnTo>
                <a:lnTo>
                  <a:pt x="35743" y="393840"/>
                </a:lnTo>
                <a:lnTo>
                  <a:pt x="35706" y="393700"/>
                </a:lnTo>
                <a:lnTo>
                  <a:pt x="26904" y="370840"/>
                </a:lnTo>
                <a:lnTo>
                  <a:pt x="26415" y="369570"/>
                </a:lnTo>
                <a:lnTo>
                  <a:pt x="21984" y="347980"/>
                </a:lnTo>
                <a:lnTo>
                  <a:pt x="21843" y="347980"/>
                </a:lnTo>
                <a:lnTo>
                  <a:pt x="18922" y="322580"/>
                </a:lnTo>
                <a:lnTo>
                  <a:pt x="19050" y="322580"/>
                </a:lnTo>
                <a:lnTo>
                  <a:pt x="17602" y="298450"/>
                </a:lnTo>
                <a:lnTo>
                  <a:pt x="17525" y="297180"/>
                </a:lnTo>
                <a:lnTo>
                  <a:pt x="17684" y="297180"/>
                </a:lnTo>
                <a:lnTo>
                  <a:pt x="20065" y="278130"/>
                </a:lnTo>
                <a:lnTo>
                  <a:pt x="19938" y="278130"/>
                </a:lnTo>
                <a:lnTo>
                  <a:pt x="24130" y="257810"/>
                </a:lnTo>
                <a:lnTo>
                  <a:pt x="24003" y="257810"/>
                </a:lnTo>
                <a:lnTo>
                  <a:pt x="29844" y="236220"/>
                </a:lnTo>
                <a:lnTo>
                  <a:pt x="37210" y="215900"/>
                </a:lnTo>
                <a:lnTo>
                  <a:pt x="36956" y="215900"/>
                </a:lnTo>
                <a:lnTo>
                  <a:pt x="47752" y="191770"/>
                </a:lnTo>
                <a:lnTo>
                  <a:pt x="48119" y="191770"/>
                </a:lnTo>
                <a:lnTo>
                  <a:pt x="59309" y="168910"/>
                </a:lnTo>
                <a:lnTo>
                  <a:pt x="59715" y="168910"/>
                </a:lnTo>
                <a:lnTo>
                  <a:pt x="70738" y="151130"/>
                </a:lnTo>
                <a:lnTo>
                  <a:pt x="70357" y="151130"/>
                </a:lnTo>
                <a:lnTo>
                  <a:pt x="84962" y="132080"/>
                </a:lnTo>
                <a:lnTo>
                  <a:pt x="84709" y="132080"/>
                </a:lnTo>
                <a:lnTo>
                  <a:pt x="100456" y="113030"/>
                </a:lnTo>
                <a:lnTo>
                  <a:pt x="100075" y="113030"/>
                </a:lnTo>
                <a:lnTo>
                  <a:pt x="114045" y="97790"/>
                </a:lnTo>
                <a:lnTo>
                  <a:pt x="114966" y="97790"/>
                </a:lnTo>
                <a:lnTo>
                  <a:pt x="130682" y="83820"/>
                </a:lnTo>
                <a:lnTo>
                  <a:pt x="130429" y="83820"/>
                </a:lnTo>
                <a:lnTo>
                  <a:pt x="147955" y="69850"/>
                </a:lnTo>
                <a:lnTo>
                  <a:pt x="147700" y="69850"/>
                </a:lnTo>
                <a:lnTo>
                  <a:pt x="162687" y="58420"/>
                </a:lnTo>
                <a:lnTo>
                  <a:pt x="164385" y="58420"/>
                </a:lnTo>
                <a:lnTo>
                  <a:pt x="179831" y="49530"/>
                </a:lnTo>
                <a:lnTo>
                  <a:pt x="179577" y="49530"/>
                </a:lnTo>
                <a:lnTo>
                  <a:pt x="196850" y="39370"/>
                </a:lnTo>
                <a:lnTo>
                  <a:pt x="196469" y="39370"/>
                </a:lnTo>
                <a:lnTo>
                  <a:pt x="211581" y="31750"/>
                </a:lnTo>
                <a:lnTo>
                  <a:pt x="214083" y="31750"/>
                </a:lnTo>
                <a:lnTo>
                  <a:pt x="242316" y="20320"/>
                </a:lnTo>
                <a:lnTo>
                  <a:pt x="245491" y="20320"/>
                </a:lnTo>
                <a:lnTo>
                  <a:pt x="253873" y="17780"/>
                </a:lnTo>
                <a:lnTo>
                  <a:pt x="253237" y="17780"/>
                </a:lnTo>
                <a:lnTo>
                  <a:pt x="276606" y="15240"/>
                </a:lnTo>
                <a:lnTo>
                  <a:pt x="320675" y="15240"/>
                </a:lnTo>
                <a:lnTo>
                  <a:pt x="318262" y="12700"/>
                </a:lnTo>
                <a:lnTo>
                  <a:pt x="310388" y="7620"/>
                </a:lnTo>
                <a:lnTo>
                  <a:pt x="309625" y="7620"/>
                </a:lnTo>
                <a:lnTo>
                  <a:pt x="303911" y="5080"/>
                </a:lnTo>
                <a:lnTo>
                  <a:pt x="302387" y="3810"/>
                </a:lnTo>
                <a:lnTo>
                  <a:pt x="286257" y="1270"/>
                </a:lnTo>
                <a:lnTo>
                  <a:pt x="285242" y="0"/>
                </a:lnTo>
                <a:close/>
              </a:path>
              <a:path w="454660" h="480060">
                <a:moveTo>
                  <a:pt x="59181" y="429260"/>
                </a:moveTo>
                <a:lnTo>
                  <a:pt x="60832" y="430530"/>
                </a:lnTo>
                <a:lnTo>
                  <a:pt x="60149" y="429846"/>
                </a:lnTo>
                <a:lnTo>
                  <a:pt x="59181" y="429260"/>
                </a:lnTo>
                <a:close/>
              </a:path>
              <a:path w="454660" h="480060">
                <a:moveTo>
                  <a:pt x="60149" y="429846"/>
                </a:moveTo>
                <a:lnTo>
                  <a:pt x="60832" y="430530"/>
                </a:lnTo>
                <a:lnTo>
                  <a:pt x="61277" y="430530"/>
                </a:lnTo>
                <a:lnTo>
                  <a:pt x="60149" y="429846"/>
                </a:lnTo>
                <a:close/>
              </a:path>
              <a:path w="454660" h="480060">
                <a:moveTo>
                  <a:pt x="59562" y="429260"/>
                </a:moveTo>
                <a:lnTo>
                  <a:pt x="59181" y="429260"/>
                </a:lnTo>
                <a:lnTo>
                  <a:pt x="60149" y="429846"/>
                </a:lnTo>
                <a:lnTo>
                  <a:pt x="59562" y="429260"/>
                </a:lnTo>
                <a:close/>
              </a:path>
              <a:path w="454660" h="480060">
                <a:moveTo>
                  <a:pt x="47598" y="416560"/>
                </a:moveTo>
                <a:lnTo>
                  <a:pt x="46862" y="416560"/>
                </a:lnTo>
                <a:lnTo>
                  <a:pt x="48259" y="417830"/>
                </a:lnTo>
                <a:lnTo>
                  <a:pt x="47598" y="416560"/>
                </a:lnTo>
                <a:close/>
              </a:path>
              <a:path w="454660" h="480060">
                <a:moveTo>
                  <a:pt x="35687" y="393700"/>
                </a:moveTo>
                <a:lnTo>
                  <a:pt x="36194" y="394970"/>
                </a:lnTo>
                <a:lnTo>
                  <a:pt x="35759" y="393840"/>
                </a:lnTo>
                <a:lnTo>
                  <a:pt x="35687" y="393700"/>
                </a:lnTo>
                <a:close/>
              </a:path>
              <a:path w="454660" h="480060">
                <a:moveTo>
                  <a:pt x="35759" y="393840"/>
                </a:moveTo>
                <a:lnTo>
                  <a:pt x="36194" y="394970"/>
                </a:lnTo>
                <a:lnTo>
                  <a:pt x="36348" y="394970"/>
                </a:lnTo>
                <a:lnTo>
                  <a:pt x="35759" y="393840"/>
                </a:lnTo>
                <a:close/>
              </a:path>
              <a:path w="454660" h="480060">
                <a:moveTo>
                  <a:pt x="35706" y="393700"/>
                </a:moveTo>
                <a:lnTo>
                  <a:pt x="35759" y="393840"/>
                </a:lnTo>
                <a:lnTo>
                  <a:pt x="35706" y="393700"/>
                </a:lnTo>
                <a:close/>
              </a:path>
              <a:path w="454660" h="480060">
                <a:moveTo>
                  <a:pt x="26415" y="369570"/>
                </a:moveTo>
                <a:lnTo>
                  <a:pt x="26796" y="370840"/>
                </a:lnTo>
                <a:lnTo>
                  <a:pt x="26666" y="370221"/>
                </a:lnTo>
                <a:lnTo>
                  <a:pt x="26415" y="369570"/>
                </a:lnTo>
                <a:close/>
              </a:path>
              <a:path w="454660" h="480060">
                <a:moveTo>
                  <a:pt x="26666" y="370221"/>
                </a:moveTo>
                <a:lnTo>
                  <a:pt x="26796" y="370840"/>
                </a:lnTo>
                <a:lnTo>
                  <a:pt x="26666" y="370221"/>
                </a:lnTo>
                <a:close/>
              </a:path>
              <a:path w="454660" h="480060">
                <a:moveTo>
                  <a:pt x="26529" y="369570"/>
                </a:moveTo>
                <a:lnTo>
                  <a:pt x="26666" y="370221"/>
                </a:lnTo>
                <a:lnTo>
                  <a:pt x="26529" y="369570"/>
                </a:lnTo>
                <a:close/>
              </a:path>
              <a:path w="454660" h="480060">
                <a:moveTo>
                  <a:pt x="404875" y="354330"/>
                </a:moveTo>
                <a:lnTo>
                  <a:pt x="403987" y="355600"/>
                </a:lnTo>
                <a:lnTo>
                  <a:pt x="404875" y="354330"/>
                </a:lnTo>
                <a:close/>
              </a:path>
              <a:path w="454660" h="480060">
                <a:moveTo>
                  <a:pt x="427001" y="354330"/>
                </a:moveTo>
                <a:lnTo>
                  <a:pt x="404875" y="354330"/>
                </a:lnTo>
                <a:lnTo>
                  <a:pt x="403987" y="355600"/>
                </a:lnTo>
                <a:lnTo>
                  <a:pt x="426066" y="355600"/>
                </a:lnTo>
                <a:lnTo>
                  <a:pt x="427001" y="354330"/>
                </a:lnTo>
                <a:close/>
              </a:path>
              <a:path w="454660" h="480060">
                <a:moveTo>
                  <a:pt x="416813" y="336550"/>
                </a:moveTo>
                <a:lnTo>
                  <a:pt x="404773" y="354431"/>
                </a:lnTo>
                <a:lnTo>
                  <a:pt x="427001" y="354330"/>
                </a:lnTo>
                <a:lnTo>
                  <a:pt x="431673" y="347980"/>
                </a:lnTo>
                <a:lnTo>
                  <a:pt x="435271" y="339090"/>
                </a:lnTo>
                <a:lnTo>
                  <a:pt x="415798" y="339090"/>
                </a:lnTo>
                <a:lnTo>
                  <a:pt x="416813" y="336550"/>
                </a:lnTo>
                <a:close/>
              </a:path>
              <a:path w="454660" h="480060">
                <a:moveTo>
                  <a:pt x="21716" y="346710"/>
                </a:moveTo>
                <a:lnTo>
                  <a:pt x="21843" y="347980"/>
                </a:lnTo>
                <a:lnTo>
                  <a:pt x="21984" y="347980"/>
                </a:lnTo>
                <a:lnTo>
                  <a:pt x="21716" y="346710"/>
                </a:lnTo>
                <a:close/>
              </a:path>
              <a:path w="454660" h="480060">
                <a:moveTo>
                  <a:pt x="451019" y="290830"/>
                </a:moveTo>
                <a:lnTo>
                  <a:pt x="432307" y="290830"/>
                </a:lnTo>
                <a:lnTo>
                  <a:pt x="432054" y="292100"/>
                </a:lnTo>
                <a:lnTo>
                  <a:pt x="425195" y="314960"/>
                </a:lnTo>
                <a:lnTo>
                  <a:pt x="425450" y="314960"/>
                </a:lnTo>
                <a:lnTo>
                  <a:pt x="415798" y="339090"/>
                </a:lnTo>
                <a:lnTo>
                  <a:pt x="435271" y="339090"/>
                </a:lnTo>
                <a:lnTo>
                  <a:pt x="442468" y="321310"/>
                </a:lnTo>
                <a:lnTo>
                  <a:pt x="442849" y="321310"/>
                </a:lnTo>
                <a:lnTo>
                  <a:pt x="450088" y="295910"/>
                </a:lnTo>
                <a:lnTo>
                  <a:pt x="450342" y="294640"/>
                </a:lnTo>
                <a:lnTo>
                  <a:pt x="451019" y="290830"/>
                </a:lnTo>
                <a:close/>
              </a:path>
              <a:path w="454660" h="480060">
                <a:moveTo>
                  <a:pt x="17577" y="298038"/>
                </a:moveTo>
                <a:lnTo>
                  <a:pt x="17525" y="298450"/>
                </a:lnTo>
                <a:lnTo>
                  <a:pt x="17577" y="298038"/>
                </a:lnTo>
                <a:close/>
              </a:path>
              <a:path w="454660" h="480060">
                <a:moveTo>
                  <a:pt x="17684" y="297180"/>
                </a:moveTo>
                <a:lnTo>
                  <a:pt x="17525" y="297180"/>
                </a:lnTo>
                <a:lnTo>
                  <a:pt x="17577" y="298038"/>
                </a:lnTo>
                <a:lnTo>
                  <a:pt x="17684" y="297180"/>
                </a:lnTo>
                <a:close/>
              </a:path>
              <a:path w="454660" h="480060">
                <a:moveTo>
                  <a:pt x="432192" y="291220"/>
                </a:moveTo>
                <a:lnTo>
                  <a:pt x="431933" y="292100"/>
                </a:lnTo>
                <a:lnTo>
                  <a:pt x="432192" y="291220"/>
                </a:lnTo>
                <a:close/>
              </a:path>
              <a:path w="454660" h="480060">
                <a:moveTo>
                  <a:pt x="432307" y="290830"/>
                </a:moveTo>
                <a:lnTo>
                  <a:pt x="432192" y="291220"/>
                </a:lnTo>
                <a:lnTo>
                  <a:pt x="432054" y="292100"/>
                </a:lnTo>
                <a:lnTo>
                  <a:pt x="432307" y="290830"/>
                </a:lnTo>
                <a:close/>
              </a:path>
              <a:path w="454660" h="480060">
                <a:moveTo>
                  <a:pt x="435666" y="269219"/>
                </a:moveTo>
                <a:lnTo>
                  <a:pt x="432192" y="291220"/>
                </a:lnTo>
                <a:lnTo>
                  <a:pt x="432307" y="290830"/>
                </a:lnTo>
                <a:lnTo>
                  <a:pt x="451019" y="290830"/>
                </a:lnTo>
                <a:lnTo>
                  <a:pt x="454406" y="271780"/>
                </a:lnTo>
                <a:lnTo>
                  <a:pt x="454469" y="270510"/>
                </a:lnTo>
                <a:lnTo>
                  <a:pt x="435737" y="270510"/>
                </a:lnTo>
                <a:lnTo>
                  <a:pt x="435666" y="269219"/>
                </a:lnTo>
                <a:close/>
              </a:path>
              <a:path w="454660" h="480060">
                <a:moveTo>
                  <a:pt x="454469" y="267970"/>
                </a:moveTo>
                <a:lnTo>
                  <a:pt x="435863" y="267970"/>
                </a:lnTo>
                <a:lnTo>
                  <a:pt x="435737" y="270510"/>
                </a:lnTo>
                <a:lnTo>
                  <a:pt x="454469" y="270510"/>
                </a:lnTo>
                <a:lnTo>
                  <a:pt x="454469" y="267970"/>
                </a:lnTo>
                <a:close/>
              </a:path>
              <a:path w="454660" h="480060">
                <a:moveTo>
                  <a:pt x="429466" y="218230"/>
                </a:moveTo>
                <a:lnTo>
                  <a:pt x="434467" y="243840"/>
                </a:lnTo>
                <a:lnTo>
                  <a:pt x="434282" y="243840"/>
                </a:lnTo>
                <a:lnTo>
                  <a:pt x="435666" y="269219"/>
                </a:lnTo>
                <a:lnTo>
                  <a:pt x="435863" y="267970"/>
                </a:lnTo>
                <a:lnTo>
                  <a:pt x="454469" y="267970"/>
                </a:lnTo>
                <a:lnTo>
                  <a:pt x="453263" y="243840"/>
                </a:lnTo>
                <a:lnTo>
                  <a:pt x="434467" y="243840"/>
                </a:lnTo>
                <a:lnTo>
                  <a:pt x="434213" y="242570"/>
                </a:lnTo>
                <a:lnTo>
                  <a:pt x="453199" y="242570"/>
                </a:lnTo>
                <a:lnTo>
                  <a:pt x="453136" y="241300"/>
                </a:lnTo>
                <a:lnTo>
                  <a:pt x="453008" y="240030"/>
                </a:lnTo>
                <a:lnTo>
                  <a:pt x="449138" y="219710"/>
                </a:lnTo>
                <a:lnTo>
                  <a:pt x="430275" y="219710"/>
                </a:lnTo>
                <a:lnTo>
                  <a:pt x="429466" y="218230"/>
                </a:lnTo>
                <a:close/>
              </a:path>
              <a:path w="454660" h="480060">
                <a:moveTo>
                  <a:pt x="429260" y="217170"/>
                </a:moveTo>
                <a:lnTo>
                  <a:pt x="429466" y="218230"/>
                </a:lnTo>
                <a:lnTo>
                  <a:pt x="430275" y="219710"/>
                </a:lnTo>
                <a:lnTo>
                  <a:pt x="429260" y="217170"/>
                </a:lnTo>
                <a:close/>
              </a:path>
              <a:path w="454660" h="480060">
                <a:moveTo>
                  <a:pt x="448654" y="217170"/>
                </a:moveTo>
                <a:lnTo>
                  <a:pt x="429260" y="217170"/>
                </a:lnTo>
                <a:lnTo>
                  <a:pt x="430275" y="219710"/>
                </a:lnTo>
                <a:lnTo>
                  <a:pt x="449138" y="219710"/>
                </a:lnTo>
                <a:lnTo>
                  <a:pt x="448654" y="217170"/>
                </a:lnTo>
                <a:close/>
              </a:path>
              <a:path w="454660" h="480060">
                <a:moveTo>
                  <a:pt x="419862" y="200660"/>
                </a:moveTo>
                <a:lnTo>
                  <a:pt x="429466" y="218230"/>
                </a:lnTo>
                <a:lnTo>
                  <a:pt x="429260" y="217170"/>
                </a:lnTo>
                <a:lnTo>
                  <a:pt x="448654" y="217170"/>
                </a:lnTo>
                <a:lnTo>
                  <a:pt x="447929" y="213360"/>
                </a:lnTo>
                <a:lnTo>
                  <a:pt x="447039" y="210820"/>
                </a:lnTo>
                <a:lnTo>
                  <a:pt x="442180" y="201930"/>
                </a:lnTo>
                <a:lnTo>
                  <a:pt x="421131" y="201930"/>
                </a:lnTo>
                <a:lnTo>
                  <a:pt x="419862" y="200660"/>
                </a:lnTo>
                <a:close/>
              </a:path>
              <a:path w="454660" h="480060">
                <a:moveTo>
                  <a:pt x="429598" y="182880"/>
                </a:moveTo>
                <a:lnTo>
                  <a:pt x="403732" y="182880"/>
                </a:lnTo>
                <a:lnTo>
                  <a:pt x="421131" y="201930"/>
                </a:lnTo>
                <a:lnTo>
                  <a:pt x="442180" y="201930"/>
                </a:lnTo>
                <a:lnTo>
                  <a:pt x="436625" y="191770"/>
                </a:lnTo>
                <a:lnTo>
                  <a:pt x="435356" y="189230"/>
                </a:lnTo>
                <a:lnTo>
                  <a:pt x="429598" y="182880"/>
                </a:lnTo>
                <a:close/>
              </a:path>
              <a:path w="454660" h="480060">
                <a:moveTo>
                  <a:pt x="48119" y="191770"/>
                </a:moveTo>
                <a:lnTo>
                  <a:pt x="47752" y="191770"/>
                </a:lnTo>
                <a:lnTo>
                  <a:pt x="47497" y="193040"/>
                </a:lnTo>
                <a:lnTo>
                  <a:pt x="48119" y="191770"/>
                </a:lnTo>
                <a:close/>
              </a:path>
              <a:path w="454660" h="480060">
                <a:moveTo>
                  <a:pt x="386388" y="166056"/>
                </a:moveTo>
                <a:lnTo>
                  <a:pt x="404241" y="184150"/>
                </a:lnTo>
                <a:lnTo>
                  <a:pt x="403732" y="182880"/>
                </a:lnTo>
                <a:lnTo>
                  <a:pt x="429598" y="182880"/>
                </a:lnTo>
                <a:lnTo>
                  <a:pt x="418083" y="170180"/>
                </a:lnTo>
                <a:lnTo>
                  <a:pt x="417702" y="170180"/>
                </a:lnTo>
                <a:lnTo>
                  <a:pt x="413969" y="166370"/>
                </a:lnTo>
                <a:lnTo>
                  <a:pt x="386842" y="166370"/>
                </a:lnTo>
                <a:lnTo>
                  <a:pt x="386388" y="166056"/>
                </a:lnTo>
                <a:close/>
              </a:path>
              <a:path w="454660" h="480060">
                <a:moveTo>
                  <a:pt x="59715" y="168910"/>
                </a:moveTo>
                <a:lnTo>
                  <a:pt x="59309" y="168910"/>
                </a:lnTo>
                <a:lnTo>
                  <a:pt x="58928" y="170180"/>
                </a:lnTo>
                <a:lnTo>
                  <a:pt x="59715" y="168910"/>
                </a:lnTo>
                <a:close/>
              </a:path>
              <a:path w="454660" h="480060">
                <a:moveTo>
                  <a:pt x="385444" y="165100"/>
                </a:moveTo>
                <a:lnTo>
                  <a:pt x="386388" y="166056"/>
                </a:lnTo>
                <a:lnTo>
                  <a:pt x="386842" y="166370"/>
                </a:lnTo>
                <a:lnTo>
                  <a:pt x="385444" y="165100"/>
                </a:lnTo>
                <a:close/>
              </a:path>
              <a:path w="454660" h="480060">
                <a:moveTo>
                  <a:pt x="412724" y="165100"/>
                </a:moveTo>
                <a:lnTo>
                  <a:pt x="385444" y="165100"/>
                </a:lnTo>
                <a:lnTo>
                  <a:pt x="386842" y="166370"/>
                </a:lnTo>
                <a:lnTo>
                  <a:pt x="413969" y="166370"/>
                </a:lnTo>
                <a:lnTo>
                  <a:pt x="412724" y="165100"/>
                </a:lnTo>
                <a:close/>
              </a:path>
              <a:path w="454660" h="480060">
                <a:moveTo>
                  <a:pt x="379463" y="138430"/>
                </a:moveTo>
                <a:lnTo>
                  <a:pt x="342392" y="138430"/>
                </a:lnTo>
                <a:lnTo>
                  <a:pt x="367283" y="152400"/>
                </a:lnTo>
                <a:lnTo>
                  <a:pt x="366649" y="152400"/>
                </a:lnTo>
                <a:lnTo>
                  <a:pt x="386388" y="166056"/>
                </a:lnTo>
                <a:lnTo>
                  <a:pt x="385444" y="165100"/>
                </a:lnTo>
                <a:lnTo>
                  <a:pt x="412724" y="165100"/>
                </a:lnTo>
                <a:lnTo>
                  <a:pt x="399033" y="151130"/>
                </a:lnTo>
                <a:lnTo>
                  <a:pt x="397637" y="149860"/>
                </a:lnTo>
                <a:lnTo>
                  <a:pt x="379463" y="138430"/>
                </a:lnTo>
                <a:close/>
              </a:path>
              <a:path w="454660" h="480060">
                <a:moveTo>
                  <a:pt x="278002" y="88900"/>
                </a:moveTo>
                <a:lnTo>
                  <a:pt x="228981" y="88900"/>
                </a:lnTo>
                <a:lnTo>
                  <a:pt x="246633" y="97790"/>
                </a:lnTo>
                <a:lnTo>
                  <a:pt x="247395" y="97790"/>
                </a:lnTo>
                <a:lnTo>
                  <a:pt x="271018" y="106680"/>
                </a:lnTo>
                <a:lnTo>
                  <a:pt x="295401" y="116840"/>
                </a:lnTo>
                <a:lnTo>
                  <a:pt x="317881" y="125730"/>
                </a:lnTo>
                <a:lnTo>
                  <a:pt x="317119" y="125730"/>
                </a:lnTo>
                <a:lnTo>
                  <a:pt x="342773" y="139700"/>
                </a:lnTo>
                <a:lnTo>
                  <a:pt x="342392" y="138430"/>
                </a:lnTo>
                <a:lnTo>
                  <a:pt x="379463" y="138430"/>
                </a:lnTo>
                <a:lnTo>
                  <a:pt x="377444" y="137160"/>
                </a:lnTo>
                <a:lnTo>
                  <a:pt x="376808" y="135890"/>
                </a:lnTo>
                <a:lnTo>
                  <a:pt x="351917" y="121920"/>
                </a:lnTo>
                <a:lnTo>
                  <a:pt x="351663" y="121920"/>
                </a:lnTo>
                <a:lnTo>
                  <a:pt x="325374" y="107950"/>
                </a:lnTo>
                <a:lnTo>
                  <a:pt x="302641" y="99060"/>
                </a:lnTo>
                <a:lnTo>
                  <a:pt x="302513" y="99060"/>
                </a:lnTo>
                <a:lnTo>
                  <a:pt x="278002" y="88900"/>
                </a:lnTo>
                <a:close/>
              </a:path>
              <a:path w="454660" h="480060">
                <a:moveTo>
                  <a:pt x="114966" y="97790"/>
                </a:moveTo>
                <a:lnTo>
                  <a:pt x="114045" y="97790"/>
                </a:lnTo>
                <a:lnTo>
                  <a:pt x="113537" y="99060"/>
                </a:lnTo>
                <a:lnTo>
                  <a:pt x="114966" y="97790"/>
                </a:lnTo>
                <a:close/>
              </a:path>
              <a:path w="454660" h="480060">
                <a:moveTo>
                  <a:pt x="199770" y="64770"/>
                </a:moveTo>
                <a:lnTo>
                  <a:pt x="200151" y="66040"/>
                </a:lnTo>
                <a:lnTo>
                  <a:pt x="171450" y="66040"/>
                </a:lnTo>
                <a:lnTo>
                  <a:pt x="173608" y="67310"/>
                </a:lnTo>
                <a:lnTo>
                  <a:pt x="186562" y="71120"/>
                </a:lnTo>
                <a:lnTo>
                  <a:pt x="196976" y="74930"/>
                </a:lnTo>
                <a:lnTo>
                  <a:pt x="196469" y="74930"/>
                </a:lnTo>
                <a:lnTo>
                  <a:pt x="229107" y="88900"/>
                </a:lnTo>
                <a:lnTo>
                  <a:pt x="277875" y="88900"/>
                </a:lnTo>
                <a:lnTo>
                  <a:pt x="254000" y="80010"/>
                </a:lnTo>
                <a:lnTo>
                  <a:pt x="253237" y="80010"/>
                </a:lnTo>
                <a:lnTo>
                  <a:pt x="234442" y="74930"/>
                </a:lnTo>
                <a:lnTo>
                  <a:pt x="199770" y="64770"/>
                </a:lnTo>
                <a:close/>
              </a:path>
              <a:path w="454660" h="480060">
                <a:moveTo>
                  <a:pt x="309793" y="24852"/>
                </a:moveTo>
                <a:lnTo>
                  <a:pt x="321182" y="40640"/>
                </a:lnTo>
                <a:lnTo>
                  <a:pt x="321437" y="41910"/>
                </a:lnTo>
                <a:lnTo>
                  <a:pt x="325755" y="46990"/>
                </a:lnTo>
                <a:lnTo>
                  <a:pt x="325374" y="46990"/>
                </a:lnTo>
                <a:lnTo>
                  <a:pt x="335914" y="63500"/>
                </a:lnTo>
                <a:lnTo>
                  <a:pt x="338074" y="66040"/>
                </a:lnTo>
                <a:lnTo>
                  <a:pt x="342264" y="67310"/>
                </a:lnTo>
                <a:lnTo>
                  <a:pt x="345567" y="64770"/>
                </a:lnTo>
                <a:lnTo>
                  <a:pt x="348742" y="63500"/>
                </a:lnTo>
                <a:lnTo>
                  <a:pt x="349757" y="58420"/>
                </a:lnTo>
                <a:lnTo>
                  <a:pt x="347725" y="55880"/>
                </a:lnTo>
                <a:lnTo>
                  <a:pt x="337312" y="39370"/>
                </a:lnTo>
                <a:lnTo>
                  <a:pt x="337057" y="38100"/>
                </a:lnTo>
                <a:lnTo>
                  <a:pt x="332867" y="33020"/>
                </a:lnTo>
                <a:lnTo>
                  <a:pt x="327714" y="25400"/>
                </a:lnTo>
                <a:lnTo>
                  <a:pt x="310642" y="25400"/>
                </a:lnTo>
                <a:lnTo>
                  <a:pt x="309793" y="24852"/>
                </a:lnTo>
                <a:close/>
              </a:path>
              <a:path w="454660" h="480060">
                <a:moveTo>
                  <a:pt x="176656" y="57150"/>
                </a:moveTo>
                <a:lnTo>
                  <a:pt x="169291" y="57150"/>
                </a:lnTo>
                <a:lnTo>
                  <a:pt x="167131" y="58420"/>
                </a:lnTo>
                <a:lnTo>
                  <a:pt x="167131" y="63500"/>
                </a:lnTo>
                <a:lnTo>
                  <a:pt x="169291" y="66040"/>
                </a:lnTo>
                <a:lnTo>
                  <a:pt x="200151" y="66040"/>
                </a:lnTo>
                <a:lnTo>
                  <a:pt x="189611" y="62230"/>
                </a:lnTo>
                <a:lnTo>
                  <a:pt x="176656" y="57150"/>
                </a:lnTo>
                <a:close/>
              </a:path>
              <a:path w="454660" h="480060">
                <a:moveTo>
                  <a:pt x="164385" y="58420"/>
                </a:moveTo>
                <a:lnTo>
                  <a:pt x="162687" y="58420"/>
                </a:lnTo>
                <a:lnTo>
                  <a:pt x="162179" y="59690"/>
                </a:lnTo>
                <a:lnTo>
                  <a:pt x="164385" y="58420"/>
                </a:lnTo>
                <a:close/>
              </a:path>
              <a:path w="454660" h="480060">
                <a:moveTo>
                  <a:pt x="214083" y="31750"/>
                </a:moveTo>
                <a:lnTo>
                  <a:pt x="211581" y="31750"/>
                </a:lnTo>
                <a:lnTo>
                  <a:pt x="210946" y="33020"/>
                </a:lnTo>
                <a:lnTo>
                  <a:pt x="214083" y="31750"/>
                </a:lnTo>
                <a:close/>
              </a:path>
              <a:path w="454660" h="480060">
                <a:moveTo>
                  <a:pt x="308356" y="22860"/>
                </a:moveTo>
                <a:lnTo>
                  <a:pt x="309793" y="24852"/>
                </a:lnTo>
                <a:lnTo>
                  <a:pt x="310642" y="25400"/>
                </a:lnTo>
                <a:lnTo>
                  <a:pt x="308356" y="22860"/>
                </a:lnTo>
                <a:close/>
              </a:path>
              <a:path w="454660" h="480060">
                <a:moveTo>
                  <a:pt x="325954" y="22860"/>
                </a:moveTo>
                <a:lnTo>
                  <a:pt x="308356" y="22860"/>
                </a:lnTo>
                <a:lnTo>
                  <a:pt x="310642" y="25400"/>
                </a:lnTo>
                <a:lnTo>
                  <a:pt x="327714" y="25400"/>
                </a:lnTo>
                <a:lnTo>
                  <a:pt x="325954" y="22860"/>
                </a:lnTo>
                <a:close/>
              </a:path>
              <a:path w="454660" h="480060">
                <a:moveTo>
                  <a:pt x="324194" y="20320"/>
                </a:moveTo>
                <a:lnTo>
                  <a:pt x="302768" y="20320"/>
                </a:lnTo>
                <a:lnTo>
                  <a:pt x="309793" y="24852"/>
                </a:lnTo>
                <a:lnTo>
                  <a:pt x="308356" y="22860"/>
                </a:lnTo>
                <a:lnTo>
                  <a:pt x="325954" y="22860"/>
                </a:lnTo>
                <a:lnTo>
                  <a:pt x="324194" y="20320"/>
                </a:lnTo>
                <a:close/>
              </a:path>
              <a:path w="454660" h="480060">
                <a:moveTo>
                  <a:pt x="245491" y="20320"/>
                </a:moveTo>
                <a:lnTo>
                  <a:pt x="242316" y="20320"/>
                </a:lnTo>
                <a:lnTo>
                  <a:pt x="241300" y="21590"/>
                </a:lnTo>
                <a:lnTo>
                  <a:pt x="245491" y="20320"/>
                </a:lnTo>
                <a:close/>
              </a:path>
              <a:path w="454660" h="480060">
                <a:moveTo>
                  <a:pt x="320675" y="15240"/>
                </a:moveTo>
                <a:lnTo>
                  <a:pt x="282956" y="15240"/>
                </a:lnTo>
                <a:lnTo>
                  <a:pt x="299085" y="19050"/>
                </a:lnTo>
                <a:lnTo>
                  <a:pt x="297814" y="19050"/>
                </a:lnTo>
                <a:lnTo>
                  <a:pt x="303530" y="21590"/>
                </a:lnTo>
                <a:lnTo>
                  <a:pt x="302768" y="20320"/>
                </a:lnTo>
                <a:lnTo>
                  <a:pt x="324194" y="20320"/>
                </a:lnTo>
                <a:lnTo>
                  <a:pt x="320675" y="15240"/>
                </a:lnTo>
                <a:close/>
              </a:path>
            </a:pathLst>
          </a:custGeom>
          <a:solidFill>
            <a:srgbClr val="5B2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5999860" y="743076"/>
          <a:ext cx="2883533" cy="1945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6019800" y="2743200"/>
            <a:ext cx="1188085" cy="114300"/>
          </a:xfrm>
          <a:custGeom>
            <a:avLst/>
            <a:gdLst/>
            <a:ahLst/>
            <a:cxnLst/>
            <a:rect l="l" t="t" r="r" b="b"/>
            <a:pathLst>
              <a:path w="1188084" h="114300">
                <a:moveTo>
                  <a:pt x="1073657" y="0"/>
                </a:moveTo>
                <a:lnTo>
                  <a:pt x="1073657" y="114300"/>
                </a:lnTo>
                <a:lnTo>
                  <a:pt x="1149857" y="76200"/>
                </a:lnTo>
                <a:lnTo>
                  <a:pt x="1092707" y="76200"/>
                </a:lnTo>
                <a:lnTo>
                  <a:pt x="1092707" y="38100"/>
                </a:lnTo>
                <a:lnTo>
                  <a:pt x="1149857" y="38100"/>
                </a:lnTo>
                <a:lnTo>
                  <a:pt x="1073657" y="0"/>
                </a:lnTo>
                <a:close/>
              </a:path>
              <a:path w="1188084" h="114300">
                <a:moveTo>
                  <a:pt x="107365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073657" y="76200"/>
                </a:lnTo>
                <a:lnTo>
                  <a:pt x="1073657" y="38100"/>
                </a:lnTo>
                <a:close/>
              </a:path>
              <a:path w="1188084" h="114300">
                <a:moveTo>
                  <a:pt x="1149857" y="38100"/>
                </a:moveTo>
                <a:lnTo>
                  <a:pt x="1092707" y="38100"/>
                </a:lnTo>
                <a:lnTo>
                  <a:pt x="1092707" y="76200"/>
                </a:lnTo>
                <a:lnTo>
                  <a:pt x="1149857" y="76200"/>
                </a:lnTo>
                <a:lnTo>
                  <a:pt x="1187957" y="57150"/>
                </a:lnTo>
                <a:lnTo>
                  <a:pt x="1149857" y="3810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86675" y="2743200"/>
            <a:ext cx="1188085" cy="114300"/>
          </a:xfrm>
          <a:custGeom>
            <a:avLst/>
            <a:gdLst/>
            <a:ahLst/>
            <a:cxnLst/>
            <a:rect l="l" t="t" r="r" b="b"/>
            <a:pathLst>
              <a:path w="118808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18808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188084" h="114300">
                <a:moveTo>
                  <a:pt x="1187957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187957" y="76200"/>
                </a:lnTo>
                <a:lnTo>
                  <a:pt x="1187957" y="3810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4" name="object 7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66282" y="2019426"/>
            <a:ext cx="242188" cy="137794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071996" y="2276475"/>
            <a:ext cx="242188" cy="137794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093714" y="2535808"/>
            <a:ext cx="242062" cy="138430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066282" y="1802129"/>
            <a:ext cx="242188" cy="138429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070219" y="1565783"/>
            <a:ext cx="242188" cy="137922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057265" y="1284477"/>
            <a:ext cx="242188" cy="138429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059042" y="1078738"/>
            <a:ext cx="241808" cy="137795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090030" y="806704"/>
            <a:ext cx="242189" cy="138429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430645" y="807466"/>
            <a:ext cx="242061" cy="138429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806056" y="800988"/>
            <a:ext cx="242189" cy="138429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162545" y="813942"/>
            <a:ext cx="242061" cy="138429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514208" y="800988"/>
            <a:ext cx="242189" cy="138429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861934" y="800988"/>
            <a:ext cx="242189" cy="138429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203310" y="807466"/>
            <a:ext cx="242062" cy="138429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589898" y="823467"/>
            <a:ext cx="242061" cy="137922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427342" y="1057910"/>
            <a:ext cx="241808" cy="137795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811518" y="1052830"/>
            <a:ext cx="242061" cy="137795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544816" y="1058925"/>
            <a:ext cx="242061" cy="137795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7883270" y="1070228"/>
            <a:ext cx="242061" cy="138429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223757" y="1064513"/>
            <a:ext cx="241808" cy="138429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589518" y="1072261"/>
            <a:ext cx="241807" cy="137795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434582" y="1309497"/>
            <a:ext cx="242062" cy="137795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427342" y="1561846"/>
            <a:ext cx="241808" cy="137795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427342" y="1780032"/>
            <a:ext cx="241808" cy="137795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6427342" y="2044954"/>
            <a:ext cx="241808" cy="137794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419088" y="2270125"/>
            <a:ext cx="242188" cy="138430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427342" y="2524251"/>
            <a:ext cx="241808" cy="138430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6794245" y="1567307"/>
            <a:ext cx="242061" cy="137795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6787006" y="1794129"/>
            <a:ext cx="242189" cy="137795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792468" y="2024252"/>
            <a:ext cx="242061" cy="138430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6794245" y="2516632"/>
            <a:ext cx="242061" cy="137794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7166482" y="2502154"/>
            <a:ext cx="242062" cy="137794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7526781" y="2513838"/>
            <a:ext cx="242189" cy="138430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869173" y="2509520"/>
            <a:ext cx="242061" cy="138430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236331" y="2500883"/>
            <a:ext cx="241808" cy="138430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610472" y="2513838"/>
            <a:ext cx="242061" cy="138430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8584818" y="2274061"/>
            <a:ext cx="242188" cy="138430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8594597" y="2038476"/>
            <a:ext cx="242061" cy="137794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8594597" y="1792604"/>
            <a:ext cx="242061" cy="137795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594597" y="1542033"/>
            <a:ext cx="242061" cy="137795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597138" y="1316736"/>
            <a:ext cx="242061" cy="137795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8231631" y="1295146"/>
            <a:ext cx="242189" cy="137795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230234" y="1554733"/>
            <a:ext cx="241808" cy="137795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8240268" y="1780032"/>
            <a:ext cx="242188" cy="137795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8235695" y="2037207"/>
            <a:ext cx="242061" cy="138430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8228838" y="2276475"/>
            <a:ext cx="242061" cy="137794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874889" y="2274823"/>
            <a:ext cx="242188" cy="138430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7869173" y="2044954"/>
            <a:ext cx="242061" cy="137794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7861934" y="1814195"/>
            <a:ext cx="242189" cy="137795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7869555" y="1561846"/>
            <a:ext cx="241680" cy="137795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7876793" y="1304797"/>
            <a:ext cx="241680" cy="137795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7534020" y="1316355"/>
            <a:ext cx="242061" cy="137795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7514208" y="1548891"/>
            <a:ext cx="242189" cy="137795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7534020" y="1793367"/>
            <a:ext cx="242061" cy="137795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7539101" y="2035936"/>
            <a:ext cx="242062" cy="137921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7234916" y="1059180"/>
            <a:ext cx="116588" cy="137033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7222246" y="1303655"/>
            <a:ext cx="116645" cy="137033"/>
          </a:xfrm>
          <a:prstGeom prst="rect">
            <a:avLst/>
          </a:prstGeom>
        </p:spPr>
      </p:pic>
      <p:pic>
        <p:nvPicPr>
          <p:cNvPr id="131" name="object 131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7224669" y="1554861"/>
            <a:ext cx="116751" cy="137160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7231528" y="2017522"/>
            <a:ext cx="116751" cy="137032"/>
          </a:xfrm>
          <a:prstGeom prst="rect">
            <a:avLst/>
          </a:prstGeom>
        </p:spPr>
      </p:pic>
      <p:pic>
        <p:nvPicPr>
          <p:cNvPr id="133" name="object 133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7224669" y="1776983"/>
            <a:ext cx="116751" cy="137032"/>
          </a:xfrm>
          <a:prstGeom prst="rect">
            <a:avLst/>
          </a:prstGeom>
        </p:spPr>
      </p:pic>
      <p:pic>
        <p:nvPicPr>
          <p:cNvPr id="134" name="object 134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7219336" y="2261616"/>
            <a:ext cx="116634" cy="137032"/>
          </a:xfrm>
          <a:prstGeom prst="rect">
            <a:avLst/>
          </a:prstGeom>
        </p:spPr>
      </p:pic>
      <p:pic>
        <p:nvPicPr>
          <p:cNvPr id="135" name="object 135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7582555" y="2261616"/>
            <a:ext cx="116634" cy="137032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6843426" y="2266569"/>
            <a:ext cx="116750" cy="137160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6869527" y="1310513"/>
            <a:ext cx="116558" cy="137033"/>
          </a:xfrm>
          <a:prstGeom prst="rect">
            <a:avLst/>
          </a:prstGeom>
        </p:spPr>
      </p:pic>
      <p:sp>
        <p:nvSpPr>
          <p:cNvPr id="138" name="object 138"/>
          <p:cNvSpPr/>
          <p:nvPr/>
        </p:nvSpPr>
        <p:spPr>
          <a:xfrm>
            <a:off x="1605025" y="1262125"/>
            <a:ext cx="647700" cy="1924050"/>
          </a:xfrm>
          <a:custGeom>
            <a:avLst/>
            <a:gdLst/>
            <a:ahLst/>
            <a:cxnLst/>
            <a:rect l="l" t="t" r="r" b="b"/>
            <a:pathLst>
              <a:path w="647700" h="1924050">
                <a:moveTo>
                  <a:pt x="0" y="1924050"/>
                </a:moveTo>
                <a:lnTo>
                  <a:pt x="647700" y="1924050"/>
                </a:lnTo>
                <a:lnTo>
                  <a:pt x="647700" y="0"/>
                </a:lnTo>
                <a:lnTo>
                  <a:pt x="0" y="0"/>
                </a:lnTo>
                <a:lnTo>
                  <a:pt x="0" y="1924050"/>
                </a:lnTo>
                <a:close/>
              </a:path>
            </a:pathLst>
          </a:custGeom>
          <a:ln w="2540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9" name="object 139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4265676" y="843280"/>
            <a:ext cx="308863" cy="332739"/>
          </a:xfrm>
          <a:prstGeom prst="rect">
            <a:avLst/>
          </a:prstGeom>
        </p:spPr>
      </p:pic>
      <p:pic>
        <p:nvPicPr>
          <p:cNvPr id="140" name="object 140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4668497" y="853821"/>
            <a:ext cx="305203" cy="255650"/>
          </a:xfrm>
          <a:prstGeom prst="rect">
            <a:avLst/>
          </a:prstGeom>
        </p:spPr>
      </p:pic>
      <p:sp>
        <p:nvSpPr>
          <p:cNvPr id="141" name="object 141"/>
          <p:cNvSpPr txBox="1"/>
          <p:nvPr/>
        </p:nvSpPr>
        <p:spPr>
          <a:xfrm>
            <a:off x="3738879" y="2465323"/>
            <a:ext cx="16230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70" dirty="0">
                <a:solidFill>
                  <a:srgbClr val="FF40FF"/>
                </a:solidFill>
                <a:latin typeface="Cambria"/>
                <a:cs typeface="Cambria"/>
              </a:rPr>
              <a:t>handwritten</a:t>
            </a:r>
            <a:r>
              <a:rPr sz="1800" spc="10" dirty="0">
                <a:solidFill>
                  <a:srgbClr val="FF40FF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FF40FF"/>
                </a:solidFill>
                <a:latin typeface="Cambria"/>
                <a:cs typeface="Cambria"/>
              </a:rPr>
              <a:t>‘1’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142" name="object 142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5776871" y="1611122"/>
            <a:ext cx="116772" cy="235203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7383547" y="2781807"/>
            <a:ext cx="116773" cy="235204"/>
          </a:xfrm>
          <a:prstGeom prst="rect">
            <a:avLst/>
          </a:prstGeom>
        </p:spPr>
      </p:pic>
      <p:sp>
        <p:nvSpPr>
          <p:cNvPr id="144" name="object 1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3F34AD7-4B2D-1C46-977E-C7B0CC2EE61B}"/>
                  </a:ext>
                </a:extLst>
              </p14:cNvPr>
              <p14:cNvContentPartPr/>
              <p14:nvPr/>
            </p14:nvContentPartPr>
            <p14:xfrm>
              <a:off x="5601105" y="3099723"/>
              <a:ext cx="8640" cy="115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3F34AD7-4B2D-1C46-977E-C7B0CC2EE61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96785" y="3095403"/>
                <a:ext cx="17280" cy="2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700" y="1104963"/>
            <a:ext cx="2994660" cy="2152650"/>
            <a:chOff x="647700" y="1104963"/>
            <a:chExt cx="2994660" cy="2152650"/>
          </a:xfrm>
        </p:grpSpPr>
        <p:sp>
          <p:nvSpPr>
            <p:cNvPr id="3" name="object 3"/>
            <p:cNvSpPr/>
            <p:nvPr/>
          </p:nvSpPr>
          <p:spPr>
            <a:xfrm>
              <a:off x="1652650" y="1605025"/>
              <a:ext cx="552450" cy="1323975"/>
            </a:xfrm>
            <a:custGeom>
              <a:avLst/>
              <a:gdLst/>
              <a:ahLst/>
              <a:cxnLst/>
              <a:rect l="l" t="t" r="r" b="b"/>
              <a:pathLst>
                <a:path w="552450" h="1323975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231773"/>
                  </a:lnTo>
                  <a:lnTo>
                    <a:pt x="545205" y="1267664"/>
                  </a:lnTo>
                  <a:lnTo>
                    <a:pt x="525446" y="1296971"/>
                  </a:lnTo>
                  <a:lnTo>
                    <a:pt x="496139" y="1316730"/>
                  </a:lnTo>
                  <a:lnTo>
                    <a:pt x="460248" y="1323975"/>
                  </a:lnTo>
                  <a:lnTo>
                    <a:pt x="92075" y="1323975"/>
                  </a:lnTo>
                  <a:lnTo>
                    <a:pt x="56203" y="1316730"/>
                  </a:lnTo>
                  <a:lnTo>
                    <a:pt x="26939" y="1296971"/>
                  </a:lnTo>
                  <a:lnTo>
                    <a:pt x="7225" y="1267664"/>
                  </a:lnTo>
                  <a:lnTo>
                    <a:pt x="0" y="123177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8375" y="1662175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0" y="180975"/>
                  </a:moveTo>
                  <a:lnTo>
                    <a:pt x="6627" y="132820"/>
                  </a:lnTo>
                  <a:lnTo>
                    <a:pt x="25334" y="89577"/>
                  </a:lnTo>
                  <a:lnTo>
                    <a:pt x="54356" y="52959"/>
                  </a:lnTo>
                  <a:lnTo>
                    <a:pt x="91929" y="24680"/>
                  </a:lnTo>
                  <a:lnTo>
                    <a:pt x="136289" y="6455"/>
                  </a:lnTo>
                  <a:lnTo>
                    <a:pt x="185674" y="0"/>
                  </a:lnTo>
                  <a:lnTo>
                    <a:pt x="235067" y="6455"/>
                  </a:lnTo>
                  <a:lnTo>
                    <a:pt x="279451" y="24680"/>
                  </a:lnTo>
                  <a:lnTo>
                    <a:pt x="317055" y="52959"/>
                  </a:lnTo>
                  <a:lnTo>
                    <a:pt x="346107" y="89577"/>
                  </a:lnTo>
                  <a:lnTo>
                    <a:pt x="364838" y="132820"/>
                  </a:lnTo>
                  <a:lnTo>
                    <a:pt x="371475" y="180975"/>
                  </a:lnTo>
                  <a:lnTo>
                    <a:pt x="364838" y="229085"/>
                  </a:lnTo>
                  <a:lnTo>
                    <a:pt x="346107" y="272316"/>
                  </a:lnTo>
                  <a:lnTo>
                    <a:pt x="317055" y="308943"/>
                  </a:lnTo>
                  <a:lnTo>
                    <a:pt x="279451" y="337241"/>
                  </a:lnTo>
                  <a:lnTo>
                    <a:pt x="235067" y="355485"/>
                  </a:lnTo>
                  <a:lnTo>
                    <a:pt x="185674" y="361950"/>
                  </a:lnTo>
                  <a:lnTo>
                    <a:pt x="136289" y="355485"/>
                  </a:lnTo>
                  <a:lnTo>
                    <a:pt x="91929" y="337241"/>
                  </a:lnTo>
                  <a:lnTo>
                    <a:pt x="54356" y="308943"/>
                  </a:lnTo>
                  <a:lnTo>
                    <a:pt x="25334" y="272316"/>
                  </a:lnTo>
                  <a:lnTo>
                    <a:pt x="6627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2301" y="1986025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460248"/>
                  </a:lnTo>
                  <a:lnTo>
                    <a:pt x="545205" y="496139"/>
                  </a:lnTo>
                  <a:lnTo>
                    <a:pt x="525446" y="525446"/>
                  </a:lnTo>
                  <a:lnTo>
                    <a:pt x="496139" y="545205"/>
                  </a:lnTo>
                  <a:lnTo>
                    <a:pt x="460248" y="552450"/>
                  </a:lnTo>
                  <a:lnTo>
                    <a:pt x="92075" y="552450"/>
                  </a:lnTo>
                  <a:lnTo>
                    <a:pt x="56203" y="545205"/>
                  </a:lnTo>
                  <a:lnTo>
                    <a:pt x="26939" y="525446"/>
                  </a:lnTo>
                  <a:lnTo>
                    <a:pt x="7225" y="496139"/>
                  </a:lnTo>
                  <a:lnTo>
                    <a:pt x="0" y="46024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7551" y="207175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8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47900" y="22098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1987" y="1119250"/>
              <a:ext cx="561975" cy="2124075"/>
            </a:xfrm>
            <a:custGeom>
              <a:avLst/>
              <a:gdLst/>
              <a:ahLst/>
              <a:cxnLst/>
              <a:rect l="l" t="t" r="r" b="b"/>
              <a:pathLst>
                <a:path w="561975" h="2124075">
                  <a:moveTo>
                    <a:pt x="0" y="93599"/>
                  </a:moveTo>
                  <a:lnTo>
                    <a:pt x="7360" y="57167"/>
                  </a:lnTo>
                  <a:lnTo>
                    <a:pt x="27433" y="27416"/>
                  </a:lnTo>
                  <a:lnTo>
                    <a:pt x="57205" y="7356"/>
                  </a:lnTo>
                  <a:lnTo>
                    <a:pt x="93662" y="0"/>
                  </a:lnTo>
                  <a:lnTo>
                    <a:pt x="468312" y="0"/>
                  </a:lnTo>
                  <a:lnTo>
                    <a:pt x="504769" y="7356"/>
                  </a:lnTo>
                  <a:lnTo>
                    <a:pt x="534541" y="27416"/>
                  </a:lnTo>
                  <a:lnTo>
                    <a:pt x="554614" y="57167"/>
                  </a:lnTo>
                  <a:lnTo>
                    <a:pt x="561975" y="93599"/>
                  </a:lnTo>
                  <a:lnTo>
                    <a:pt x="561975" y="2030349"/>
                  </a:lnTo>
                  <a:lnTo>
                    <a:pt x="554614" y="2066799"/>
                  </a:lnTo>
                  <a:lnTo>
                    <a:pt x="534541" y="2096595"/>
                  </a:lnTo>
                  <a:lnTo>
                    <a:pt x="504769" y="2116699"/>
                  </a:lnTo>
                  <a:lnTo>
                    <a:pt x="468312" y="2124075"/>
                  </a:lnTo>
                  <a:lnTo>
                    <a:pt x="93662" y="2124075"/>
                  </a:lnTo>
                  <a:lnTo>
                    <a:pt x="57205" y="2116699"/>
                  </a:lnTo>
                  <a:lnTo>
                    <a:pt x="27433" y="2096595"/>
                  </a:lnTo>
                  <a:lnTo>
                    <a:pt x="7360" y="2066799"/>
                  </a:lnTo>
                  <a:lnTo>
                    <a:pt x="0" y="2030349"/>
                  </a:lnTo>
                  <a:lnTo>
                    <a:pt x="0" y="93599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6762" y="1195450"/>
              <a:ext cx="371475" cy="1962150"/>
            </a:xfrm>
            <a:custGeom>
              <a:avLst/>
              <a:gdLst/>
              <a:ahLst/>
              <a:cxnLst/>
              <a:rect l="l" t="t" r="r" b="b"/>
              <a:pathLst>
                <a:path w="371475" h="1962150">
                  <a:moveTo>
                    <a:pt x="9525" y="600075"/>
                  </a:moveTo>
                  <a:lnTo>
                    <a:pt x="15989" y="551920"/>
                  </a:lnTo>
                  <a:lnTo>
                    <a:pt x="34233" y="508677"/>
                  </a:lnTo>
                  <a:lnTo>
                    <a:pt x="62531" y="472059"/>
                  </a:lnTo>
                  <a:lnTo>
                    <a:pt x="99158" y="443780"/>
                  </a:lnTo>
                  <a:lnTo>
                    <a:pt x="142389" y="425555"/>
                  </a:lnTo>
                  <a:lnTo>
                    <a:pt x="190500" y="419100"/>
                  </a:lnTo>
                  <a:lnTo>
                    <a:pt x="238610" y="425555"/>
                  </a:lnTo>
                  <a:lnTo>
                    <a:pt x="281841" y="443780"/>
                  </a:lnTo>
                  <a:lnTo>
                    <a:pt x="318468" y="472059"/>
                  </a:lnTo>
                  <a:lnTo>
                    <a:pt x="346766" y="508677"/>
                  </a:lnTo>
                  <a:lnTo>
                    <a:pt x="365010" y="551920"/>
                  </a:lnTo>
                  <a:lnTo>
                    <a:pt x="371475" y="600075"/>
                  </a:lnTo>
                  <a:lnTo>
                    <a:pt x="365010" y="648185"/>
                  </a:lnTo>
                  <a:lnTo>
                    <a:pt x="346766" y="691416"/>
                  </a:lnTo>
                  <a:lnTo>
                    <a:pt x="318468" y="728043"/>
                  </a:lnTo>
                  <a:lnTo>
                    <a:pt x="281841" y="756341"/>
                  </a:lnTo>
                  <a:lnTo>
                    <a:pt x="238610" y="774585"/>
                  </a:lnTo>
                  <a:lnTo>
                    <a:pt x="190500" y="781050"/>
                  </a:lnTo>
                  <a:lnTo>
                    <a:pt x="142389" y="774585"/>
                  </a:lnTo>
                  <a:lnTo>
                    <a:pt x="99158" y="756341"/>
                  </a:lnTo>
                  <a:lnTo>
                    <a:pt x="62531" y="728043"/>
                  </a:lnTo>
                  <a:lnTo>
                    <a:pt x="34233" y="691416"/>
                  </a:lnTo>
                  <a:lnTo>
                    <a:pt x="15989" y="648185"/>
                  </a:lnTo>
                  <a:lnTo>
                    <a:pt x="9525" y="600075"/>
                  </a:lnTo>
                  <a:close/>
                </a:path>
                <a:path w="371475" h="1962150">
                  <a:moveTo>
                    <a:pt x="0" y="1352550"/>
                  </a:moveTo>
                  <a:lnTo>
                    <a:pt x="6464" y="1304395"/>
                  </a:lnTo>
                  <a:lnTo>
                    <a:pt x="24708" y="1261152"/>
                  </a:lnTo>
                  <a:lnTo>
                    <a:pt x="53006" y="1224534"/>
                  </a:lnTo>
                  <a:lnTo>
                    <a:pt x="89633" y="1196255"/>
                  </a:lnTo>
                  <a:lnTo>
                    <a:pt x="132864" y="1178030"/>
                  </a:lnTo>
                  <a:lnTo>
                    <a:pt x="180975" y="1171575"/>
                  </a:lnTo>
                  <a:lnTo>
                    <a:pt x="229085" y="1178030"/>
                  </a:lnTo>
                  <a:lnTo>
                    <a:pt x="272316" y="1196255"/>
                  </a:lnTo>
                  <a:lnTo>
                    <a:pt x="308943" y="1224533"/>
                  </a:lnTo>
                  <a:lnTo>
                    <a:pt x="337241" y="1261152"/>
                  </a:lnTo>
                  <a:lnTo>
                    <a:pt x="355485" y="1304395"/>
                  </a:lnTo>
                  <a:lnTo>
                    <a:pt x="361950" y="1352550"/>
                  </a:lnTo>
                  <a:lnTo>
                    <a:pt x="355485" y="1400660"/>
                  </a:lnTo>
                  <a:lnTo>
                    <a:pt x="337241" y="1443891"/>
                  </a:lnTo>
                  <a:lnTo>
                    <a:pt x="308943" y="1480518"/>
                  </a:lnTo>
                  <a:lnTo>
                    <a:pt x="272316" y="1508816"/>
                  </a:lnTo>
                  <a:lnTo>
                    <a:pt x="229085" y="1527060"/>
                  </a:lnTo>
                  <a:lnTo>
                    <a:pt x="180975" y="1533525"/>
                  </a:lnTo>
                  <a:lnTo>
                    <a:pt x="132864" y="1527060"/>
                  </a:lnTo>
                  <a:lnTo>
                    <a:pt x="89633" y="1508816"/>
                  </a:lnTo>
                  <a:lnTo>
                    <a:pt x="53006" y="1480518"/>
                  </a:lnTo>
                  <a:lnTo>
                    <a:pt x="24708" y="1443891"/>
                  </a:lnTo>
                  <a:lnTo>
                    <a:pt x="6464" y="1400660"/>
                  </a:lnTo>
                  <a:lnTo>
                    <a:pt x="0" y="1352550"/>
                  </a:lnTo>
                  <a:close/>
                </a:path>
                <a:path w="371475" h="1962150">
                  <a:moveTo>
                    <a:pt x="0" y="1781175"/>
                  </a:moveTo>
                  <a:lnTo>
                    <a:pt x="6464" y="1733020"/>
                  </a:lnTo>
                  <a:lnTo>
                    <a:pt x="24708" y="1689777"/>
                  </a:lnTo>
                  <a:lnTo>
                    <a:pt x="53006" y="1653159"/>
                  </a:lnTo>
                  <a:lnTo>
                    <a:pt x="89633" y="1624880"/>
                  </a:lnTo>
                  <a:lnTo>
                    <a:pt x="132864" y="1606655"/>
                  </a:lnTo>
                  <a:lnTo>
                    <a:pt x="180975" y="1600200"/>
                  </a:lnTo>
                  <a:lnTo>
                    <a:pt x="229085" y="1606655"/>
                  </a:lnTo>
                  <a:lnTo>
                    <a:pt x="272316" y="1624880"/>
                  </a:lnTo>
                  <a:lnTo>
                    <a:pt x="308943" y="1653158"/>
                  </a:lnTo>
                  <a:lnTo>
                    <a:pt x="337241" y="1689777"/>
                  </a:lnTo>
                  <a:lnTo>
                    <a:pt x="355485" y="1733020"/>
                  </a:lnTo>
                  <a:lnTo>
                    <a:pt x="361950" y="1781175"/>
                  </a:lnTo>
                  <a:lnTo>
                    <a:pt x="355485" y="1829285"/>
                  </a:lnTo>
                  <a:lnTo>
                    <a:pt x="337241" y="1872516"/>
                  </a:lnTo>
                  <a:lnTo>
                    <a:pt x="308943" y="1909143"/>
                  </a:lnTo>
                  <a:lnTo>
                    <a:pt x="272316" y="1937441"/>
                  </a:lnTo>
                  <a:lnTo>
                    <a:pt x="229085" y="1955685"/>
                  </a:lnTo>
                  <a:lnTo>
                    <a:pt x="180975" y="1962150"/>
                  </a:lnTo>
                  <a:lnTo>
                    <a:pt x="132864" y="1955685"/>
                  </a:lnTo>
                  <a:lnTo>
                    <a:pt x="89633" y="1937441"/>
                  </a:lnTo>
                  <a:lnTo>
                    <a:pt x="53006" y="1909143"/>
                  </a:lnTo>
                  <a:lnTo>
                    <a:pt x="24708" y="1872516"/>
                  </a:lnTo>
                  <a:lnTo>
                    <a:pt x="6464" y="1829285"/>
                  </a:lnTo>
                  <a:lnTo>
                    <a:pt x="0" y="1781175"/>
                  </a:lnTo>
                  <a:close/>
                </a:path>
                <a:path w="371475" h="1962150">
                  <a:moveTo>
                    <a:pt x="0" y="185674"/>
                  </a:moveTo>
                  <a:lnTo>
                    <a:pt x="6464" y="136289"/>
                  </a:lnTo>
                  <a:lnTo>
                    <a:pt x="24708" y="91929"/>
                  </a:lnTo>
                  <a:lnTo>
                    <a:pt x="53006" y="54355"/>
                  </a:lnTo>
                  <a:lnTo>
                    <a:pt x="89633" y="25334"/>
                  </a:lnTo>
                  <a:lnTo>
                    <a:pt x="132864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64" y="364838"/>
                  </a:lnTo>
                  <a:lnTo>
                    <a:pt x="89633" y="346107"/>
                  </a:lnTo>
                  <a:lnTo>
                    <a:pt x="53006" y="317055"/>
                  </a:lnTo>
                  <a:lnTo>
                    <a:pt x="24708" y="279451"/>
                  </a:lnTo>
                  <a:lnTo>
                    <a:pt x="6464" y="235067"/>
                  </a:lnTo>
                  <a:lnTo>
                    <a:pt x="0" y="185674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7775" y="219075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6600" y="22098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72714" y="2748914"/>
            <a:ext cx="676275" cy="5149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FF40FF"/>
                </a:solidFill>
                <a:latin typeface="Verdana"/>
                <a:cs typeface="Verdana"/>
              </a:rPr>
              <a:t>output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solidFill>
                  <a:srgbClr val="FF40FF"/>
                </a:solidFill>
                <a:latin typeface="Verdana"/>
                <a:cs typeface="Verdana"/>
              </a:rPr>
              <a:t>layer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33613" y="1883155"/>
            <a:ext cx="664210" cy="965200"/>
            <a:chOff x="1733613" y="1883155"/>
            <a:chExt cx="664210" cy="965200"/>
          </a:xfrm>
        </p:grpSpPr>
        <p:sp>
          <p:nvSpPr>
            <p:cNvPr id="14" name="object 14"/>
            <p:cNvSpPr/>
            <p:nvPr/>
          </p:nvSpPr>
          <p:spPr>
            <a:xfrm>
              <a:off x="1747901" y="2462275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185674"/>
                  </a:moveTo>
                  <a:lnTo>
                    <a:pt x="6627" y="136289"/>
                  </a:lnTo>
                  <a:lnTo>
                    <a:pt x="25334" y="91929"/>
                  </a:lnTo>
                  <a:lnTo>
                    <a:pt x="54356" y="54356"/>
                  </a:lnTo>
                  <a:lnTo>
                    <a:pt x="91929" y="25334"/>
                  </a:lnTo>
                  <a:lnTo>
                    <a:pt x="136289" y="6627"/>
                  </a:lnTo>
                  <a:lnTo>
                    <a:pt x="185674" y="0"/>
                  </a:lnTo>
                  <a:lnTo>
                    <a:pt x="235067" y="6627"/>
                  </a:lnTo>
                  <a:lnTo>
                    <a:pt x="279451" y="25334"/>
                  </a:lnTo>
                  <a:lnTo>
                    <a:pt x="317055" y="54356"/>
                  </a:lnTo>
                  <a:lnTo>
                    <a:pt x="346107" y="91929"/>
                  </a:lnTo>
                  <a:lnTo>
                    <a:pt x="364838" y="136289"/>
                  </a:lnTo>
                  <a:lnTo>
                    <a:pt x="371475" y="185674"/>
                  </a:lnTo>
                  <a:lnTo>
                    <a:pt x="364838" y="235067"/>
                  </a:lnTo>
                  <a:lnTo>
                    <a:pt x="346107" y="279451"/>
                  </a:lnTo>
                  <a:lnTo>
                    <a:pt x="317055" y="317055"/>
                  </a:lnTo>
                  <a:lnTo>
                    <a:pt x="279451" y="346107"/>
                  </a:lnTo>
                  <a:lnTo>
                    <a:pt x="235067" y="364838"/>
                  </a:lnTo>
                  <a:lnTo>
                    <a:pt x="185674" y="371475"/>
                  </a:lnTo>
                  <a:lnTo>
                    <a:pt x="136289" y="364838"/>
                  </a:lnTo>
                  <a:lnTo>
                    <a:pt x="91929" y="346107"/>
                  </a:lnTo>
                  <a:lnTo>
                    <a:pt x="54356" y="317055"/>
                  </a:lnTo>
                  <a:lnTo>
                    <a:pt x="25334" y="279451"/>
                  </a:lnTo>
                  <a:lnTo>
                    <a:pt x="6627" y="235067"/>
                  </a:lnTo>
                  <a:lnTo>
                    <a:pt x="0" y="185674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74443" y="1883155"/>
              <a:ext cx="123189" cy="62230"/>
            </a:xfrm>
            <a:custGeom>
              <a:avLst/>
              <a:gdLst/>
              <a:ahLst/>
              <a:cxnLst/>
              <a:rect l="l" t="t" r="r" b="b"/>
              <a:pathLst>
                <a:path w="123189" h="62230">
                  <a:moveTo>
                    <a:pt x="91693" y="0"/>
                  </a:moveTo>
                  <a:lnTo>
                    <a:pt x="85089" y="7493"/>
                  </a:lnTo>
                  <a:lnTo>
                    <a:pt x="105156" y="25019"/>
                  </a:lnTo>
                  <a:lnTo>
                    <a:pt x="0" y="25019"/>
                  </a:lnTo>
                  <a:lnTo>
                    <a:pt x="0" y="36830"/>
                  </a:lnTo>
                  <a:lnTo>
                    <a:pt x="105156" y="36830"/>
                  </a:lnTo>
                  <a:lnTo>
                    <a:pt x="85089" y="54229"/>
                  </a:lnTo>
                  <a:lnTo>
                    <a:pt x="91693" y="61722"/>
                  </a:lnTo>
                  <a:lnTo>
                    <a:pt x="123189" y="34544"/>
                  </a:lnTo>
                  <a:lnTo>
                    <a:pt x="123189" y="27305"/>
                  </a:lnTo>
                  <a:lnTo>
                    <a:pt x="9169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89000" y="1964753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92045" y="2063178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5784" y="3481959"/>
            <a:ext cx="758190" cy="598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Verdana"/>
                <a:cs typeface="Verdana"/>
              </a:rPr>
              <a:t>25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  <a:p>
            <a:pPr marL="22225">
              <a:lnSpc>
                <a:spcPct val="100000"/>
              </a:lnSpc>
              <a:spcBef>
                <a:spcPts val="1115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0" dirty="0">
                <a:latin typeface="Verdana"/>
                <a:cs typeface="Verdana"/>
              </a:rPr>
              <a:t> 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95119" y="3375473"/>
            <a:ext cx="760095" cy="67373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dirty="0">
                <a:latin typeface="Verdana"/>
                <a:cs typeface="Verdana"/>
              </a:rPr>
              <a:t>15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  <a:p>
            <a:pPr marL="73025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50" dirty="0">
                <a:latin typeface="Verdana"/>
                <a:cs typeface="Verdana"/>
              </a:rPr>
              <a:t> 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38755" y="1723707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43622" y="1820926"/>
            <a:ext cx="2247900" cy="892175"/>
            <a:chOff x="1243622" y="1820926"/>
            <a:chExt cx="2247900" cy="892175"/>
          </a:xfrm>
        </p:grpSpPr>
        <p:sp>
          <p:nvSpPr>
            <p:cNvPr id="22" name="object 22"/>
            <p:cNvSpPr/>
            <p:nvPr/>
          </p:nvSpPr>
          <p:spPr>
            <a:xfrm>
              <a:off x="2633725" y="1833626"/>
              <a:ext cx="628650" cy="866775"/>
            </a:xfrm>
            <a:custGeom>
              <a:avLst/>
              <a:gdLst/>
              <a:ahLst/>
              <a:cxnLst/>
              <a:rect l="l" t="t" r="r" b="b"/>
              <a:pathLst>
                <a:path w="628650" h="866775">
                  <a:moveTo>
                    <a:pt x="0" y="866775"/>
                  </a:moveTo>
                  <a:lnTo>
                    <a:pt x="628650" y="866775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866775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3622" y="1902841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782" y="0"/>
                  </a:moveTo>
                  <a:lnTo>
                    <a:pt x="85051" y="7492"/>
                  </a:lnTo>
                  <a:lnTo>
                    <a:pt x="105117" y="24891"/>
                  </a:lnTo>
                  <a:lnTo>
                    <a:pt x="0" y="24891"/>
                  </a:lnTo>
                  <a:lnTo>
                    <a:pt x="0" y="36702"/>
                  </a:lnTo>
                  <a:lnTo>
                    <a:pt x="105117" y="36702"/>
                  </a:lnTo>
                  <a:lnTo>
                    <a:pt x="85051" y="54228"/>
                  </a:lnTo>
                  <a:lnTo>
                    <a:pt x="91782" y="61721"/>
                  </a:lnTo>
                  <a:lnTo>
                    <a:pt x="123278" y="34543"/>
                  </a:lnTo>
                  <a:lnTo>
                    <a:pt x="123278" y="27177"/>
                  </a:lnTo>
                  <a:lnTo>
                    <a:pt x="9178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68039" y="1881886"/>
              <a:ext cx="123189" cy="62230"/>
            </a:xfrm>
            <a:custGeom>
              <a:avLst/>
              <a:gdLst/>
              <a:ahLst/>
              <a:cxnLst/>
              <a:rect l="l" t="t" r="r" b="b"/>
              <a:pathLst>
                <a:path w="123189" h="62230">
                  <a:moveTo>
                    <a:pt x="91694" y="0"/>
                  </a:moveTo>
                  <a:lnTo>
                    <a:pt x="85089" y="7492"/>
                  </a:lnTo>
                  <a:lnTo>
                    <a:pt x="105156" y="25018"/>
                  </a:lnTo>
                  <a:lnTo>
                    <a:pt x="0" y="25018"/>
                  </a:lnTo>
                  <a:lnTo>
                    <a:pt x="0" y="36830"/>
                  </a:lnTo>
                  <a:lnTo>
                    <a:pt x="105156" y="36830"/>
                  </a:lnTo>
                  <a:lnTo>
                    <a:pt x="85089" y="54228"/>
                  </a:lnTo>
                  <a:lnTo>
                    <a:pt x="91694" y="61849"/>
                  </a:lnTo>
                  <a:lnTo>
                    <a:pt x="123189" y="34543"/>
                  </a:lnTo>
                  <a:lnTo>
                    <a:pt x="123189" y="27305"/>
                  </a:lnTo>
                  <a:lnTo>
                    <a:pt x="91694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871083" y="2022094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89" h="62230">
                <a:moveTo>
                  <a:pt x="91693" y="0"/>
                </a:moveTo>
                <a:lnTo>
                  <a:pt x="85089" y="7619"/>
                </a:lnTo>
                <a:lnTo>
                  <a:pt x="105155" y="25018"/>
                </a:lnTo>
                <a:lnTo>
                  <a:pt x="0" y="25018"/>
                </a:lnTo>
                <a:lnTo>
                  <a:pt x="0" y="36830"/>
                </a:lnTo>
                <a:lnTo>
                  <a:pt x="105155" y="36830"/>
                </a:lnTo>
                <a:lnTo>
                  <a:pt x="85089" y="54229"/>
                </a:lnTo>
                <a:lnTo>
                  <a:pt x="91693" y="61849"/>
                </a:lnTo>
                <a:lnTo>
                  <a:pt x="123189" y="34543"/>
                </a:lnTo>
                <a:lnTo>
                  <a:pt x="123189" y="27305"/>
                </a:lnTo>
                <a:lnTo>
                  <a:pt x="91693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39078" y="1862835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[3]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15176" y="1951989"/>
            <a:ext cx="2418715" cy="424180"/>
            <a:chOff x="6615176" y="1951989"/>
            <a:chExt cx="2418715" cy="424180"/>
          </a:xfrm>
        </p:grpSpPr>
        <p:sp>
          <p:nvSpPr>
            <p:cNvPr id="28" name="object 28"/>
            <p:cNvSpPr/>
            <p:nvPr/>
          </p:nvSpPr>
          <p:spPr>
            <a:xfrm>
              <a:off x="6615176" y="1951989"/>
              <a:ext cx="2418715" cy="424180"/>
            </a:xfrm>
            <a:custGeom>
              <a:avLst/>
              <a:gdLst/>
              <a:ahLst/>
              <a:cxnLst/>
              <a:rect l="l" t="t" r="r" b="b"/>
              <a:pathLst>
                <a:path w="2418715" h="424180">
                  <a:moveTo>
                    <a:pt x="59817" y="1270"/>
                  </a:moveTo>
                  <a:lnTo>
                    <a:pt x="0" y="1270"/>
                  </a:lnTo>
                  <a:lnTo>
                    <a:pt x="0" y="12700"/>
                  </a:lnTo>
                  <a:lnTo>
                    <a:pt x="0" y="412750"/>
                  </a:lnTo>
                  <a:lnTo>
                    <a:pt x="0" y="422910"/>
                  </a:lnTo>
                  <a:lnTo>
                    <a:pt x="59817" y="422910"/>
                  </a:lnTo>
                  <a:lnTo>
                    <a:pt x="59817" y="412750"/>
                  </a:lnTo>
                  <a:lnTo>
                    <a:pt x="23241" y="412750"/>
                  </a:lnTo>
                  <a:lnTo>
                    <a:pt x="23241" y="12700"/>
                  </a:lnTo>
                  <a:lnTo>
                    <a:pt x="59817" y="12700"/>
                  </a:lnTo>
                  <a:lnTo>
                    <a:pt x="59817" y="1270"/>
                  </a:lnTo>
                  <a:close/>
                </a:path>
                <a:path w="2418715" h="424180">
                  <a:moveTo>
                    <a:pt x="375031" y="10033"/>
                  </a:moveTo>
                  <a:lnTo>
                    <a:pt x="333209" y="30276"/>
                  </a:lnTo>
                  <a:lnTo>
                    <a:pt x="304165" y="78359"/>
                  </a:lnTo>
                  <a:lnTo>
                    <a:pt x="285521" y="140258"/>
                  </a:lnTo>
                  <a:lnTo>
                    <a:pt x="279273" y="211963"/>
                  </a:lnTo>
                  <a:lnTo>
                    <a:pt x="280835" y="248881"/>
                  </a:lnTo>
                  <a:lnTo>
                    <a:pt x="293306" y="315658"/>
                  </a:lnTo>
                  <a:lnTo>
                    <a:pt x="317614" y="372059"/>
                  </a:lnTo>
                  <a:lnTo>
                    <a:pt x="350951" y="411353"/>
                  </a:lnTo>
                  <a:lnTo>
                    <a:pt x="370840" y="424180"/>
                  </a:lnTo>
                  <a:lnTo>
                    <a:pt x="375031" y="414147"/>
                  </a:lnTo>
                  <a:lnTo>
                    <a:pt x="359079" y="401243"/>
                  </a:lnTo>
                  <a:lnTo>
                    <a:pt x="344957" y="384429"/>
                  </a:lnTo>
                  <a:lnTo>
                    <a:pt x="322326" y="339090"/>
                  </a:lnTo>
                  <a:lnTo>
                    <a:pt x="308038" y="280708"/>
                  </a:lnTo>
                  <a:lnTo>
                    <a:pt x="303276" y="212217"/>
                  </a:lnTo>
                  <a:lnTo>
                    <a:pt x="304482" y="176174"/>
                  </a:lnTo>
                  <a:lnTo>
                    <a:pt x="314096" y="112356"/>
                  </a:lnTo>
                  <a:lnTo>
                    <a:pt x="332943" y="60210"/>
                  </a:lnTo>
                  <a:lnTo>
                    <a:pt x="359232" y="22923"/>
                  </a:lnTo>
                  <a:lnTo>
                    <a:pt x="375031" y="10033"/>
                  </a:lnTo>
                  <a:close/>
                </a:path>
                <a:path w="2418715" h="424180">
                  <a:moveTo>
                    <a:pt x="2209038" y="211963"/>
                  </a:moveTo>
                  <a:lnTo>
                    <a:pt x="2202840" y="140258"/>
                  </a:lnTo>
                  <a:lnTo>
                    <a:pt x="2184273" y="78359"/>
                  </a:lnTo>
                  <a:lnTo>
                    <a:pt x="2155139" y="30276"/>
                  </a:lnTo>
                  <a:lnTo>
                    <a:pt x="2117344" y="0"/>
                  </a:lnTo>
                  <a:lnTo>
                    <a:pt x="2113407" y="10033"/>
                  </a:lnTo>
                  <a:lnTo>
                    <a:pt x="2129193" y="22923"/>
                  </a:lnTo>
                  <a:lnTo>
                    <a:pt x="2143214" y="39649"/>
                  </a:lnTo>
                  <a:lnTo>
                    <a:pt x="2165985" y="84582"/>
                  </a:lnTo>
                  <a:lnTo>
                    <a:pt x="2180272" y="142875"/>
                  </a:lnTo>
                  <a:lnTo>
                    <a:pt x="2185035" y="212217"/>
                  </a:lnTo>
                  <a:lnTo>
                    <a:pt x="2183841" y="247726"/>
                  </a:lnTo>
                  <a:lnTo>
                    <a:pt x="2174367" y="311162"/>
                  </a:lnTo>
                  <a:lnTo>
                    <a:pt x="2155660" y="363715"/>
                  </a:lnTo>
                  <a:lnTo>
                    <a:pt x="2129282" y="401243"/>
                  </a:lnTo>
                  <a:lnTo>
                    <a:pt x="2113407" y="414147"/>
                  </a:lnTo>
                  <a:lnTo>
                    <a:pt x="2117344" y="424180"/>
                  </a:lnTo>
                  <a:lnTo>
                    <a:pt x="2155139" y="393979"/>
                  </a:lnTo>
                  <a:lnTo>
                    <a:pt x="2184273" y="345567"/>
                  </a:lnTo>
                  <a:lnTo>
                    <a:pt x="2202840" y="283438"/>
                  </a:lnTo>
                  <a:lnTo>
                    <a:pt x="2207488" y="248881"/>
                  </a:lnTo>
                  <a:lnTo>
                    <a:pt x="2209038" y="211963"/>
                  </a:lnTo>
                  <a:close/>
                </a:path>
                <a:path w="2418715" h="424180">
                  <a:moveTo>
                    <a:pt x="2418207" y="1270"/>
                  </a:moveTo>
                  <a:lnTo>
                    <a:pt x="2358390" y="1270"/>
                  </a:lnTo>
                  <a:lnTo>
                    <a:pt x="2358390" y="12700"/>
                  </a:lnTo>
                  <a:lnTo>
                    <a:pt x="2394966" y="12700"/>
                  </a:lnTo>
                  <a:lnTo>
                    <a:pt x="2394966" y="412750"/>
                  </a:lnTo>
                  <a:lnTo>
                    <a:pt x="2358390" y="412750"/>
                  </a:lnTo>
                  <a:lnTo>
                    <a:pt x="2358390" y="422910"/>
                  </a:lnTo>
                  <a:lnTo>
                    <a:pt x="2418207" y="422910"/>
                  </a:lnTo>
                  <a:lnTo>
                    <a:pt x="2418207" y="412750"/>
                  </a:lnTo>
                  <a:lnTo>
                    <a:pt x="2418207" y="12700"/>
                  </a:lnTo>
                  <a:lnTo>
                    <a:pt x="2418207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05701" y="2035301"/>
              <a:ext cx="200025" cy="62230"/>
            </a:xfrm>
            <a:custGeom>
              <a:avLst/>
              <a:gdLst/>
              <a:ahLst/>
              <a:cxnLst/>
              <a:rect l="l" t="t" r="r" b="b"/>
              <a:pathLst>
                <a:path w="200025" h="62230">
                  <a:moveTo>
                    <a:pt x="168021" y="0"/>
                  </a:moveTo>
                  <a:lnTo>
                    <a:pt x="161290" y="7493"/>
                  </a:lnTo>
                  <a:lnTo>
                    <a:pt x="181482" y="24892"/>
                  </a:lnTo>
                  <a:lnTo>
                    <a:pt x="0" y="24892"/>
                  </a:lnTo>
                  <a:lnTo>
                    <a:pt x="0" y="36703"/>
                  </a:lnTo>
                  <a:lnTo>
                    <a:pt x="181482" y="36703"/>
                  </a:lnTo>
                  <a:lnTo>
                    <a:pt x="161290" y="54229"/>
                  </a:lnTo>
                  <a:lnTo>
                    <a:pt x="168021" y="61722"/>
                  </a:lnTo>
                  <a:lnTo>
                    <a:pt x="199517" y="34543"/>
                  </a:lnTo>
                  <a:lnTo>
                    <a:pt x="199517" y="27178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36460" y="1959609"/>
              <a:ext cx="758190" cy="215900"/>
            </a:xfrm>
            <a:custGeom>
              <a:avLst/>
              <a:gdLst/>
              <a:ahLst/>
              <a:cxnLst/>
              <a:rect l="l" t="t" r="r" b="b"/>
              <a:pathLst>
                <a:path w="758190" h="215900">
                  <a:moveTo>
                    <a:pt x="4152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70180"/>
                  </a:lnTo>
                  <a:lnTo>
                    <a:pt x="0" y="177800"/>
                  </a:lnTo>
                  <a:lnTo>
                    <a:pt x="41529" y="177800"/>
                  </a:lnTo>
                  <a:lnTo>
                    <a:pt x="41529" y="170180"/>
                  </a:lnTo>
                  <a:lnTo>
                    <a:pt x="15494" y="170180"/>
                  </a:lnTo>
                  <a:lnTo>
                    <a:pt x="15494" y="7620"/>
                  </a:lnTo>
                  <a:lnTo>
                    <a:pt x="41529" y="7620"/>
                  </a:lnTo>
                  <a:lnTo>
                    <a:pt x="41529" y="0"/>
                  </a:lnTo>
                  <a:close/>
                </a:path>
                <a:path w="758190" h="215900">
                  <a:moveTo>
                    <a:pt x="205359" y="0"/>
                  </a:moveTo>
                  <a:lnTo>
                    <a:pt x="163830" y="0"/>
                  </a:lnTo>
                  <a:lnTo>
                    <a:pt x="163830" y="7620"/>
                  </a:lnTo>
                  <a:lnTo>
                    <a:pt x="189865" y="7620"/>
                  </a:lnTo>
                  <a:lnTo>
                    <a:pt x="189865" y="170180"/>
                  </a:lnTo>
                  <a:lnTo>
                    <a:pt x="163830" y="170180"/>
                  </a:lnTo>
                  <a:lnTo>
                    <a:pt x="163830" y="177800"/>
                  </a:lnTo>
                  <a:lnTo>
                    <a:pt x="205359" y="177800"/>
                  </a:lnTo>
                  <a:lnTo>
                    <a:pt x="205359" y="170180"/>
                  </a:lnTo>
                  <a:lnTo>
                    <a:pt x="205359" y="7620"/>
                  </a:lnTo>
                  <a:lnTo>
                    <a:pt x="205359" y="0"/>
                  </a:lnTo>
                  <a:close/>
                </a:path>
                <a:path w="758190" h="215900">
                  <a:moveTo>
                    <a:pt x="530733" y="102870"/>
                  </a:moveTo>
                  <a:lnTo>
                    <a:pt x="499237" y="75692"/>
                  </a:lnTo>
                  <a:lnTo>
                    <a:pt x="492506" y="83185"/>
                  </a:lnTo>
                  <a:lnTo>
                    <a:pt x="512699" y="100584"/>
                  </a:lnTo>
                  <a:lnTo>
                    <a:pt x="407416" y="100584"/>
                  </a:lnTo>
                  <a:lnTo>
                    <a:pt x="407416" y="112395"/>
                  </a:lnTo>
                  <a:lnTo>
                    <a:pt x="512699" y="112395"/>
                  </a:lnTo>
                  <a:lnTo>
                    <a:pt x="492506" y="129921"/>
                  </a:lnTo>
                  <a:lnTo>
                    <a:pt x="499237" y="137414"/>
                  </a:lnTo>
                  <a:lnTo>
                    <a:pt x="530733" y="110236"/>
                  </a:lnTo>
                  <a:lnTo>
                    <a:pt x="530733" y="102870"/>
                  </a:lnTo>
                  <a:close/>
                </a:path>
                <a:path w="758190" h="215900">
                  <a:moveTo>
                    <a:pt x="593979" y="38100"/>
                  </a:moveTo>
                  <a:lnTo>
                    <a:pt x="552450" y="38100"/>
                  </a:lnTo>
                  <a:lnTo>
                    <a:pt x="552450" y="45720"/>
                  </a:lnTo>
                  <a:lnTo>
                    <a:pt x="552450" y="208280"/>
                  </a:lnTo>
                  <a:lnTo>
                    <a:pt x="552450" y="215900"/>
                  </a:lnTo>
                  <a:lnTo>
                    <a:pt x="593979" y="215900"/>
                  </a:lnTo>
                  <a:lnTo>
                    <a:pt x="593979" y="208280"/>
                  </a:lnTo>
                  <a:lnTo>
                    <a:pt x="567944" y="208280"/>
                  </a:lnTo>
                  <a:lnTo>
                    <a:pt x="567944" y="45720"/>
                  </a:lnTo>
                  <a:lnTo>
                    <a:pt x="593979" y="45720"/>
                  </a:lnTo>
                  <a:lnTo>
                    <a:pt x="593979" y="38100"/>
                  </a:lnTo>
                  <a:close/>
                </a:path>
                <a:path w="758190" h="215900">
                  <a:moveTo>
                    <a:pt x="757809" y="38100"/>
                  </a:moveTo>
                  <a:lnTo>
                    <a:pt x="716280" y="38100"/>
                  </a:lnTo>
                  <a:lnTo>
                    <a:pt x="716280" y="45720"/>
                  </a:lnTo>
                  <a:lnTo>
                    <a:pt x="742315" y="45720"/>
                  </a:lnTo>
                  <a:lnTo>
                    <a:pt x="742315" y="208280"/>
                  </a:lnTo>
                  <a:lnTo>
                    <a:pt x="716280" y="208280"/>
                  </a:lnTo>
                  <a:lnTo>
                    <a:pt x="716280" y="215900"/>
                  </a:lnTo>
                  <a:lnTo>
                    <a:pt x="757809" y="215900"/>
                  </a:lnTo>
                  <a:lnTo>
                    <a:pt x="757809" y="208280"/>
                  </a:lnTo>
                  <a:lnTo>
                    <a:pt x="757809" y="45720"/>
                  </a:lnTo>
                  <a:lnTo>
                    <a:pt x="757809" y="381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29931" y="1942782"/>
            <a:ext cx="1358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88404" y="1971738"/>
            <a:ext cx="2351405" cy="4070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1789"/>
              </a:lnSpc>
              <a:spcBef>
                <a:spcPts val="125"/>
              </a:spcBef>
              <a:tabLst>
                <a:tab pos="390525" algn="l"/>
                <a:tab pos="723900" algn="l"/>
                <a:tab pos="1791970" algn="l"/>
              </a:tabLst>
            </a:pP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𝑔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2000" spc="180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250" baseline="38888" dirty="0">
                <a:solidFill>
                  <a:srgbClr val="585858"/>
                </a:solidFill>
                <a:latin typeface="Cambria Math"/>
                <a:cs typeface="Cambria Math"/>
              </a:rPr>
              <a:t>3</a:t>
            </a:r>
            <a:r>
              <a:rPr sz="2250" spc="217" baseline="38888" dirty="0">
                <a:solidFill>
                  <a:srgbClr val="585858"/>
                </a:solidFill>
                <a:latin typeface="Cambria Math"/>
                <a:cs typeface="Cambria Math"/>
              </a:rPr>
              <a:t>  </a:t>
            </a:r>
            <a:r>
              <a:rPr sz="2000" spc="70" dirty="0">
                <a:latin typeface="Cambria Math"/>
                <a:cs typeface="Cambria Math"/>
              </a:rPr>
              <a:t>∙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20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  <a:p>
            <a:pPr marL="915035">
              <a:lnSpc>
                <a:spcPts val="1190"/>
              </a:lnSpc>
              <a:tabLst>
                <a:tab pos="2164080" algn="l"/>
              </a:tabLst>
            </a:pPr>
            <a:r>
              <a:rPr sz="1500" spc="-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50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500" spc="-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493760" y="1959609"/>
            <a:ext cx="196215" cy="177800"/>
          </a:xfrm>
          <a:custGeom>
            <a:avLst/>
            <a:gdLst/>
            <a:ahLst/>
            <a:cxnLst/>
            <a:rect l="l" t="t" r="r" b="b"/>
            <a:pathLst>
              <a:path w="196215" h="177800">
                <a:moveTo>
                  <a:pt x="41529" y="0"/>
                </a:moveTo>
                <a:lnTo>
                  <a:pt x="0" y="0"/>
                </a:lnTo>
                <a:lnTo>
                  <a:pt x="0" y="7620"/>
                </a:lnTo>
                <a:lnTo>
                  <a:pt x="0" y="170180"/>
                </a:lnTo>
                <a:lnTo>
                  <a:pt x="0" y="177800"/>
                </a:lnTo>
                <a:lnTo>
                  <a:pt x="41529" y="177800"/>
                </a:lnTo>
                <a:lnTo>
                  <a:pt x="41529" y="170180"/>
                </a:lnTo>
                <a:lnTo>
                  <a:pt x="15494" y="170180"/>
                </a:lnTo>
                <a:lnTo>
                  <a:pt x="15494" y="7620"/>
                </a:lnTo>
                <a:lnTo>
                  <a:pt x="41529" y="7620"/>
                </a:lnTo>
                <a:lnTo>
                  <a:pt x="41529" y="0"/>
                </a:lnTo>
                <a:close/>
              </a:path>
              <a:path w="196215" h="177800">
                <a:moveTo>
                  <a:pt x="195834" y="0"/>
                </a:moveTo>
                <a:lnTo>
                  <a:pt x="154305" y="0"/>
                </a:lnTo>
                <a:lnTo>
                  <a:pt x="154305" y="7620"/>
                </a:lnTo>
                <a:lnTo>
                  <a:pt x="180340" y="7620"/>
                </a:lnTo>
                <a:lnTo>
                  <a:pt x="180340" y="170180"/>
                </a:lnTo>
                <a:lnTo>
                  <a:pt x="154305" y="170180"/>
                </a:lnTo>
                <a:lnTo>
                  <a:pt x="154305" y="177800"/>
                </a:lnTo>
                <a:lnTo>
                  <a:pt x="195834" y="177800"/>
                </a:lnTo>
                <a:lnTo>
                  <a:pt x="195834" y="170180"/>
                </a:lnTo>
                <a:lnTo>
                  <a:pt x="195834" y="7620"/>
                </a:lnTo>
                <a:lnTo>
                  <a:pt x="19583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535416" y="1904682"/>
            <a:ext cx="1358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585858"/>
                </a:solidFill>
                <a:latin typeface="Cambria Math"/>
                <a:cs typeface="Cambria Math"/>
              </a:rPr>
              <a:t>3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14158" y="2796222"/>
            <a:ext cx="1358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23709" y="2631439"/>
            <a:ext cx="41910" cy="176530"/>
          </a:xfrm>
          <a:custGeom>
            <a:avLst/>
            <a:gdLst/>
            <a:ahLst/>
            <a:cxnLst/>
            <a:rect l="l" t="t" r="r" b="b"/>
            <a:pathLst>
              <a:path w="41909" h="176530">
                <a:moveTo>
                  <a:pt x="41402" y="0"/>
                </a:moveTo>
                <a:lnTo>
                  <a:pt x="0" y="0"/>
                </a:lnTo>
                <a:lnTo>
                  <a:pt x="0" y="6350"/>
                </a:lnTo>
                <a:lnTo>
                  <a:pt x="26035" y="6350"/>
                </a:lnTo>
                <a:lnTo>
                  <a:pt x="26035" y="170180"/>
                </a:lnTo>
                <a:lnTo>
                  <a:pt x="0" y="170180"/>
                </a:lnTo>
                <a:lnTo>
                  <a:pt x="0" y="176530"/>
                </a:lnTo>
                <a:lnTo>
                  <a:pt x="41402" y="176530"/>
                </a:lnTo>
                <a:lnTo>
                  <a:pt x="41402" y="170180"/>
                </a:lnTo>
                <a:lnTo>
                  <a:pt x="41402" y="6350"/>
                </a:lnTo>
                <a:lnTo>
                  <a:pt x="41402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59879" y="2631439"/>
            <a:ext cx="41910" cy="176530"/>
          </a:xfrm>
          <a:custGeom>
            <a:avLst/>
            <a:gdLst/>
            <a:ahLst/>
            <a:cxnLst/>
            <a:rect l="l" t="t" r="r" b="b"/>
            <a:pathLst>
              <a:path w="41909" h="176530">
                <a:moveTo>
                  <a:pt x="41529" y="0"/>
                </a:moveTo>
                <a:lnTo>
                  <a:pt x="0" y="0"/>
                </a:lnTo>
                <a:lnTo>
                  <a:pt x="0" y="6350"/>
                </a:lnTo>
                <a:lnTo>
                  <a:pt x="0" y="170180"/>
                </a:lnTo>
                <a:lnTo>
                  <a:pt x="0" y="176530"/>
                </a:lnTo>
                <a:lnTo>
                  <a:pt x="41529" y="176530"/>
                </a:lnTo>
                <a:lnTo>
                  <a:pt x="41529" y="170180"/>
                </a:lnTo>
                <a:lnTo>
                  <a:pt x="15494" y="170180"/>
                </a:lnTo>
                <a:lnTo>
                  <a:pt x="15494" y="6350"/>
                </a:lnTo>
                <a:lnTo>
                  <a:pt x="41529" y="6350"/>
                </a:lnTo>
                <a:lnTo>
                  <a:pt x="41529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697980" y="2643822"/>
            <a:ext cx="6635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mbria Math"/>
                <a:cs typeface="Cambria Math"/>
              </a:rPr>
              <a:t>𝑖𝑠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40FF"/>
                </a:solidFill>
                <a:latin typeface="Cambria Math"/>
                <a:cs typeface="Cambria Math"/>
              </a:rPr>
              <a:t>𝑎</a:t>
            </a:r>
            <a:r>
              <a:rPr sz="2000" spc="180" dirty="0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sz="2250" spc="-75" baseline="38888" dirty="0">
                <a:solidFill>
                  <a:srgbClr val="FF40FF"/>
                </a:solidFill>
                <a:latin typeface="Cambria Math"/>
                <a:cs typeface="Cambria Math"/>
              </a:rPr>
              <a:t>3</a:t>
            </a:r>
            <a:endParaRPr sz="2250" baseline="38888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47915" y="2643822"/>
            <a:ext cx="7448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mbria Math"/>
                <a:cs typeface="Cambria Math"/>
              </a:rPr>
              <a:t>≥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0.5?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5242" y="3201670"/>
            <a:ext cx="968568" cy="19977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7239" y="3215513"/>
            <a:ext cx="762945" cy="187198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2295" y="3453765"/>
            <a:ext cx="225679" cy="346710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2706116" y="3375473"/>
            <a:ext cx="656590" cy="67373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dirty="0">
                <a:latin typeface="Verdana"/>
                <a:cs typeface="Verdana"/>
              </a:rPr>
              <a:t>1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unit</a:t>
            </a:r>
            <a:endParaRPr sz="1400">
              <a:latin typeface="Verdana"/>
              <a:cs typeface="Verdana"/>
            </a:endParaRPr>
          </a:p>
          <a:p>
            <a:pPr marL="20955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latin typeface="Verdana"/>
                <a:cs typeface="Verdana"/>
              </a:rPr>
              <a:t>layer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652896" y="1804670"/>
            <a:ext cx="3491229" cy="661670"/>
            <a:chOff x="5652896" y="1804670"/>
            <a:chExt cx="3491229" cy="661670"/>
          </a:xfrm>
        </p:grpSpPr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1402" y="2129536"/>
              <a:ext cx="217043" cy="24511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367648" y="2153539"/>
              <a:ext cx="248920" cy="267970"/>
            </a:xfrm>
            <a:custGeom>
              <a:avLst/>
              <a:gdLst/>
              <a:ahLst/>
              <a:cxnLst/>
              <a:rect l="l" t="t" r="r" b="b"/>
              <a:pathLst>
                <a:path w="248920" h="267969">
                  <a:moveTo>
                    <a:pt x="27050" y="109219"/>
                  </a:moveTo>
                  <a:lnTo>
                    <a:pt x="3936" y="109219"/>
                  </a:lnTo>
                  <a:lnTo>
                    <a:pt x="1143" y="121919"/>
                  </a:lnTo>
                  <a:lnTo>
                    <a:pt x="889" y="124459"/>
                  </a:lnTo>
                  <a:lnTo>
                    <a:pt x="380" y="130809"/>
                  </a:lnTo>
                  <a:lnTo>
                    <a:pt x="34" y="143510"/>
                  </a:lnTo>
                  <a:lnTo>
                    <a:pt x="0" y="146050"/>
                  </a:lnTo>
                  <a:lnTo>
                    <a:pt x="380" y="153669"/>
                  </a:lnTo>
                  <a:lnTo>
                    <a:pt x="634" y="156209"/>
                  </a:lnTo>
                  <a:lnTo>
                    <a:pt x="5333" y="175259"/>
                  </a:lnTo>
                  <a:lnTo>
                    <a:pt x="8508" y="185419"/>
                  </a:lnTo>
                  <a:lnTo>
                    <a:pt x="15621" y="201930"/>
                  </a:lnTo>
                  <a:lnTo>
                    <a:pt x="15875" y="203200"/>
                  </a:lnTo>
                  <a:lnTo>
                    <a:pt x="18669" y="209550"/>
                  </a:lnTo>
                  <a:lnTo>
                    <a:pt x="19050" y="209550"/>
                  </a:lnTo>
                  <a:lnTo>
                    <a:pt x="25526" y="220980"/>
                  </a:lnTo>
                  <a:lnTo>
                    <a:pt x="25146" y="220980"/>
                  </a:lnTo>
                  <a:lnTo>
                    <a:pt x="28067" y="227330"/>
                  </a:lnTo>
                  <a:lnTo>
                    <a:pt x="29082" y="228600"/>
                  </a:lnTo>
                  <a:lnTo>
                    <a:pt x="39116" y="242569"/>
                  </a:lnTo>
                  <a:lnTo>
                    <a:pt x="44703" y="248919"/>
                  </a:lnTo>
                  <a:lnTo>
                    <a:pt x="45593" y="250189"/>
                  </a:lnTo>
                  <a:lnTo>
                    <a:pt x="57403" y="260350"/>
                  </a:lnTo>
                  <a:lnTo>
                    <a:pt x="60451" y="261619"/>
                  </a:lnTo>
                  <a:lnTo>
                    <a:pt x="65404" y="264159"/>
                  </a:lnTo>
                  <a:lnTo>
                    <a:pt x="66548" y="265430"/>
                  </a:lnTo>
                  <a:lnTo>
                    <a:pt x="76961" y="267969"/>
                  </a:lnTo>
                  <a:lnTo>
                    <a:pt x="89026" y="267969"/>
                  </a:lnTo>
                  <a:lnTo>
                    <a:pt x="105918" y="264159"/>
                  </a:lnTo>
                  <a:lnTo>
                    <a:pt x="115824" y="259080"/>
                  </a:lnTo>
                  <a:lnTo>
                    <a:pt x="117348" y="259080"/>
                  </a:lnTo>
                  <a:lnTo>
                    <a:pt x="138360" y="246380"/>
                  </a:lnTo>
                  <a:lnTo>
                    <a:pt x="83057" y="246380"/>
                  </a:lnTo>
                  <a:lnTo>
                    <a:pt x="83321" y="246320"/>
                  </a:lnTo>
                  <a:lnTo>
                    <a:pt x="73151" y="243839"/>
                  </a:lnTo>
                  <a:lnTo>
                    <a:pt x="72135" y="243839"/>
                  </a:lnTo>
                  <a:lnTo>
                    <a:pt x="60198" y="233680"/>
                  </a:lnTo>
                  <a:lnTo>
                    <a:pt x="61086" y="233680"/>
                  </a:lnTo>
                  <a:lnTo>
                    <a:pt x="57562" y="229869"/>
                  </a:lnTo>
                  <a:lnTo>
                    <a:pt x="57276" y="229869"/>
                  </a:lnTo>
                  <a:lnTo>
                    <a:pt x="48156" y="217169"/>
                  </a:lnTo>
                  <a:lnTo>
                    <a:pt x="47244" y="215900"/>
                  </a:lnTo>
                  <a:lnTo>
                    <a:pt x="47574" y="215900"/>
                  </a:lnTo>
                  <a:lnTo>
                    <a:pt x="45339" y="210819"/>
                  </a:lnTo>
                  <a:lnTo>
                    <a:pt x="44957" y="210819"/>
                  </a:lnTo>
                  <a:lnTo>
                    <a:pt x="38480" y="199389"/>
                  </a:lnTo>
                  <a:lnTo>
                    <a:pt x="38861" y="199389"/>
                  </a:lnTo>
                  <a:lnTo>
                    <a:pt x="36525" y="194309"/>
                  </a:lnTo>
                  <a:lnTo>
                    <a:pt x="36195" y="194309"/>
                  </a:lnTo>
                  <a:lnTo>
                    <a:pt x="29336" y="177800"/>
                  </a:lnTo>
                  <a:lnTo>
                    <a:pt x="29591" y="177800"/>
                  </a:lnTo>
                  <a:lnTo>
                    <a:pt x="26670" y="170180"/>
                  </a:lnTo>
                  <a:lnTo>
                    <a:pt x="27050" y="170180"/>
                  </a:lnTo>
                  <a:lnTo>
                    <a:pt x="22665" y="152400"/>
                  </a:lnTo>
                  <a:lnTo>
                    <a:pt x="22351" y="151130"/>
                  </a:lnTo>
                  <a:lnTo>
                    <a:pt x="22542" y="151130"/>
                  </a:lnTo>
                  <a:lnTo>
                    <a:pt x="22288" y="146050"/>
                  </a:lnTo>
                  <a:lnTo>
                    <a:pt x="22574" y="132080"/>
                  </a:lnTo>
                  <a:lnTo>
                    <a:pt x="22656" y="130809"/>
                  </a:lnTo>
                  <a:lnTo>
                    <a:pt x="22809" y="127000"/>
                  </a:lnTo>
                  <a:lnTo>
                    <a:pt x="22605" y="127000"/>
                  </a:lnTo>
                  <a:lnTo>
                    <a:pt x="22819" y="125930"/>
                  </a:lnTo>
                  <a:lnTo>
                    <a:pt x="22898" y="125730"/>
                  </a:lnTo>
                  <a:lnTo>
                    <a:pt x="25526" y="114300"/>
                  </a:lnTo>
                  <a:lnTo>
                    <a:pt x="26695" y="110489"/>
                  </a:lnTo>
                  <a:lnTo>
                    <a:pt x="27050" y="109219"/>
                  </a:lnTo>
                  <a:close/>
                </a:path>
                <a:path w="248920" h="267969">
                  <a:moveTo>
                    <a:pt x="83321" y="246320"/>
                  </a:moveTo>
                  <a:lnTo>
                    <a:pt x="83057" y="246380"/>
                  </a:lnTo>
                  <a:lnTo>
                    <a:pt x="83566" y="246380"/>
                  </a:lnTo>
                  <a:lnTo>
                    <a:pt x="83321" y="246320"/>
                  </a:lnTo>
                  <a:close/>
                </a:path>
                <a:path w="248920" h="267969">
                  <a:moveTo>
                    <a:pt x="107315" y="238759"/>
                  </a:moveTo>
                  <a:lnTo>
                    <a:pt x="98678" y="242569"/>
                  </a:lnTo>
                  <a:lnTo>
                    <a:pt x="99949" y="242569"/>
                  </a:lnTo>
                  <a:lnTo>
                    <a:pt x="83321" y="246320"/>
                  </a:lnTo>
                  <a:lnTo>
                    <a:pt x="83566" y="246380"/>
                  </a:lnTo>
                  <a:lnTo>
                    <a:pt x="138360" y="246380"/>
                  </a:lnTo>
                  <a:lnTo>
                    <a:pt x="140461" y="245109"/>
                  </a:lnTo>
                  <a:lnTo>
                    <a:pt x="141858" y="243839"/>
                  </a:lnTo>
                  <a:lnTo>
                    <a:pt x="146494" y="240030"/>
                  </a:lnTo>
                  <a:lnTo>
                    <a:pt x="105791" y="240030"/>
                  </a:lnTo>
                  <a:lnTo>
                    <a:pt x="107315" y="238759"/>
                  </a:lnTo>
                  <a:close/>
                </a:path>
                <a:path w="248920" h="267969">
                  <a:moveTo>
                    <a:pt x="69215" y="241300"/>
                  </a:moveTo>
                  <a:lnTo>
                    <a:pt x="72135" y="243839"/>
                  </a:lnTo>
                  <a:lnTo>
                    <a:pt x="74168" y="243839"/>
                  </a:lnTo>
                  <a:lnTo>
                    <a:pt x="69215" y="241300"/>
                  </a:lnTo>
                  <a:close/>
                </a:path>
                <a:path w="248920" h="267969">
                  <a:moveTo>
                    <a:pt x="128625" y="226152"/>
                  </a:moveTo>
                  <a:lnTo>
                    <a:pt x="105791" y="240030"/>
                  </a:lnTo>
                  <a:lnTo>
                    <a:pt x="146494" y="240030"/>
                  </a:lnTo>
                  <a:lnTo>
                    <a:pt x="151129" y="236219"/>
                  </a:lnTo>
                  <a:lnTo>
                    <a:pt x="151510" y="234950"/>
                  </a:lnTo>
                  <a:lnTo>
                    <a:pt x="160337" y="227330"/>
                  </a:lnTo>
                  <a:lnTo>
                    <a:pt x="127380" y="227330"/>
                  </a:lnTo>
                  <a:lnTo>
                    <a:pt x="128625" y="226152"/>
                  </a:lnTo>
                  <a:close/>
                </a:path>
                <a:path w="248920" h="267969">
                  <a:moveTo>
                    <a:pt x="56387" y="228600"/>
                  </a:moveTo>
                  <a:lnTo>
                    <a:pt x="57276" y="229869"/>
                  </a:lnTo>
                  <a:lnTo>
                    <a:pt x="57562" y="229869"/>
                  </a:lnTo>
                  <a:lnTo>
                    <a:pt x="56387" y="228600"/>
                  </a:lnTo>
                  <a:close/>
                </a:path>
                <a:path w="248920" h="267969">
                  <a:moveTo>
                    <a:pt x="128777" y="226059"/>
                  </a:moveTo>
                  <a:lnTo>
                    <a:pt x="128625" y="226152"/>
                  </a:lnTo>
                  <a:lnTo>
                    <a:pt x="127380" y="227330"/>
                  </a:lnTo>
                  <a:lnTo>
                    <a:pt x="128777" y="226059"/>
                  </a:lnTo>
                  <a:close/>
                </a:path>
                <a:path w="248920" h="267969">
                  <a:moveTo>
                    <a:pt x="161808" y="226059"/>
                  </a:moveTo>
                  <a:lnTo>
                    <a:pt x="128777" y="226059"/>
                  </a:lnTo>
                  <a:lnTo>
                    <a:pt x="127380" y="227330"/>
                  </a:lnTo>
                  <a:lnTo>
                    <a:pt x="160337" y="227330"/>
                  </a:lnTo>
                  <a:lnTo>
                    <a:pt x="161808" y="226059"/>
                  </a:lnTo>
                  <a:close/>
                </a:path>
                <a:path w="248920" h="267969">
                  <a:moveTo>
                    <a:pt x="136778" y="218439"/>
                  </a:moveTo>
                  <a:lnTo>
                    <a:pt x="128625" y="226152"/>
                  </a:lnTo>
                  <a:lnTo>
                    <a:pt x="128777" y="226059"/>
                  </a:lnTo>
                  <a:lnTo>
                    <a:pt x="161808" y="226059"/>
                  </a:lnTo>
                  <a:lnTo>
                    <a:pt x="169164" y="219709"/>
                  </a:lnTo>
                  <a:lnTo>
                    <a:pt x="136398" y="219709"/>
                  </a:lnTo>
                  <a:lnTo>
                    <a:pt x="136778" y="218439"/>
                  </a:lnTo>
                  <a:close/>
                </a:path>
                <a:path w="248920" h="267969">
                  <a:moveTo>
                    <a:pt x="162051" y="194309"/>
                  </a:moveTo>
                  <a:lnTo>
                    <a:pt x="153797" y="203200"/>
                  </a:lnTo>
                  <a:lnTo>
                    <a:pt x="154050" y="203200"/>
                  </a:lnTo>
                  <a:lnTo>
                    <a:pt x="136398" y="219709"/>
                  </a:lnTo>
                  <a:lnTo>
                    <a:pt x="169164" y="219709"/>
                  </a:lnTo>
                  <a:lnTo>
                    <a:pt x="169418" y="218439"/>
                  </a:lnTo>
                  <a:lnTo>
                    <a:pt x="178180" y="210819"/>
                  </a:lnTo>
                  <a:lnTo>
                    <a:pt x="191090" y="195580"/>
                  </a:lnTo>
                  <a:lnTo>
                    <a:pt x="161671" y="195580"/>
                  </a:lnTo>
                  <a:lnTo>
                    <a:pt x="162051" y="194309"/>
                  </a:lnTo>
                  <a:close/>
                </a:path>
                <a:path w="248920" h="267969">
                  <a:moveTo>
                    <a:pt x="47244" y="215900"/>
                  </a:moveTo>
                  <a:lnTo>
                    <a:pt x="48132" y="217169"/>
                  </a:lnTo>
                  <a:lnTo>
                    <a:pt x="47244" y="215900"/>
                  </a:lnTo>
                  <a:close/>
                </a:path>
                <a:path w="248920" h="267969">
                  <a:moveTo>
                    <a:pt x="48096" y="217086"/>
                  </a:moveTo>
                  <a:close/>
                </a:path>
                <a:path w="248920" h="267969">
                  <a:moveTo>
                    <a:pt x="47574" y="215900"/>
                  </a:moveTo>
                  <a:lnTo>
                    <a:pt x="47244" y="215900"/>
                  </a:lnTo>
                  <a:lnTo>
                    <a:pt x="48096" y="217086"/>
                  </a:lnTo>
                  <a:lnTo>
                    <a:pt x="47574" y="215900"/>
                  </a:lnTo>
                  <a:close/>
                </a:path>
                <a:path w="248920" h="267969">
                  <a:moveTo>
                    <a:pt x="203961" y="143510"/>
                  </a:moveTo>
                  <a:lnTo>
                    <a:pt x="187071" y="166369"/>
                  </a:lnTo>
                  <a:lnTo>
                    <a:pt x="179450" y="175259"/>
                  </a:lnTo>
                  <a:lnTo>
                    <a:pt x="179958" y="175259"/>
                  </a:lnTo>
                  <a:lnTo>
                    <a:pt x="161671" y="195580"/>
                  </a:lnTo>
                  <a:lnTo>
                    <a:pt x="191090" y="195580"/>
                  </a:lnTo>
                  <a:lnTo>
                    <a:pt x="196469" y="189230"/>
                  </a:lnTo>
                  <a:lnTo>
                    <a:pt x="196976" y="189230"/>
                  </a:lnTo>
                  <a:lnTo>
                    <a:pt x="204597" y="179069"/>
                  </a:lnTo>
                  <a:lnTo>
                    <a:pt x="221487" y="157480"/>
                  </a:lnTo>
                  <a:lnTo>
                    <a:pt x="222250" y="156209"/>
                  </a:lnTo>
                  <a:lnTo>
                    <a:pt x="229309" y="144780"/>
                  </a:lnTo>
                  <a:lnTo>
                    <a:pt x="203200" y="144780"/>
                  </a:lnTo>
                  <a:lnTo>
                    <a:pt x="203961" y="143510"/>
                  </a:lnTo>
                  <a:close/>
                </a:path>
                <a:path w="248920" h="267969">
                  <a:moveTo>
                    <a:pt x="35941" y="193039"/>
                  </a:moveTo>
                  <a:lnTo>
                    <a:pt x="36195" y="194309"/>
                  </a:lnTo>
                  <a:lnTo>
                    <a:pt x="36525" y="194309"/>
                  </a:lnTo>
                  <a:lnTo>
                    <a:pt x="35941" y="193039"/>
                  </a:lnTo>
                  <a:close/>
                </a:path>
                <a:path w="248920" h="267969">
                  <a:moveTo>
                    <a:pt x="22351" y="151130"/>
                  </a:moveTo>
                  <a:lnTo>
                    <a:pt x="22605" y="152400"/>
                  </a:lnTo>
                  <a:lnTo>
                    <a:pt x="22590" y="152098"/>
                  </a:lnTo>
                  <a:lnTo>
                    <a:pt x="22351" y="151130"/>
                  </a:lnTo>
                  <a:close/>
                </a:path>
                <a:path w="248920" h="267969">
                  <a:moveTo>
                    <a:pt x="22590" y="152098"/>
                  </a:moveTo>
                  <a:lnTo>
                    <a:pt x="22605" y="152400"/>
                  </a:lnTo>
                  <a:lnTo>
                    <a:pt x="22590" y="152098"/>
                  </a:lnTo>
                  <a:close/>
                </a:path>
                <a:path w="248920" h="267969">
                  <a:moveTo>
                    <a:pt x="22542" y="151130"/>
                  </a:moveTo>
                  <a:lnTo>
                    <a:pt x="22351" y="151130"/>
                  </a:lnTo>
                  <a:lnTo>
                    <a:pt x="22590" y="152098"/>
                  </a:lnTo>
                  <a:lnTo>
                    <a:pt x="22542" y="151130"/>
                  </a:lnTo>
                  <a:close/>
                </a:path>
                <a:path w="248920" h="267969">
                  <a:moveTo>
                    <a:pt x="22246" y="145203"/>
                  </a:moveTo>
                  <a:lnTo>
                    <a:pt x="22225" y="146050"/>
                  </a:lnTo>
                  <a:lnTo>
                    <a:pt x="22246" y="145203"/>
                  </a:lnTo>
                  <a:close/>
                </a:path>
                <a:path w="248920" h="267969">
                  <a:moveTo>
                    <a:pt x="22256" y="144780"/>
                  </a:moveTo>
                  <a:lnTo>
                    <a:pt x="22246" y="145203"/>
                  </a:lnTo>
                  <a:lnTo>
                    <a:pt x="22256" y="144780"/>
                  </a:lnTo>
                  <a:close/>
                </a:path>
                <a:path w="248920" h="267969">
                  <a:moveTo>
                    <a:pt x="216534" y="121919"/>
                  </a:moveTo>
                  <a:lnTo>
                    <a:pt x="207899" y="137159"/>
                  </a:lnTo>
                  <a:lnTo>
                    <a:pt x="203200" y="144780"/>
                  </a:lnTo>
                  <a:lnTo>
                    <a:pt x="229309" y="144780"/>
                  </a:lnTo>
                  <a:lnTo>
                    <a:pt x="235584" y="134619"/>
                  </a:lnTo>
                  <a:lnTo>
                    <a:pt x="239268" y="127000"/>
                  </a:lnTo>
                  <a:lnTo>
                    <a:pt x="240029" y="124459"/>
                  </a:lnTo>
                  <a:lnTo>
                    <a:pt x="240362" y="123189"/>
                  </a:lnTo>
                  <a:lnTo>
                    <a:pt x="216026" y="123189"/>
                  </a:lnTo>
                  <a:lnTo>
                    <a:pt x="216534" y="121919"/>
                  </a:lnTo>
                  <a:close/>
                </a:path>
                <a:path w="248920" h="267969">
                  <a:moveTo>
                    <a:pt x="22656" y="130809"/>
                  </a:moveTo>
                  <a:lnTo>
                    <a:pt x="22605" y="132080"/>
                  </a:lnTo>
                  <a:lnTo>
                    <a:pt x="22656" y="130809"/>
                  </a:lnTo>
                  <a:close/>
                </a:path>
                <a:path w="248920" h="267969">
                  <a:moveTo>
                    <a:pt x="22859" y="125730"/>
                  </a:moveTo>
                  <a:lnTo>
                    <a:pt x="22605" y="127000"/>
                  </a:lnTo>
                  <a:lnTo>
                    <a:pt x="22851" y="125930"/>
                  </a:lnTo>
                  <a:lnTo>
                    <a:pt x="22859" y="125730"/>
                  </a:lnTo>
                  <a:close/>
                </a:path>
                <a:path w="248920" h="267969">
                  <a:moveTo>
                    <a:pt x="22851" y="125930"/>
                  </a:moveTo>
                  <a:lnTo>
                    <a:pt x="22605" y="127000"/>
                  </a:lnTo>
                  <a:lnTo>
                    <a:pt x="22809" y="127000"/>
                  </a:lnTo>
                  <a:lnTo>
                    <a:pt x="22851" y="125930"/>
                  </a:lnTo>
                  <a:close/>
                </a:path>
                <a:path w="248920" h="267969">
                  <a:moveTo>
                    <a:pt x="22898" y="125730"/>
                  </a:moveTo>
                  <a:lnTo>
                    <a:pt x="22851" y="125930"/>
                  </a:lnTo>
                  <a:lnTo>
                    <a:pt x="22898" y="125730"/>
                  </a:lnTo>
                  <a:close/>
                </a:path>
                <a:path w="248920" h="267969">
                  <a:moveTo>
                    <a:pt x="219132" y="117217"/>
                  </a:moveTo>
                  <a:lnTo>
                    <a:pt x="216026" y="123189"/>
                  </a:lnTo>
                  <a:lnTo>
                    <a:pt x="240362" y="123189"/>
                  </a:lnTo>
                  <a:lnTo>
                    <a:pt x="241358" y="119380"/>
                  </a:lnTo>
                  <a:lnTo>
                    <a:pt x="218567" y="119380"/>
                  </a:lnTo>
                  <a:lnTo>
                    <a:pt x="219132" y="117217"/>
                  </a:lnTo>
                  <a:close/>
                </a:path>
                <a:path w="248920" h="267969">
                  <a:moveTo>
                    <a:pt x="219328" y="116839"/>
                  </a:moveTo>
                  <a:lnTo>
                    <a:pt x="219132" y="117217"/>
                  </a:lnTo>
                  <a:lnTo>
                    <a:pt x="218567" y="119380"/>
                  </a:lnTo>
                  <a:lnTo>
                    <a:pt x="219328" y="116839"/>
                  </a:lnTo>
                  <a:close/>
                </a:path>
                <a:path w="248920" h="267969">
                  <a:moveTo>
                    <a:pt x="242022" y="116839"/>
                  </a:moveTo>
                  <a:lnTo>
                    <a:pt x="219328" y="116839"/>
                  </a:lnTo>
                  <a:lnTo>
                    <a:pt x="218567" y="119380"/>
                  </a:lnTo>
                  <a:lnTo>
                    <a:pt x="241358" y="119380"/>
                  </a:lnTo>
                  <a:lnTo>
                    <a:pt x="242022" y="116839"/>
                  </a:lnTo>
                  <a:close/>
                </a:path>
                <a:path w="248920" h="267969">
                  <a:moveTo>
                    <a:pt x="246969" y="95250"/>
                  </a:moveTo>
                  <a:lnTo>
                    <a:pt x="224535" y="95250"/>
                  </a:lnTo>
                  <a:lnTo>
                    <a:pt x="224281" y="96519"/>
                  </a:lnTo>
                  <a:lnTo>
                    <a:pt x="222757" y="102869"/>
                  </a:lnTo>
                  <a:lnTo>
                    <a:pt x="219132" y="117217"/>
                  </a:lnTo>
                  <a:lnTo>
                    <a:pt x="219328" y="116839"/>
                  </a:lnTo>
                  <a:lnTo>
                    <a:pt x="242022" y="116839"/>
                  </a:lnTo>
                  <a:lnTo>
                    <a:pt x="244348" y="107950"/>
                  </a:lnTo>
                  <a:lnTo>
                    <a:pt x="246252" y="100330"/>
                  </a:lnTo>
                  <a:lnTo>
                    <a:pt x="246506" y="99059"/>
                  </a:lnTo>
                  <a:lnTo>
                    <a:pt x="246969" y="95250"/>
                  </a:lnTo>
                  <a:close/>
                </a:path>
                <a:path w="248920" h="267969">
                  <a:moveTo>
                    <a:pt x="25628" y="114300"/>
                  </a:moveTo>
                  <a:lnTo>
                    <a:pt x="25273" y="115569"/>
                  </a:lnTo>
                  <a:lnTo>
                    <a:pt x="25628" y="114300"/>
                  </a:lnTo>
                  <a:close/>
                </a:path>
                <a:path w="248920" h="267969">
                  <a:moveTo>
                    <a:pt x="27050" y="109219"/>
                  </a:moveTo>
                  <a:lnTo>
                    <a:pt x="26670" y="110489"/>
                  </a:lnTo>
                  <a:lnTo>
                    <a:pt x="26746" y="110308"/>
                  </a:lnTo>
                  <a:lnTo>
                    <a:pt x="27050" y="109219"/>
                  </a:lnTo>
                  <a:close/>
                </a:path>
                <a:path w="248920" h="267969">
                  <a:moveTo>
                    <a:pt x="26746" y="110308"/>
                  </a:moveTo>
                  <a:lnTo>
                    <a:pt x="26670" y="110489"/>
                  </a:lnTo>
                  <a:lnTo>
                    <a:pt x="26746" y="110308"/>
                  </a:lnTo>
                  <a:close/>
                </a:path>
                <a:path w="248920" h="267969">
                  <a:moveTo>
                    <a:pt x="52704" y="74930"/>
                  </a:moveTo>
                  <a:lnTo>
                    <a:pt x="20954" y="74930"/>
                  </a:lnTo>
                  <a:lnTo>
                    <a:pt x="15621" y="82550"/>
                  </a:lnTo>
                  <a:lnTo>
                    <a:pt x="15112" y="83819"/>
                  </a:lnTo>
                  <a:lnTo>
                    <a:pt x="11810" y="88900"/>
                  </a:lnTo>
                  <a:lnTo>
                    <a:pt x="6096" y="102869"/>
                  </a:lnTo>
                  <a:lnTo>
                    <a:pt x="4191" y="109219"/>
                  </a:lnTo>
                  <a:lnTo>
                    <a:pt x="27050" y="109219"/>
                  </a:lnTo>
                  <a:lnTo>
                    <a:pt x="26746" y="110308"/>
                  </a:lnTo>
                  <a:lnTo>
                    <a:pt x="32003" y="97789"/>
                  </a:lnTo>
                  <a:lnTo>
                    <a:pt x="32300" y="97789"/>
                  </a:lnTo>
                  <a:lnTo>
                    <a:pt x="33908" y="95250"/>
                  </a:lnTo>
                  <a:lnTo>
                    <a:pt x="33400" y="95250"/>
                  </a:lnTo>
                  <a:lnTo>
                    <a:pt x="38734" y="87630"/>
                  </a:lnTo>
                  <a:lnTo>
                    <a:pt x="39327" y="87630"/>
                  </a:lnTo>
                  <a:lnTo>
                    <a:pt x="40174" y="86359"/>
                  </a:lnTo>
                  <a:lnTo>
                    <a:pt x="39750" y="86359"/>
                  </a:lnTo>
                  <a:lnTo>
                    <a:pt x="41021" y="85089"/>
                  </a:lnTo>
                  <a:lnTo>
                    <a:pt x="41190" y="85089"/>
                  </a:lnTo>
                  <a:lnTo>
                    <a:pt x="48386" y="78739"/>
                  </a:lnTo>
                  <a:lnTo>
                    <a:pt x="48132" y="78739"/>
                  </a:lnTo>
                  <a:lnTo>
                    <a:pt x="52704" y="74930"/>
                  </a:lnTo>
                  <a:close/>
                </a:path>
                <a:path w="248920" h="267969">
                  <a:moveTo>
                    <a:pt x="32300" y="97789"/>
                  </a:moveTo>
                  <a:lnTo>
                    <a:pt x="32003" y="97789"/>
                  </a:lnTo>
                  <a:lnTo>
                    <a:pt x="31496" y="99059"/>
                  </a:lnTo>
                  <a:lnTo>
                    <a:pt x="32300" y="97789"/>
                  </a:lnTo>
                  <a:close/>
                </a:path>
                <a:path w="248920" h="267969">
                  <a:moveTo>
                    <a:pt x="224327" y="96141"/>
                  </a:moveTo>
                  <a:lnTo>
                    <a:pt x="224239" y="96519"/>
                  </a:lnTo>
                  <a:lnTo>
                    <a:pt x="224327" y="96141"/>
                  </a:lnTo>
                  <a:close/>
                </a:path>
                <a:path w="248920" h="267969">
                  <a:moveTo>
                    <a:pt x="224535" y="95250"/>
                  </a:moveTo>
                  <a:lnTo>
                    <a:pt x="224327" y="96141"/>
                  </a:lnTo>
                  <a:lnTo>
                    <a:pt x="224281" y="96519"/>
                  </a:lnTo>
                  <a:lnTo>
                    <a:pt x="224535" y="95250"/>
                  </a:lnTo>
                  <a:close/>
                </a:path>
                <a:path w="248920" h="267969">
                  <a:moveTo>
                    <a:pt x="226351" y="79480"/>
                  </a:moveTo>
                  <a:lnTo>
                    <a:pt x="224327" y="96141"/>
                  </a:lnTo>
                  <a:lnTo>
                    <a:pt x="224535" y="95250"/>
                  </a:lnTo>
                  <a:lnTo>
                    <a:pt x="246969" y="95250"/>
                  </a:lnTo>
                  <a:lnTo>
                    <a:pt x="248666" y="81280"/>
                  </a:lnTo>
                  <a:lnTo>
                    <a:pt x="226441" y="81280"/>
                  </a:lnTo>
                  <a:lnTo>
                    <a:pt x="226351" y="79480"/>
                  </a:lnTo>
                  <a:close/>
                </a:path>
                <a:path w="248920" h="267969">
                  <a:moveTo>
                    <a:pt x="39327" y="87630"/>
                  </a:moveTo>
                  <a:lnTo>
                    <a:pt x="38734" y="87630"/>
                  </a:lnTo>
                  <a:lnTo>
                    <a:pt x="38480" y="88900"/>
                  </a:lnTo>
                  <a:lnTo>
                    <a:pt x="39327" y="87630"/>
                  </a:lnTo>
                  <a:close/>
                </a:path>
                <a:path w="248920" h="267969">
                  <a:moveTo>
                    <a:pt x="41021" y="85089"/>
                  </a:moveTo>
                  <a:lnTo>
                    <a:pt x="39750" y="86359"/>
                  </a:lnTo>
                  <a:lnTo>
                    <a:pt x="40779" y="85452"/>
                  </a:lnTo>
                  <a:lnTo>
                    <a:pt x="41021" y="85089"/>
                  </a:lnTo>
                  <a:close/>
                </a:path>
                <a:path w="248920" h="267969">
                  <a:moveTo>
                    <a:pt x="40779" y="85452"/>
                  </a:moveTo>
                  <a:lnTo>
                    <a:pt x="39750" y="86359"/>
                  </a:lnTo>
                  <a:lnTo>
                    <a:pt x="40174" y="86359"/>
                  </a:lnTo>
                  <a:lnTo>
                    <a:pt x="40779" y="85452"/>
                  </a:lnTo>
                  <a:close/>
                </a:path>
                <a:path w="248920" h="267969">
                  <a:moveTo>
                    <a:pt x="41190" y="85089"/>
                  </a:moveTo>
                  <a:lnTo>
                    <a:pt x="41021" y="85089"/>
                  </a:lnTo>
                  <a:lnTo>
                    <a:pt x="40779" y="85452"/>
                  </a:lnTo>
                  <a:lnTo>
                    <a:pt x="41190" y="85089"/>
                  </a:lnTo>
                  <a:close/>
                </a:path>
                <a:path w="248920" h="267969">
                  <a:moveTo>
                    <a:pt x="248729" y="78739"/>
                  </a:moveTo>
                  <a:lnTo>
                    <a:pt x="226441" y="78739"/>
                  </a:lnTo>
                  <a:lnTo>
                    <a:pt x="226441" y="81280"/>
                  </a:lnTo>
                  <a:lnTo>
                    <a:pt x="248666" y="81280"/>
                  </a:lnTo>
                  <a:lnTo>
                    <a:pt x="248729" y="78739"/>
                  </a:lnTo>
                  <a:close/>
                </a:path>
                <a:path w="248920" h="267969">
                  <a:moveTo>
                    <a:pt x="247734" y="62230"/>
                  </a:moveTo>
                  <a:lnTo>
                    <a:pt x="225298" y="62230"/>
                  </a:lnTo>
                  <a:lnTo>
                    <a:pt x="225551" y="64769"/>
                  </a:lnTo>
                  <a:lnTo>
                    <a:pt x="226059" y="73659"/>
                  </a:lnTo>
                  <a:lnTo>
                    <a:pt x="226351" y="79480"/>
                  </a:lnTo>
                  <a:lnTo>
                    <a:pt x="226441" y="78739"/>
                  </a:lnTo>
                  <a:lnTo>
                    <a:pt x="248729" y="78739"/>
                  </a:lnTo>
                  <a:lnTo>
                    <a:pt x="248411" y="72389"/>
                  </a:lnTo>
                  <a:lnTo>
                    <a:pt x="247734" y="62230"/>
                  </a:lnTo>
                  <a:close/>
                </a:path>
                <a:path w="248920" h="267969">
                  <a:moveTo>
                    <a:pt x="146939" y="20319"/>
                  </a:moveTo>
                  <a:lnTo>
                    <a:pt x="94360" y="20319"/>
                  </a:lnTo>
                  <a:lnTo>
                    <a:pt x="88900" y="24130"/>
                  </a:lnTo>
                  <a:lnTo>
                    <a:pt x="76961" y="30480"/>
                  </a:lnTo>
                  <a:lnTo>
                    <a:pt x="76453" y="31750"/>
                  </a:lnTo>
                  <a:lnTo>
                    <a:pt x="71247" y="34289"/>
                  </a:lnTo>
                  <a:lnTo>
                    <a:pt x="71500" y="34289"/>
                  </a:lnTo>
                  <a:lnTo>
                    <a:pt x="59562" y="43180"/>
                  </a:lnTo>
                  <a:lnTo>
                    <a:pt x="52958" y="46989"/>
                  </a:lnTo>
                  <a:lnTo>
                    <a:pt x="52831" y="48259"/>
                  </a:lnTo>
                  <a:lnTo>
                    <a:pt x="39116" y="58419"/>
                  </a:lnTo>
                  <a:lnTo>
                    <a:pt x="38734" y="58419"/>
                  </a:lnTo>
                  <a:lnTo>
                    <a:pt x="34035" y="62230"/>
                  </a:lnTo>
                  <a:lnTo>
                    <a:pt x="33654" y="62230"/>
                  </a:lnTo>
                  <a:lnTo>
                    <a:pt x="25019" y="71119"/>
                  </a:lnTo>
                  <a:lnTo>
                    <a:pt x="23875" y="71119"/>
                  </a:lnTo>
                  <a:lnTo>
                    <a:pt x="21335" y="74930"/>
                  </a:lnTo>
                  <a:lnTo>
                    <a:pt x="52324" y="74930"/>
                  </a:lnTo>
                  <a:lnTo>
                    <a:pt x="65912" y="64769"/>
                  </a:lnTo>
                  <a:lnTo>
                    <a:pt x="66040" y="64769"/>
                  </a:lnTo>
                  <a:lnTo>
                    <a:pt x="72135" y="59689"/>
                  </a:lnTo>
                  <a:lnTo>
                    <a:pt x="73242" y="59689"/>
                  </a:lnTo>
                  <a:lnTo>
                    <a:pt x="83693" y="52069"/>
                  </a:lnTo>
                  <a:lnTo>
                    <a:pt x="88646" y="48259"/>
                  </a:lnTo>
                  <a:lnTo>
                    <a:pt x="89873" y="48259"/>
                  </a:lnTo>
                  <a:lnTo>
                    <a:pt x="99822" y="41909"/>
                  </a:lnTo>
                  <a:lnTo>
                    <a:pt x="105155" y="38100"/>
                  </a:lnTo>
                  <a:lnTo>
                    <a:pt x="116967" y="31750"/>
                  </a:lnTo>
                  <a:lnTo>
                    <a:pt x="116458" y="31750"/>
                  </a:lnTo>
                  <a:lnTo>
                    <a:pt x="120776" y="29209"/>
                  </a:lnTo>
                  <a:lnTo>
                    <a:pt x="128143" y="25400"/>
                  </a:lnTo>
                  <a:lnTo>
                    <a:pt x="127507" y="25400"/>
                  </a:lnTo>
                  <a:lnTo>
                    <a:pt x="130682" y="24130"/>
                  </a:lnTo>
                  <a:lnTo>
                    <a:pt x="130048" y="24130"/>
                  </a:lnTo>
                  <a:lnTo>
                    <a:pt x="137541" y="21589"/>
                  </a:lnTo>
                  <a:lnTo>
                    <a:pt x="139446" y="21589"/>
                  </a:lnTo>
                  <a:lnTo>
                    <a:pt x="146939" y="20319"/>
                  </a:lnTo>
                  <a:close/>
                </a:path>
                <a:path w="248920" h="267969">
                  <a:moveTo>
                    <a:pt x="225434" y="64281"/>
                  </a:moveTo>
                  <a:lnTo>
                    <a:pt x="225467" y="64769"/>
                  </a:lnTo>
                  <a:lnTo>
                    <a:pt x="225434" y="64281"/>
                  </a:lnTo>
                  <a:close/>
                </a:path>
                <a:path w="248920" h="267969">
                  <a:moveTo>
                    <a:pt x="225298" y="62230"/>
                  </a:moveTo>
                  <a:lnTo>
                    <a:pt x="225434" y="64281"/>
                  </a:lnTo>
                  <a:lnTo>
                    <a:pt x="225551" y="64769"/>
                  </a:lnTo>
                  <a:lnTo>
                    <a:pt x="225298" y="62230"/>
                  </a:lnTo>
                  <a:close/>
                </a:path>
                <a:path w="248920" h="267969">
                  <a:moveTo>
                    <a:pt x="224027" y="58419"/>
                  </a:moveTo>
                  <a:lnTo>
                    <a:pt x="225434" y="64281"/>
                  </a:lnTo>
                  <a:lnTo>
                    <a:pt x="225298" y="62230"/>
                  </a:lnTo>
                  <a:lnTo>
                    <a:pt x="247734" y="62230"/>
                  </a:lnTo>
                  <a:lnTo>
                    <a:pt x="247650" y="60959"/>
                  </a:lnTo>
                  <a:lnTo>
                    <a:pt x="247523" y="59689"/>
                  </a:lnTo>
                  <a:lnTo>
                    <a:pt x="224662" y="59689"/>
                  </a:lnTo>
                  <a:lnTo>
                    <a:pt x="224027" y="58419"/>
                  </a:lnTo>
                  <a:close/>
                </a:path>
                <a:path w="248920" h="267969">
                  <a:moveTo>
                    <a:pt x="73242" y="59689"/>
                  </a:moveTo>
                  <a:lnTo>
                    <a:pt x="72135" y="59689"/>
                  </a:lnTo>
                  <a:lnTo>
                    <a:pt x="71500" y="60959"/>
                  </a:lnTo>
                  <a:lnTo>
                    <a:pt x="73242" y="59689"/>
                  </a:lnTo>
                  <a:close/>
                </a:path>
                <a:path w="248920" h="267969">
                  <a:moveTo>
                    <a:pt x="220359" y="50067"/>
                  </a:moveTo>
                  <a:lnTo>
                    <a:pt x="221360" y="52069"/>
                  </a:lnTo>
                  <a:lnTo>
                    <a:pt x="221106" y="52069"/>
                  </a:lnTo>
                  <a:lnTo>
                    <a:pt x="224662" y="59689"/>
                  </a:lnTo>
                  <a:lnTo>
                    <a:pt x="247523" y="59689"/>
                  </a:lnTo>
                  <a:lnTo>
                    <a:pt x="246125" y="53339"/>
                  </a:lnTo>
                  <a:lnTo>
                    <a:pt x="245364" y="50800"/>
                  </a:lnTo>
                  <a:lnTo>
                    <a:pt x="221106" y="50800"/>
                  </a:lnTo>
                  <a:lnTo>
                    <a:pt x="220359" y="50067"/>
                  </a:lnTo>
                  <a:close/>
                </a:path>
                <a:path w="248920" h="267969">
                  <a:moveTo>
                    <a:pt x="218821" y="46989"/>
                  </a:moveTo>
                  <a:lnTo>
                    <a:pt x="220359" y="50067"/>
                  </a:lnTo>
                  <a:lnTo>
                    <a:pt x="221106" y="50800"/>
                  </a:lnTo>
                  <a:lnTo>
                    <a:pt x="218821" y="46989"/>
                  </a:lnTo>
                  <a:close/>
                </a:path>
                <a:path w="248920" h="267969">
                  <a:moveTo>
                    <a:pt x="242400" y="44450"/>
                  </a:moveTo>
                  <a:lnTo>
                    <a:pt x="214629" y="44450"/>
                  </a:lnTo>
                  <a:lnTo>
                    <a:pt x="218694" y="46989"/>
                  </a:lnTo>
                  <a:lnTo>
                    <a:pt x="221106" y="50800"/>
                  </a:lnTo>
                  <a:lnTo>
                    <a:pt x="245364" y="50800"/>
                  </a:lnTo>
                  <a:lnTo>
                    <a:pt x="242400" y="44450"/>
                  </a:lnTo>
                  <a:close/>
                </a:path>
                <a:path w="248920" h="267969">
                  <a:moveTo>
                    <a:pt x="216498" y="46281"/>
                  </a:moveTo>
                  <a:lnTo>
                    <a:pt x="220359" y="50067"/>
                  </a:lnTo>
                  <a:lnTo>
                    <a:pt x="218821" y="46989"/>
                  </a:lnTo>
                  <a:lnTo>
                    <a:pt x="216498" y="46281"/>
                  </a:lnTo>
                  <a:close/>
                </a:path>
                <a:path w="248920" h="267969">
                  <a:moveTo>
                    <a:pt x="89873" y="48259"/>
                  </a:moveTo>
                  <a:lnTo>
                    <a:pt x="88646" y="48259"/>
                  </a:lnTo>
                  <a:lnTo>
                    <a:pt x="87883" y="49530"/>
                  </a:lnTo>
                  <a:lnTo>
                    <a:pt x="89873" y="48259"/>
                  </a:lnTo>
                  <a:close/>
                </a:path>
                <a:path w="248920" h="267969">
                  <a:moveTo>
                    <a:pt x="214629" y="44450"/>
                  </a:moveTo>
                  <a:lnTo>
                    <a:pt x="216498" y="46281"/>
                  </a:lnTo>
                  <a:lnTo>
                    <a:pt x="218694" y="46989"/>
                  </a:lnTo>
                  <a:lnTo>
                    <a:pt x="214629" y="44450"/>
                  </a:lnTo>
                  <a:close/>
                </a:path>
                <a:path w="248920" h="267969">
                  <a:moveTo>
                    <a:pt x="148590" y="24130"/>
                  </a:moveTo>
                  <a:lnTo>
                    <a:pt x="139953" y="24130"/>
                  </a:lnTo>
                  <a:lnTo>
                    <a:pt x="135381" y="27939"/>
                  </a:lnTo>
                  <a:lnTo>
                    <a:pt x="135381" y="39369"/>
                  </a:lnTo>
                  <a:lnTo>
                    <a:pt x="139953" y="43180"/>
                  </a:lnTo>
                  <a:lnTo>
                    <a:pt x="207391" y="43180"/>
                  </a:lnTo>
                  <a:lnTo>
                    <a:pt x="215646" y="45719"/>
                  </a:lnTo>
                  <a:lnTo>
                    <a:pt x="214756" y="45719"/>
                  </a:lnTo>
                  <a:lnTo>
                    <a:pt x="216498" y="46281"/>
                  </a:lnTo>
                  <a:lnTo>
                    <a:pt x="214629" y="44450"/>
                  </a:lnTo>
                  <a:lnTo>
                    <a:pt x="242400" y="44450"/>
                  </a:lnTo>
                  <a:lnTo>
                    <a:pt x="241807" y="43180"/>
                  </a:lnTo>
                  <a:lnTo>
                    <a:pt x="241553" y="41909"/>
                  </a:lnTo>
                  <a:lnTo>
                    <a:pt x="239141" y="36830"/>
                  </a:lnTo>
                  <a:lnTo>
                    <a:pt x="236727" y="34289"/>
                  </a:lnTo>
                  <a:lnTo>
                    <a:pt x="230250" y="27939"/>
                  </a:lnTo>
                  <a:lnTo>
                    <a:pt x="187325" y="27939"/>
                  </a:lnTo>
                  <a:lnTo>
                    <a:pt x="183133" y="26669"/>
                  </a:lnTo>
                  <a:lnTo>
                    <a:pt x="178689" y="25400"/>
                  </a:lnTo>
                  <a:lnTo>
                    <a:pt x="147574" y="25400"/>
                  </a:lnTo>
                  <a:lnTo>
                    <a:pt x="148590" y="24130"/>
                  </a:lnTo>
                  <a:close/>
                </a:path>
                <a:path w="248920" h="267969">
                  <a:moveTo>
                    <a:pt x="175259" y="43180"/>
                  </a:moveTo>
                  <a:lnTo>
                    <a:pt x="149225" y="43180"/>
                  </a:lnTo>
                  <a:lnTo>
                    <a:pt x="153543" y="44450"/>
                  </a:lnTo>
                  <a:lnTo>
                    <a:pt x="169545" y="44450"/>
                  </a:lnTo>
                  <a:lnTo>
                    <a:pt x="175259" y="43180"/>
                  </a:lnTo>
                  <a:close/>
                </a:path>
                <a:path w="248920" h="267969">
                  <a:moveTo>
                    <a:pt x="207391" y="43180"/>
                  </a:moveTo>
                  <a:lnTo>
                    <a:pt x="201675" y="43180"/>
                  </a:lnTo>
                  <a:lnTo>
                    <a:pt x="209169" y="44450"/>
                  </a:lnTo>
                  <a:lnTo>
                    <a:pt x="207391" y="43180"/>
                  </a:lnTo>
                  <a:close/>
                </a:path>
                <a:path w="248920" h="267969">
                  <a:moveTo>
                    <a:pt x="195114" y="19050"/>
                  </a:moveTo>
                  <a:lnTo>
                    <a:pt x="154558" y="19050"/>
                  </a:lnTo>
                  <a:lnTo>
                    <a:pt x="159639" y="20319"/>
                  </a:lnTo>
                  <a:lnTo>
                    <a:pt x="172466" y="20319"/>
                  </a:lnTo>
                  <a:lnTo>
                    <a:pt x="166624" y="21589"/>
                  </a:lnTo>
                  <a:lnTo>
                    <a:pt x="168148" y="22859"/>
                  </a:lnTo>
                  <a:lnTo>
                    <a:pt x="171576" y="22859"/>
                  </a:lnTo>
                  <a:lnTo>
                    <a:pt x="179197" y="25400"/>
                  </a:lnTo>
                  <a:lnTo>
                    <a:pt x="178689" y="25400"/>
                  </a:lnTo>
                  <a:lnTo>
                    <a:pt x="183133" y="26669"/>
                  </a:lnTo>
                  <a:lnTo>
                    <a:pt x="187325" y="27939"/>
                  </a:lnTo>
                  <a:lnTo>
                    <a:pt x="192150" y="26669"/>
                  </a:lnTo>
                  <a:lnTo>
                    <a:pt x="193928" y="21589"/>
                  </a:lnTo>
                  <a:lnTo>
                    <a:pt x="195114" y="19050"/>
                  </a:lnTo>
                  <a:close/>
                </a:path>
                <a:path w="248920" h="267969">
                  <a:moveTo>
                    <a:pt x="202692" y="20319"/>
                  </a:moveTo>
                  <a:lnTo>
                    <a:pt x="194521" y="20319"/>
                  </a:lnTo>
                  <a:lnTo>
                    <a:pt x="193928" y="21589"/>
                  </a:lnTo>
                  <a:lnTo>
                    <a:pt x="192150" y="26669"/>
                  </a:lnTo>
                  <a:lnTo>
                    <a:pt x="187325" y="27939"/>
                  </a:lnTo>
                  <a:lnTo>
                    <a:pt x="230250" y="27939"/>
                  </a:lnTo>
                  <a:lnTo>
                    <a:pt x="226441" y="25400"/>
                  </a:lnTo>
                  <a:lnTo>
                    <a:pt x="222503" y="24130"/>
                  </a:lnTo>
                  <a:lnTo>
                    <a:pt x="221487" y="24130"/>
                  </a:lnTo>
                  <a:lnTo>
                    <a:pt x="213105" y="21589"/>
                  </a:lnTo>
                  <a:lnTo>
                    <a:pt x="211327" y="21589"/>
                  </a:lnTo>
                  <a:lnTo>
                    <a:pt x="202692" y="20319"/>
                  </a:lnTo>
                  <a:close/>
                </a:path>
                <a:path w="248920" h="267969">
                  <a:moveTo>
                    <a:pt x="166750" y="21589"/>
                  </a:moveTo>
                  <a:lnTo>
                    <a:pt x="153034" y="21589"/>
                  </a:lnTo>
                  <a:lnTo>
                    <a:pt x="150622" y="22859"/>
                  </a:lnTo>
                  <a:lnTo>
                    <a:pt x="148590" y="24130"/>
                  </a:lnTo>
                  <a:lnTo>
                    <a:pt x="147574" y="25400"/>
                  </a:lnTo>
                  <a:lnTo>
                    <a:pt x="149923" y="24130"/>
                  </a:lnTo>
                  <a:lnTo>
                    <a:pt x="149225" y="24130"/>
                  </a:lnTo>
                  <a:lnTo>
                    <a:pt x="152273" y="22859"/>
                  </a:lnTo>
                  <a:lnTo>
                    <a:pt x="168148" y="22859"/>
                  </a:lnTo>
                  <a:lnTo>
                    <a:pt x="166750" y="21589"/>
                  </a:lnTo>
                  <a:close/>
                </a:path>
                <a:path w="248920" h="267969">
                  <a:moveTo>
                    <a:pt x="171576" y="22859"/>
                  </a:moveTo>
                  <a:lnTo>
                    <a:pt x="152273" y="22859"/>
                  </a:lnTo>
                  <a:lnTo>
                    <a:pt x="147574" y="25400"/>
                  </a:lnTo>
                  <a:lnTo>
                    <a:pt x="179197" y="25400"/>
                  </a:lnTo>
                  <a:lnTo>
                    <a:pt x="171576" y="22859"/>
                  </a:lnTo>
                  <a:close/>
                </a:path>
                <a:path w="248920" h="267969">
                  <a:moveTo>
                    <a:pt x="152273" y="22859"/>
                  </a:moveTo>
                  <a:lnTo>
                    <a:pt x="149225" y="24130"/>
                  </a:lnTo>
                  <a:lnTo>
                    <a:pt x="149923" y="24130"/>
                  </a:lnTo>
                  <a:lnTo>
                    <a:pt x="152273" y="22859"/>
                  </a:lnTo>
                  <a:close/>
                </a:path>
                <a:path w="248920" h="267969">
                  <a:moveTo>
                    <a:pt x="172466" y="20319"/>
                  </a:moveTo>
                  <a:lnTo>
                    <a:pt x="161162" y="20319"/>
                  </a:lnTo>
                  <a:lnTo>
                    <a:pt x="164719" y="21589"/>
                  </a:lnTo>
                  <a:lnTo>
                    <a:pt x="166624" y="21589"/>
                  </a:lnTo>
                  <a:lnTo>
                    <a:pt x="172466" y="20319"/>
                  </a:lnTo>
                  <a:close/>
                </a:path>
                <a:path w="248920" h="267969">
                  <a:moveTo>
                    <a:pt x="176529" y="5080"/>
                  </a:moveTo>
                  <a:lnTo>
                    <a:pt x="122427" y="5080"/>
                  </a:lnTo>
                  <a:lnTo>
                    <a:pt x="119125" y="6350"/>
                  </a:lnTo>
                  <a:lnTo>
                    <a:pt x="118109" y="7619"/>
                  </a:lnTo>
                  <a:lnTo>
                    <a:pt x="110871" y="11430"/>
                  </a:lnTo>
                  <a:lnTo>
                    <a:pt x="111505" y="11430"/>
                  </a:lnTo>
                  <a:lnTo>
                    <a:pt x="107060" y="12700"/>
                  </a:lnTo>
                  <a:lnTo>
                    <a:pt x="106172" y="13969"/>
                  </a:lnTo>
                  <a:lnTo>
                    <a:pt x="94233" y="20319"/>
                  </a:lnTo>
                  <a:lnTo>
                    <a:pt x="156209" y="20319"/>
                  </a:lnTo>
                  <a:lnTo>
                    <a:pt x="154558" y="19050"/>
                  </a:lnTo>
                  <a:lnTo>
                    <a:pt x="195114" y="19050"/>
                  </a:lnTo>
                  <a:lnTo>
                    <a:pt x="195706" y="17780"/>
                  </a:lnTo>
                  <a:lnTo>
                    <a:pt x="193801" y="12700"/>
                  </a:lnTo>
                  <a:lnTo>
                    <a:pt x="189610" y="11430"/>
                  </a:lnTo>
                  <a:lnTo>
                    <a:pt x="185420" y="8889"/>
                  </a:lnTo>
                  <a:lnTo>
                    <a:pt x="185674" y="8889"/>
                  </a:lnTo>
                  <a:lnTo>
                    <a:pt x="183642" y="7619"/>
                  </a:lnTo>
                  <a:lnTo>
                    <a:pt x="178307" y="6350"/>
                  </a:lnTo>
                  <a:lnTo>
                    <a:pt x="176529" y="5080"/>
                  </a:lnTo>
                  <a:close/>
                </a:path>
                <a:path w="248920" h="267969">
                  <a:moveTo>
                    <a:pt x="166750" y="1269"/>
                  </a:moveTo>
                  <a:lnTo>
                    <a:pt x="132079" y="1269"/>
                  </a:lnTo>
                  <a:lnTo>
                    <a:pt x="130301" y="2539"/>
                  </a:lnTo>
                  <a:lnTo>
                    <a:pt x="122681" y="5080"/>
                  </a:lnTo>
                  <a:lnTo>
                    <a:pt x="173608" y="5080"/>
                  </a:lnTo>
                  <a:lnTo>
                    <a:pt x="171830" y="3809"/>
                  </a:lnTo>
                  <a:lnTo>
                    <a:pt x="170306" y="2539"/>
                  </a:lnTo>
                  <a:lnTo>
                    <a:pt x="166750" y="1269"/>
                  </a:lnTo>
                  <a:close/>
                </a:path>
                <a:path w="248920" h="267969">
                  <a:moveTo>
                    <a:pt x="171957" y="3809"/>
                  </a:moveTo>
                  <a:lnTo>
                    <a:pt x="173608" y="5080"/>
                  </a:lnTo>
                  <a:lnTo>
                    <a:pt x="171957" y="3809"/>
                  </a:lnTo>
                  <a:close/>
                </a:path>
                <a:path w="248920" h="267969">
                  <a:moveTo>
                    <a:pt x="157352" y="0"/>
                  </a:moveTo>
                  <a:lnTo>
                    <a:pt x="143255" y="0"/>
                  </a:lnTo>
                  <a:lnTo>
                    <a:pt x="135635" y="1269"/>
                  </a:lnTo>
                  <a:lnTo>
                    <a:pt x="162432" y="1269"/>
                  </a:lnTo>
                  <a:lnTo>
                    <a:pt x="157352" y="0"/>
                  </a:lnTo>
                  <a:close/>
                </a:path>
              </a:pathLst>
            </a:custGeom>
            <a:solidFill>
              <a:srgbClr val="5B2D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2896" y="1804670"/>
              <a:ext cx="3491103" cy="66167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611187" y="820800"/>
            <a:ext cx="3216910" cy="196850"/>
            <a:chOff x="611187" y="820800"/>
            <a:chExt cx="3216910" cy="196850"/>
          </a:xfrm>
        </p:grpSpPr>
        <p:sp>
          <p:nvSpPr>
            <p:cNvPr id="49" name="object 49"/>
            <p:cNvSpPr/>
            <p:nvPr/>
          </p:nvSpPr>
          <p:spPr>
            <a:xfrm>
              <a:off x="623887" y="833500"/>
              <a:ext cx="3191510" cy="171450"/>
            </a:xfrm>
            <a:custGeom>
              <a:avLst/>
              <a:gdLst/>
              <a:ahLst/>
              <a:cxnLst/>
              <a:rect l="l" t="t" r="r" b="b"/>
              <a:pathLst>
                <a:path w="3191510" h="171450">
                  <a:moveTo>
                    <a:pt x="3105213" y="0"/>
                  </a:moveTo>
                  <a:lnTo>
                    <a:pt x="3105213" y="42799"/>
                  </a:lnTo>
                  <a:lnTo>
                    <a:pt x="0" y="42799"/>
                  </a:lnTo>
                  <a:lnTo>
                    <a:pt x="0" y="128524"/>
                  </a:lnTo>
                  <a:lnTo>
                    <a:pt x="3105213" y="128524"/>
                  </a:lnTo>
                  <a:lnTo>
                    <a:pt x="3105213" y="171450"/>
                  </a:lnTo>
                  <a:lnTo>
                    <a:pt x="3190938" y="85725"/>
                  </a:lnTo>
                  <a:lnTo>
                    <a:pt x="310521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3887" y="833500"/>
              <a:ext cx="3191510" cy="171450"/>
            </a:xfrm>
            <a:custGeom>
              <a:avLst/>
              <a:gdLst/>
              <a:ahLst/>
              <a:cxnLst/>
              <a:rect l="l" t="t" r="r" b="b"/>
              <a:pathLst>
                <a:path w="3191510" h="171450">
                  <a:moveTo>
                    <a:pt x="0" y="42799"/>
                  </a:moveTo>
                  <a:lnTo>
                    <a:pt x="3105213" y="42799"/>
                  </a:lnTo>
                  <a:lnTo>
                    <a:pt x="3105213" y="0"/>
                  </a:lnTo>
                  <a:lnTo>
                    <a:pt x="3190938" y="85725"/>
                  </a:lnTo>
                  <a:lnTo>
                    <a:pt x="3105213" y="171450"/>
                  </a:lnTo>
                  <a:lnTo>
                    <a:pt x="3105213" y="128524"/>
                  </a:lnTo>
                  <a:lnTo>
                    <a:pt x="0" y="128524"/>
                  </a:lnTo>
                  <a:lnTo>
                    <a:pt x="0" y="427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220469" y="51210"/>
            <a:ext cx="6703059" cy="102996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/>
              <a:t>Handwritten</a:t>
            </a:r>
            <a:r>
              <a:rPr spc="-95" dirty="0"/>
              <a:t> </a:t>
            </a:r>
            <a:r>
              <a:rPr dirty="0"/>
              <a:t>digit</a:t>
            </a:r>
            <a:r>
              <a:rPr spc="-55" dirty="0"/>
              <a:t> </a:t>
            </a:r>
            <a:r>
              <a:rPr spc="-10" dirty="0"/>
              <a:t>recognition</a:t>
            </a:r>
          </a:p>
          <a:p>
            <a:pPr marL="2838450">
              <a:lnSpc>
                <a:spcPct val="100000"/>
              </a:lnSpc>
              <a:spcBef>
                <a:spcPts val="445"/>
              </a:spcBef>
            </a:pPr>
            <a:r>
              <a:rPr sz="2000" dirty="0">
                <a:solidFill>
                  <a:srgbClr val="000000"/>
                </a:solidFill>
              </a:rPr>
              <a:t>forward</a:t>
            </a:r>
            <a:r>
              <a:rPr sz="2000" spc="-7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propagation</a:t>
            </a:r>
            <a:endParaRPr sz="2000"/>
          </a:p>
        </p:txBody>
      </p:sp>
      <p:sp>
        <p:nvSpPr>
          <p:cNvPr id="52" name="object 52"/>
          <p:cNvSpPr txBox="1"/>
          <p:nvPr/>
        </p:nvSpPr>
        <p:spPr>
          <a:xfrm>
            <a:off x="1206817" y="1743392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63981" y="1929002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44" y="0"/>
                </a:moveTo>
                <a:lnTo>
                  <a:pt x="85077" y="7493"/>
                </a:lnTo>
                <a:lnTo>
                  <a:pt x="105168" y="24892"/>
                </a:lnTo>
                <a:lnTo>
                  <a:pt x="0" y="24892"/>
                </a:lnTo>
                <a:lnTo>
                  <a:pt x="0" y="36703"/>
                </a:lnTo>
                <a:lnTo>
                  <a:pt x="105168" y="36703"/>
                </a:lnTo>
                <a:lnTo>
                  <a:pt x="85077" y="54229"/>
                </a:lnTo>
                <a:lnTo>
                  <a:pt x="91744" y="61722"/>
                </a:lnTo>
                <a:lnTo>
                  <a:pt x="123253" y="34544"/>
                </a:lnTo>
                <a:lnTo>
                  <a:pt x="123253" y="27178"/>
                </a:lnTo>
                <a:lnTo>
                  <a:pt x="9174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51790" y="1865312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76225" y="2124075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59" h="114300">
                <a:moveTo>
                  <a:pt x="251459" y="0"/>
                </a:moveTo>
                <a:lnTo>
                  <a:pt x="251459" y="114300"/>
                </a:lnTo>
                <a:lnTo>
                  <a:pt x="327659" y="76200"/>
                </a:lnTo>
                <a:lnTo>
                  <a:pt x="270509" y="76200"/>
                </a:lnTo>
                <a:lnTo>
                  <a:pt x="270509" y="38100"/>
                </a:lnTo>
                <a:lnTo>
                  <a:pt x="327659" y="38100"/>
                </a:lnTo>
                <a:lnTo>
                  <a:pt x="251459" y="0"/>
                </a:lnTo>
                <a:close/>
              </a:path>
              <a:path w="365759" h="114300">
                <a:moveTo>
                  <a:pt x="25145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59" y="76200"/>
                </a:lnTo>
                <a:lnTo>
                  <a:pt x="251459" y="38100"/>
                </a:lnTo>
                <a:close/>
              </a:path>
              <a:path w="365759" h="114300">
                <a:moveTo>
                  <a:pt x="327659" y="38100"/>
                </a:moveTo>
                <a:lnTo>
                  <a:pt x="270509" y="38100"/>
                </a:lnTo>
                <a:lnTo>
                  <a:pt x="270509" y="76200"/>
                </a:lnTo>
                <a:lnTo>
                  <a:pt x="327659" y="76200"/>
                </a:lnTo>
                <a:lnTo>
                  <a:pt x="365759" y="57150"/>
                </a:lnTo>
                <a:lnTo>
                  <a:pt x="327659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333496" y="1751329"/>
            <a:ext cx="1997710" cy="11449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8775" marR="468630" indent="-321310">
              <a:lnSpc>
                <a:spcPct val="97200"/>
              </a:lnSpc>
              <a:spcBef>
                <a:spcPts val="195"/>
              </a:spcBef>
            </a:pPr>
            <a:r>
              <a:rPr sz="3000" baseline="-13888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2250" baseline="9259" dirty="0">
                <a:solidFill>
                  <a:srgbClr val="FF40FF"/>
                </a:solidFill>
                <a:latin typeface="Cambria Math"/>
                <a:cs typeface="Cambria Math"/>
              </a:rPr>
              <a:t>[3]</a:t>
            </a:r>
            <a:r>
              <a:rPr sz="2250" spc="630" baseline="9259" dirty="0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100" dirty="0">
                <a:latin typeface="Cambria Math"/>
                <a:cs typeface="Cambria Math"/>
              </a:rPr>
              <a:t>  </a:t>
            </a:r>
            <a:r>
              <a:rPr sz="3000" spc="-30" baseline="2777" dirty="0">
                <a:solidFill>
                  <a:srgbClr val="FF40FF"/>
                </a:solidFill>
                <a:latin typeface="Cambria Math"/>
                <a:cs typeface="Cambria Math"/>
              </a:rPr>
              <a:t>𝑓(𝑥) </a:t>
            </a:r>
            <a:r>
              <a:rPr sz="1800" spc="-10" dirty="0">
                <a:solidFill>
                  <a:srgbClr val="FF40FF"/>
                </a:solidFill>
                <a:latin typeface="Century Schoolbook"/>
                <a:cs typeface="Century Schoolbook"/>
              </a:rPr>
              <a:t>probability </a:t>
            </a:r>
            <a:r>
              <a:rPr sz="1800" dirty="0">
                <a:solidFill>
                  <a:srgbClr val="FF40FF"/>
                </a:solidFill>
                <a:latin typeface="Century Schoolbook"/>
                <a:cs typeface="Century Schoolbook"/>
              </a:rPr>
              <a:t>of</a:t>
            </a:r>
            <a:r>
              <a:rPr sz="1800" spc="30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1800" dirty="0">
                <a:solidFill>
                  <a:srgbClr val="FF40FF"/>
                </a:solidFill>
                <a:latin typeface="Century Schoolbook"/>
                <a:cs typeface="Century Schoolbook"/>
              </a:rPr>
              <a:t>being</a:t>
            </a:r>
            <a:r>
              <a:rPr sz="1800" spc="-30" dirty="0">
                <a:solidFill>
                  <a:srgbClr val="FF40FF"/>
                </a:solidFill>
                <a:latin typeface="Century Schoolbook"/>
                <a:cs typeface="Century Schoolbook"/>
              </a:rPr>
              <a:t> </a:t>
            </a:r>
            <a:r>
              <a:rPr sz="1800" spc="-50" dirty="0">
                <a:solidFill>
                  <a:srgbClr val="FF40FF"/>
                </a:solidFill>
                <a:latin typeface="Century Schoolbook"/>
                <a:cs typeface="Century Schoolbook"/>
              </a:rPr>
              <a:t>a</a:t>
            </a:r>
            <a:endParaRPr sz="1800">
              <a:latin typeface="Century Schoolbook"/>
              <a:cs typeface="Century Schoolbook"/>
            </a:endParaRPr>
          </a:p>
          <a:p>
            <a:pPr marL="358775">
              <a:lnSpc>
                <a:spcPct val="100000"/>
              </a:lnSpc>
              <a:spcBef>
                <a:spcPts val="20"/>
              </a:spcBef>
            </a:pPr>
            <a:r>
              <a:rPr sz="1800" spc="70" dirty="0">
                <a:solidFill>
                  <a:srgbClr val="FF40FF"/>
                </a:solidFill>
                <a:latin typeface="Cambria"/>
                <a:cs typeface="Cambria"/>
              </a:rPr>
              <a:t>handwritten</a:t>
            </a:r>
            <a:r>
              <a:rPr sz="1800" spc="35" dirty="0">
                <a:solidFill>
                  <a:srgbClr val="FF40FF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FF40FF"/>
                </a:solidFill>
                <a:latin typeface="Cambria"/>
                <a:cs typeface="Cambria"/>
              </a:rPr>
              <a:t>‘1’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ACCD593-383E-9E3E-B38A-7971B40E941E}"/>
              </a:ext>
            </a:extLst>
          </p:cNvPr>
          <p:cNvGrpSpPr/>
          <p:nvPr/>
        </p:nvGrpSpPr>
        <p:grpSpPr>
          <a:xfrm>
            <a:off x="6092865" y="3590980"/>
            <a:ext cx="140760" cy="402840"/>
            <a:chOff x="6092865" y="3590980"/>
            <a:chExt cx="14076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958892E-DCCC-EA10-7573-B7B15FEBC76D}"/>
                    </a:ext>
                  </a:extLst>
                </p14:cNvPr>
                <p14:cNvContentPartPr/>
                <p14:nvPr/>
              </p14:nvContentPartPr>
              <p14:xfrm>
                <a:off x="6092865" y="3707980"/>
                <a:ext cx="140760" cy="285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958892E-DCCC-EA10-7573-B7B15FEBC76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88545" y="3703660"/>
                  <a:ext cx="1494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1C92919-18DD-D459-3C24-88F489DC8E55}"/>
                    </a:ext>
                  </a:extLst>
                </p14:cNvPr>
                <p14:cNvContentPartPr/>
                <p14:nvPr/>
              </p14:nvContentPartPr>
              <p14:xfrm>
                <a:off x="6107265" y="3590980"/>
                <a:ext cx="87840" cy="112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1C92919-18DD-D459-3C24-88F489DC8E5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02945" y="3586660"/>
                  <a:ext cx="9648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4929474-3E6A-EAB5-ABBF-7B2EE54843CB}"/>
              </a:ext>
            </a:extLst>
          </p:cNvPr>
          <p:cNvGrpSpPr/>
          <p:nvPr/>
        </p:nvGrpSpPr>
        <p:grpSpPr>
          <a:xfrm>
            <a:off x="7853265" y="3531220"/>
            <a:ext cx="97560" cy="376920"/>
            <a:chOff x="7853265" y="3531220"/>
            <a:chExt cx="9756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F4B9797-1094-46AE-42A9-9709D00593CA}"/>
                    </a:ext>
                  </a:extLst>
                </p14:cNvPr>
                <p14:cNvContentPartPr/>
                <p14:nvPr/>
              </p14:nvContentPartPr>
              <p14:xfrm>
                <a:off x="7853265" y="3653620"/>
                <a:ext cx="97560" cy="254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F4B9797-1094-46AE-42A9-9709D00593C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48945" y="3649300"/>
                  <a:ext cx="106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1C4ADB-A363-7B22-5F06-026BF7D50109}"/>
                    </a:ext>
                  </a:extLst>
                </p14:cNvPr>
                <p14:cNvContentPartPr/>
                <p14:nvPr/>
              </p14:nvContentPartPr>
              <p14:xfrm>
                <a:off x="7861545" y="3531220"/>
                <a:ext cx="89280" cy="92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1C4ADB-A363-7B22-5F06-026BF7D5010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57225" y="3526900"/>
                  <a:ext cx="9792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1ED6E9A-D7C2-13BC-ECB3-169B30121815}"/>
              </a:ext>
            </a:extLst>
          </p:cNvPr>
          <p:cNvGrpSpPr/>
          <p:nvPr/>
        </p:nvGrpSpPr>
        <p:grpSpPr>
          <a:xfrm>
            <a:off x="6319665" y="3671980"/>
            <a:ext cx="295560" cy="181800"/>
            <a:chOff x="6319665" y="3671980"/>
            <a:chExt cx="295560" cy="18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D6F94E3-5145-A01D-3E68-2F3A6A91508C}"/>
                    </a:ext>
                  </a:extLst>
                </p14:cNvPr>
                <p14:cNvContentPartPr/>
                <p14:nvPr/>
              </p14:nvContentPartPr>
              <p14:xfrm>
                <a:off x="6333705" y="3752260"/>
                <a:ext cx="90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D6F94E3-5145-A01D-3E68-2F3A6A9150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24705" y="3743260"/>
                  <a:ext cx="10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ACEFCB-3817-A6B2-0F41-62EE82278CAF}"/>
                    </a:ext>
                  </a:extLst>
                </p14:cNvPr>
                <p14:cNvContentPartPr/>
                <p14:nvPr/>
              </p14:nvContentPartPr>
              <p14:xfrm>
                <a:off x="6319665" y="3802660"/>
                <a:ext cx="104760" cy="11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ACEFCB-3817-A6B2-0F41-62EE82278C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10665" y="3794020"/>
                  <a:ext cx="122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9B2FA5-6192-60F0-7D6E-340E2F920397}"/>
                    </a:ext>
                  </a:extLst>
                </p14:cNvPr>
                <p14:cNvContentPartPr/>
                <p14:nvPr/>
              </p14:nvContentPartPr>
              <p14:xfrm>
                <a:off x="6537825" y="3671980"/>
                <a:ext cx="77400" cy="181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9B2FA5-6192-60F0-7D6E-340E2F9203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28825" y="3662980"/>
                  <a:ext cx="9504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AB72F77-8990-E5B2-4978-706FEC3B0667}"/>
              </a:ext>
            </a:extLst>
          </p:cNvPr>
          <p:cNvGrpSpPr/>
          <p:nvPr/>
        </p:nvGrpSpPr>
        <p:grpSpPr>
          <a:xfrm>
            <a:off x="8054865" y="3577660"/>
            <a:ext cx="254520" cy="146880"/>
            <a:chOff x="8054865" y="3577660"/>
            <a:chExt cx="254520" cy="1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5A5D7C8-BCFD-D9A4-0EF2-D8203E5DBDEA}"/>
                    </a:ext>
                  </a:extLst>
                </p14:cNvPr>
                <p14:cNvContentPartPr/>
                <p14:nvPr/>
              </p14:nvContentPartPr>
              <p14:xfrm>
                <a:off x="8058465" y="3653260"/>
                <a:ext cx="92520" cy="8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5A5D7C8-BCFD-D9A4-0EF2-D8203E5DBD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49825" y="3644260"/>
                  <a:ext cx="110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B3E6D6E-C7F9-3E00-EFE6-81549AD9BDC4}"/>
                    </a:ext>
                  </a:extLst>
                </p14:cNvPr>
                <p14:cNvContentPartPr/>
                <p14:nvPr/>
              </p14:nvContentPartPr>
              <p14:xfrm>
                <a:off x="8054865" y="3714100"/>
                <a:ext cx="7452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B3E6D6E-C7F9-3E00-EFE6-81549AD9BDC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45865" y="3705100"/>
                  <a:ext cx="92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890E367-9E51-0273-C400-13F6E75C65F1}"/>
                    </a:ext>
                  </a:extLst>
                </p14:cNvPr>
                <p14:cNvContentPartPr/>
                <p14:nvPr/>
              </p14:nvContentPartPr>
              <p14:xfrm>
                <a:off x="8231265" y="3577660"/>
                <a:ext cx="78120" cy="146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890E367-9E51-0273-C400-13F6E75C65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22625" y="3569020"/>
                  <a:ext cx="9576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639E3AF-3627-B50F-2A44-9B9355CA3EC3}"/>
              </a:ext>
            </a:extLst>
          </p:cNvPr>
          <p:cNvGrpSpPr/>
          <p:nvPr/>
        </p:nvGrpSpPr>
        <p:grpSpPr>
          <a:xfrm>
            <a:off x="5107905" y="4033060"/>
            <a:ext cx="1588680" cy="389160"/>
            <a:chOff x="5107905" y="4033060"/>
            <a:chExt cx="158868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A463E8E-FD3C-9DC5-6E86-084D5DD4BE13}"/>
                    </a:ext>
                  </a:extLst>
                </p14:cNvPr>
                <p14:cNvContentPartPr/>
                <p14:nvPr/>
              </p14:nvContentPartPr>
              <p14:xfrm>
                <a:off x="5107905" y="4201900"/>
                <a:ext cx="548280" cy="220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A463E8E-FD3C-9DC5-6E86-084D5DD4BE1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03585" y="4197580"/>
                  <a:ext cx="556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FE1CFBA-502F-443F-E49C-311510DB5EA1}"/>
                    </a:ext>
                  </a:extLst>
                </p14:cNvPr>
                <p14:cNvContentPartPr/>
                <p14:nvPr/>
              </p14:nvContentPartPr>
              <p14:xfrm>
                <a:off x="5228505" y="4092100"/>
                <a:ext cx="70200" cy="65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FE1CFBA-502F-443F-E49C-311510DB5EA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24185" y="4087780"/>
                  <a:ext cx="788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98F71A7-261D-A420-ED2F-9926A4C18D67}"/>
                    </a:ext>
                  </a:extLst>
                </p14:cNvPr>
                <p14:cNvContentPartPr/>
                <p14:nvPr/>
              </p14:nvContentPartPr>
              <p14:xfrm>
                <a:off x="5724585" y="4164460"/>
                <a:ext cx="210240" cy="123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98F71A7-261D-A420-ED2F-9926A4C18D6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20265" y="4160140"/>
                  <a:ext cx="218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B4C5ECC-BB67-4E6E-7F22-EE4103C21046}"/>
                    </a:ext>
                  </a:extLst>
                </p14:cNvPr>
                <p14:cNvContentPartPr/>
                <p14:nvPr/>
              </p14:nvContentPartPr>
              <p14:xfrm>
                <a:off x="5756985" y="4047460"/>
                <a:ext cx="73800" cy="59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B4C5ECC-BB67-4E6E-7F22-EE4103C2104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52665" y="4043140"/>
                  <a:ext cx="82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4A8CFC3-64CF-A8F3-32BE-E0052E4789B7}"/>
                    </a:ext>
                  </a:extLst>
                </p14:cNvPr>
                <p14:cNvContentPartPr/>
                <p14:nvPr/>
              </p14:nvContentPartPr>
              <p14:xfrm>
                <a:off x="6050025" y="4084540"/>
                <a:ext cx="425880" cy="325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4A8CFC3-64CF-A8F3-32BE-E0052E4789B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45705" y="4080220"/>
                  <a:ext cx="4345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62184A-5C92-B9A8-0C3D-58C7F8E3D41A}"/>
                    </a:ext>
                  </a:extLst>
                </p14:cNvPr>
                <p14:cNvContentPartPr/>
                <p14:nvPr/>
              </p14:nvContentPartPr>
              <p14:xfrm>
                <a:off x="6337305" y="4034140"/>
                <a:ext cx="54720" cy="71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62184A-5C92-B9A8-0C3D-58C7F8E3D4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32985" y="4029820"/>
                  <a:ext cx="63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F9C6E8D-C7B8-4CC2-214F-7B9F2BB73F1A}"/>
                    </a:ext>
                  </a:extLst>
                </p14:cNvPr>
                <p14:cNvContentPartPr/>
                <p14:nvPr/>
              </p14:nvContentPartPr>
              <p14:xfrm>
                <a:off x="6437745" y="4144300"/>
                <a:ext cx="831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F9C6E8D-C7B8-4CC2-214F-7B9F2BB73F1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3425" y="4139980"/>
                  <a:ext cx="91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6FCEC0C-BABE-6C7D-5D3C-D20E029F2892}"/>
                    </a:ext>
                  </a:extLst>
                </p14:cNvPr>
                <p14:cNvContentPartPr/>
                <p14:nvPr/>
              </p14:nvContentPartPr>
              <p14:xfrm>
                <a:off x="6196545" y="4033060"/>
                <a:ext cx="53280" cy="55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6FCEC0C-BABE-6C7D-5D3C-D20E029F28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192225" y="4028740"/>
                  <a:ext cx="619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3ADA709-94AC-EA53-D3B2-77BE4DA38A48}"/>
                    </a:ext>
                  </a:extLst>
                </p14:cNvPr>
                <p14:cNvContentPartPr/>
                <p14:nvPr/>
              </p14:nvContentPartPr>
              <p14:xfrm>
                <a:off x="6627105" y="4085980"/>
                <a:ext cx="69480" cy="185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3ADA709-94AC-EA53-D3B2-77BE4DA38A4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22785" y="4081660"/>
                  <a:ext cx="7812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27E9B81-FE48-60E9-1857-8D5ABA7AC80A}"/>
                  </a:ext>
                </a:extLst>
              </p14:cNvPr>
              <p14:cNvContentPartPr/>
              <p14:nvPr/>
            </p14:nvContentPartPr>
            <p14:xfrm>
              <a:off x="108945" y="126700"/>
              <a:ext cx="1440" cy="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27E9B81-FE48-60E9-1857-8D5ABA7AC80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4625" y="122380"/>
                <a:ext cx="100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6EBA1A1-429C-2768-E211-B3C2DD3D037E}"/>
              </a:ext>
            </a:extLst>
          </p:cNvPr>
          <p:cNvGrpSpPr/>
          <p:nvPr/>
        </p:nvGrpSpPr>
        <p:grpSpPr>
          <a:xfrm>
            <a:off x="7135884" y="3913180"/>
            <a:ext cx="1716021" cy="461160"/>
            <a:chOff x="7135884" y="3913180"/>
            <a:chExt cx="1716021" cy="46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F1A0CCE-F6B6-FDAC-4105-39F7BF25EB3C}"/>
                    </a:ext>
                  </a:extLst>
                </p14:cNvPr>
                <p14:cNvContentPartPr/>
                <p14:nvPr/>
              </p14:nvContentPartPr>
              <p14:xfrm>
                <a:off x="7135884" y="4127740"/>
                <a:ext cx="540720" cy="246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F1A0CCE-F6B6-FDAC-4105-39F7BF25EB3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31564" y="4123420"/>
                  <a:ext cx="549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818E3EA-64A3-C1D2-6504-29EE7C64CF6E}"/>
                    </a:ext>
                  </a:extLst>
                </p14:cNvPr>
                <p14:cNvContentPartPr/>
                <p14:nvPr/>
              </p14:nvContentPartPr>
              <p14:xfrm>
                <a:off x="7221564" y="4013260"/>
                <a:ext cx="69840" cy="72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818E3EA-64A3-C1D2-6504-29EE7C64CF6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17244" y="4008940"/>
                  <a:ext cx="78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377B90A-3B7D-0189-2EA1-8EFDBA040E3D}"/>
                    </a:ext>
                  </a:extLst>
                </p14:cNvPr>
                <p14:cNvContentPartPr/>
                <p14:nvPr/>
              </p14:nvContentPartPr>
              <p14:xfrm>
                <a:off x="7794684" y="4080220"/>
                <a:ext cx="280080" cy="187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377B90A-3B7D-0189-2EA1-8EFDBA040E3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90364" y="4075900"/>
                  <a:ext cx="288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E2EE6A9-26F6-D945-CA9B-2E1D265E9F17}"/>
                    </a:ext>
                  </a:extLst>
                </p14:cNvPr>
                <p14:cNvContentPartPr/>
                <p14:nvPr/>
              </p14:nvContentPartPr>
              <p14:xfrm>
                <a:off x="8105004" y="4030540"/>
                <a:ext cx="360" cy="39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E2EE6A9-26F6-D945-CA9B-2E1D265E9F1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00684" y="4026220"/>
                  <a:ext cx="9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B339882-5EF2-065C-BA23-BCBA5ECF3499}"/>
                    </a:ext>
                  </a:extLst>
                </p14:cNvPr>
                <p14:cNvContentPartPr/>
                <p14:nvPr/>
              </p14:nvContentPartPr>
              <p14:xfrm>
                <a:off x="8146404" y="4039900"/>
                <a:ext cx="52920" cy="179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B339882-5EF2-065C-BA23-BCBA5ECF349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42084" y="4035580"/>
                  <a:ext cx="61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B2851CD-3F2B-C7DC-5E7F-5E8984553835}"/>
                    </a:ext>
                  </a:extLst>
                </p14:cNvPr>
                <p14:cNvContentPartPr/>
                <p14:nvPr/>
              </p14:nvContentPartPr>
              <p14:xfrm>
                <a:off x="8158644" y="4105060"/>
                <a:ext cx="91440" cy="6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B2851CD-3F2B-C7DC-5E7F-5E898455383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154324" y="4100740"/>
                  <a:ext cx="100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6ADE68-ADC8-E8C7-7DA6-5B9E62A60AA2}"/>
                    </a:ext>
                  </a:extLst>
                </p14:cNvPr>
                <p14:cNvContentPartPr/>
                <p14:nvPr/>
              </p14:nvContentPartPr>
              <p14:xfrm>
                <a:off x="7747164" y="3983380"/>
                <a:ext cx="88560" cy="71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6ADE68-ADC8-E8C7-7DA6-5B9E62A60A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42844" y="3979060"/>
                  <a:ext cx="97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F7B890D-24ED-74BD-A8D3-5C53AD36AA1C}"/>
                    </a:ext>
                  </a:extLst>
                </p14:cNvPr>
                <p14:cNvContentPartPr/>
                <p14:nvPr/>
              </p14:nvContentPartPr>
              <p14:xfrm>
                <a:off x="8294265" y="4028740"/>
                <a:ext cx="348840" cy="278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F7B890D-24ED-74BD-A8D3-5C53AD36AA1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89945" y="4024420"/>
                  <a:ext cx="3574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C61403-E994-7A54-A36F-4F42A9D53226}"/>
                    </a:ext>
                  </a:extLst>
                </p14:cNvPr>
                <p14:cNvContentPartPr/>
                <p14:nvPr/>
              </p14:nvContentPartPr>
              <p14:xfrm>
                <a:off x="8526105" y="3913180"/>
                <a:ext cx="39960" cy="70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C61403-E994-7A54-A36F-4F42A9D532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21785" y="3908860"/>
                  <a:ext cx="48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101B3D7-353C-65BB-0B75-82CCA5E72E13}"/>
                    </a:ext>
                  </a:extLst>
                </p14:cNvPr>
                <p14:cNvContentPartPr/>
                <p14:nvPr/>
              </p14:nvContentPartPr>
              <p14:xfrm>
                <a:off x="8617185" y="4064740"/>
                <a:ext cx="79200" cy="4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101B3D7-353C-65BB-0B75-82CCA5E72E1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12865" y="4060420"/>
                  <a:ext cx="878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8E945B8-A67C-E3EB-583F-23030CE0E2FB}"/>
                    </a:ext>
                  </a:extLst>
                </p14:cNvPr>
                <p14:cNvContentPartPr/>
                <p14:nvPr/>
              </p14:nvContentPartPr>
              <p14:xfrm>
                <a:off x="8428545" y="3944500"/>
                <a:ext cx="60120" cy="66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8E945B8-A67C-E3EB-583F-23030CE0E2F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24225" y="3940180"/>
                  <a:ext cx="68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CAD6245-D26E-94D0-C7C8-3DA7F6F8E222}"/>
                    </a:ext>
                  </a:extLst>
                </p14:cNvPr>
                <p14:cNvContentPartPr/>
                <p14:nvPr/>
              </p14:nvContentPartPr>
              <p14:xfrm>
                <a:off x="8769825" y="4030540"/>
                <a:ext cx="82080" cy="189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CAD6245-D26E-94D0-C7C8-3DA7F6F8E22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765505" y="4026220"/>
                  <a:ext cx="90720" cy="19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25577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2700" dirty="0">
                <a:latin typeface="Lucida Sans Unicode"/>
                <a:cs typeface="Lucida Sans Unicode"/>
              </a:rPr>
              <a:t>TensorFlow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65" dirty="0">
                <a:latin typeface="Lucida Sans Unicode"/>
                <a:cs typeface="Lucida Sans Unicode"/>
              </a:rPr>
              <a:t>implementation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130"/>
              </a:spcBef>
            </a:pPr>
            <a:r>
              <a:rPr sz="3950" spc="-180" dirty="0">
                <a:solidFill>
                  <a:srgbClr val="585858"/>
                </a:solidFill>
                <a:latin typeface="Arial Black"/>
                <a:cs typeface="Arial Black"/>
              </a:rPr>
              <a:t>Inference</a:t>
            </a:r>
            <a:r>
              <a:rPr sz="3950" spc="-240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950" spc="-120" dirty="0">
                <a:solidFill>
                  <a:srgbClr val="585858"/>
                </a:solidFill>
                <a:latin typeface="Arial Black"/>
                <a:cs typeface="Arial Black"/>
              </a:rPr>
              <a:t>in</a:t>
            </a:r>
            <a:r>
              <a:rPr sz="3950" spc="-40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950" spc="-20" dirty="0">
                <a:solidFill>
                  <a:srgbClr val="585858"/>
                </a:solidFill>
                <a:latin typeface="Arial Black"/>
                <a:cs typeface="Arial Black"/>
              </a:rPr>
              <a:t>Code</a:t>
            </a:r>
            <a:endParaRPr sz="3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4115">
              <a:lnSpc>
                <a:spcPct val="100000"/>
              </a:lnSpc>
              <a:spcBef>
                <a:spcPts val="105"/>
              </a:spcBef>
            </a:pPr>
            <a:r>
              <a:rPr dirty="0"/>
              <a:t>Coffee</a:t>
            </a:r>
            <a:r>
              <a:rPr spc="-65" dirty="0"/>
              <a:t> </a:t>
            </a:r>
            <a:r>
              <a:rPr spc="-10" dirty="0"/>
              <a:t>roasting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53213" y="781113"/>
            <a:ext cx="1590675" cy="1352550"/>
            <a:chOff x="6153213" y="781113"/>
            <a:chExt cx="1590675" cy="1352550"/>
          </a:xfrm>
        </p:grpSpPr>
        <p:sp>
          <p:nvSpPr>
            <p:cNvPr id="4" name="object 4"/>
            <p:cNvSpPr/>
            <p:nvPr/>
          </p:nvSpPr>
          <p:spPr>
            <a:xfrm>
              <a:off x="6167501" y="795401"/>
              <a:ext cx="552450" cy="1323975"/>
            </a:xfrm>
            <a:custGeom>
              <a:avLst/>
              <a:gdLst/>
              <a:ahLst/>
              <a:cxnLst/>
              <a:rect l="l" t="t" r="r" b="b"/>
              <a:pathLst>
                <a:path w="552450" h="1323975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231773"/>
                  </a:lnTo>
                  <a:lnTo>
                    <a:pt x="545205" y="1267664"/>
                  </a:lnTo>
                  <a:lnTo>
                    <a:pt x="525446" y="1296971"/>
                  </a:lnTo>
                  <a:lnTo>
                    <a:pt x="496139" y="1316730"/>
                  </a:lnTo>
                  <a:lnTo>
                    <a:pt x="460248" y="1323975"/>
                  </a:lnTo>
                  <a:lnTo>
                    <a:pt x="92075" y="1323975"/>
                  </a:lnTo>
                  <a:lnTo>
                    <a:pt x="56203" y="1316730"/>
                  </a:lnTo>
                  <a:lnTo>
                    <a:pt x="26939" y="1296971"/>
                  </a:lnTo>
                  <a:lnTo>
                    <a:pt x="7225" y="1267664"/>
                  </a:lnTo>
                  <a:lnTo>
                    <a:pt x="0" y="123177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2751" y="852551"/>
              <a:ext cx="361950" cy="771525"/>
            </a:xfrm>
            <a:custGeom>
              <a:avLst/>
              <a:gdLst/>
              <a:ahLst/>
              <a:cxnLst/>
              <a:rect l="l" t="t" r="r" b="b"/>
              <a:pathLst>
                <a:path w="361950" h="771525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9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  <a:path w="361950" h="771525">
                  <a:moveTo>
                    <a:pt x="0" y="585724"/>
                  </a:moveTo>
                  <a:lnTo>
                    <a:pt x="6455" y="536339"/>
                  </a:lnTo>
                  <a:lnTo>
                    <a:pt x="24680" y="491979"/>
                  </a:lnTo>
                  <a:lnTo>
                    <a:pt x="52959" y="454405"/>
                  </a:lnTo>
                  <a:lnTo>
                    <a:pt x="89577" y="425384"/>
                  </a:lnTo>
                  <a:lnTo>
                    <a:pt x="132820" y="406677"/>
                  </a:lnTo>
                  <a:lnTo>
                    <a:pt x="180975" y="400050"/>
                  </a:lnTo>
                  <a:lnTo>
                    <a:pt x="229085" y="406677"/>
                  </a:lnTo>
                  <a:lnTo>
                    <a:pt x="272316" y="425384"/>
                  </a:lnTo>
                  <a:lnTo>
                    <a:pt x="308943" y="454406"/>
                  </a:lnTo>
                  <a:lnTo>
                    <a:pt x="337241" y="491979"/>
                  </a:lnTo>
                  <a:lnTo>
                    <a:pt x="355485" y="536339"/>
                  </a:lnTo>
                  <a:lnTo>
                    <a:pt x="361950" y="585724"/>
                  </a:lnTo>
                  <a:lnTo>
                    <a:pt x="355485" y="635117"/>
                  </a:lnTo>
                  <a:lnTo>
                    <a:pt x="337241" y="679501"/>
                  </a:lnTo>
                  <a:lnTo>
                    <a:pt x="308943" y="717105"/>
                  </a:lnTo>
                  <a:lnTo>
                    <a:pt x="272316" y="746157"/>
                  </a:lnTo>
                  <a:lnTo>
                    <a:pt x="229085" y="764888"/>
                  </a:lnTo>
                  <a:lnTo>
                    <a:pt x="180975" y="771525"/>
                  </a:lnTo>
                  <a:lnTo>
                    <a:pt x="132820" y="764888"/>
                  </a:lnTo>
                  <a:lnTo>
                    <a:pt x="89577" y="746157"/>
                  </a:lnTo>
                  <a:lnTo>
                    <a:pt x="52959" y="717105"/>
                  </a:lnTo>
                  <a:lnTo>
                    <a:pt x="24680" y="679501"/>
                  </a:lnTo>
                  <a:lnTo>
                    <a:pt x="6455" y="635117"/>
                  </a:lnTo>
                  <a:lnTo>
                    <a:pt x="0" y="585724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86676" y="1185926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0" y="90424"/>
                  </a:moveTo>
                  <a:lnTo>
                    <a:pt x="7110" y="55239"/>
                  </a:lnTo>
                  <a:lnTo>
                    <a:pt x="26495" y="26495"/>
                  </a:lnTo>
                  <a:lnTo>
                    <a:pt x="55239" y="7110"/>
                  </a:lnTo>
                  <a:lnTo>
                    <a:pt x="90424" y="0"/>
                  </a:lnTo>
                  <a:lnTo>
                    <a:pt x="452374" y="0"/>
                  </a:lnTo>
                  <a:lnTo>
                    <a:pt x="487578" y="7110"/>
                  </a:lnTo>
                  <a:lnTo>
                    <a:pt x="516366" y="26495"/>
                  </a:lnTo>
                  <a:lnTo>
                    <a:pt x="535795" y="55239"/>
                  </a:lnTo>
                  <a:lnTo>
                    <a:pt x="542925" y="90424"/>
                  </a:lnTo>
                  <a:lnTo>
                    <a:pt x="542925" y="452374"/>
                  </a:lnTo>
                  <a:lnTo>
                    <a:pt x="535795" y="487578"/>
                  </a:lnTo>
                  <a:lnTo>
                    <a:pt x="516366" y="516366"/>
                  </a:lnTo>
                  <a:lnTo>
                    <a:pt x="487578" y="535795"/>
                  </a:lnTo>
                  <a:lnTo>
                    <a:pt x="452374" y="542925"/>
                  </a:lnTo>
                  <a:lnTo>
                    <a:pt x="90424" y="542925"/>
                  </a:lnTo>
                  <a:lnTo>
                    <a:pt x="55239" y="535795"/>
                  </a:lnTo>
                  <a:lnTo>
                    <a:pt x="26495" y="516366"/>
                  </a:lnTo>
                  <a:lnTo>
                    <a:pt x="7110" y="487578"/>
                  </a:lnTo>
                  <a:lnTo>
                    <a:pt x="0" y="452374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72401" y="1262126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8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2750" y="14097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72276" y="166217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9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2308" y="1155827"/>
              <a:ext cx="123189" cy="62230"/>
            </a:xfrm>
            <a:custGeom>
              <a:avLst/>
              <a:gdLst/>
              <a:ahLst/>
              <a:cxnLst/>
              <a:rect l="l" t="t" r="r" b="b"/>
              <a:pathLst>
                <a:path w="123190" h="62230">
                  <a:moveTo>
                    <a:pt x="91694" y="0"/>
                  </a:moveTo>
                  <a:lnTo>
                    <a:pt x="84963" y="7493"/>
                  </a:lnTo>
                  <a:lnTo>
                    <a:pt x="105156" y="25019"/>
                  </a:lnTo>
                  <a:lnTo>
                    <a:pt x="0" y="25019"/>
                  </a:lnTo>
                  <a:lnTo>
                    <a:pt x="0" y="36830"/>
                  </a:lnTo>
                  <a:lnTo>
                    <a:pt x="105156" y="36830"/>
                  </a:lnTo>
                  <a:lnTo>
                    <a:pt x="84963" y="54228"/>
                  </a:lnTo>
                  <a:lnTo>
                    <a:pt x="91694" y="61722"/>
                  </a:lnTo>
                  <a:lnTo>
                    <a:pt x="123190" y="34544"/>
                  </a:lnTo>
                  <a:lnTo>
                    <a:pt x="123190" y="27305"/>
                  </a:lnTo>
                  <a:lnTo>
                    <a:pt x="91694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791450" y="140970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59" h="114300">
                <a:moveTo>
                  <a:pt x="251459" y="0"/>
                </a:moveTo>
                <a:lnTo>
                  <a:pt x="251459" y="114300"/>
                </a:lnTo>
                <a:lnTo>
                  <a:pt x="327659" y="76200"/>
                </a:lnTo>
                <a:lnTo>
                  <a:pt x="270509" y="76200"/>
                </a:lnTo>
                <a:lnTo>
                  <a:pt x="270509" y="38100"/>
                </a:lnTo>
                <a:lnTo>
                  <a:pt x="327659" y="38100"/>
                </a:lnTo>
                <a:lnTo>
                  <a:pt x="251459" y="0"/>
                </a:lnTo>
                <a:close/>
              </a:path>
              <a:path w="365759" h="114300">
                <a:moveTo>
                  <a:pt x="25145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59" y="76200"/>
                </a:lnTo>
                <a:lnTo>
                  <a:pt x="251459" y="38100"/>
                </a:lnTo>
                <a:close/>
              </a:path>
              <a:path w="365759" h="114300">
                <a:moveTo>
                  <a:pt x="327659" y="38100"/>
                </a:moveTo>
                <a:lnTo>
                  <a:pt x="270509" y="38100"/>
                </a:lnTo>
                <a:lnTo>
                  <a:pt x="270509" y="76200"/>
                </a:lnTo>
                <a:lnTo>
                  <a:pt x="327659" y="76200"/>
                </a:lnTo>
                <a:lnTo>
                  <a:pt x="365759" y="57150"/>
                </a:lnTo>
                <a:lnTo>
                  <a:pt x="327659" y="3810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51319" y="994981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6844" y="1175511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821" y="0"/>
                </a:moveTo>
                <a:lnTo>
                  <a:pt x="85089" y="7492"/>
                </a:lnTo>
                <a:lnTo>
                  <a:pt x="105282" y="24891"/>
                </a:lnTo>
                <a:lnTo>
                  <a:pt x="0" y="24891"/>
                </a:lnTo>
                <a:lnTo>
                  <a:pt x="0" y="36702"/>
                </a:lnTo>
                <a:lnTo>
                  <a:pt x="105282" y="36702"/>
                </a:lnTo>
                <a:lnTo>
                  <a:pt x="85089" y="54228"/>
                </a:lnTo>
                <a:lnTo>
                  <a:pt x="91821" y="61722"/>
                </a:lnTo>
                <a:lnTo>
                  <a:pt x="123316" y="34416"/>
                </a:lnTo>
                <a:lnTo>
                  <a:pt x="123316" y="27177"/>
                </a:lnTo>
                <a:lnTo>
                  <a:pt x="91821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47000" y="1014666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88631" y="1859279"/>
            <a:ext cx="205740" cy="176530"/>
          </a:xfrm>
          <a:custGeom>
            <a:avLst/>
            <a:gdLst/>
            <a:ahLst/>
            <a:cxnLst/>
            <a:rect l="l" t="t" r="r" b="b"/>
            <a:pathLst>
              <a:path w="205740" h="176530">
                <a:moveTo>
                  <a:pt x="41402" y="0"/>
                </a:moveTo>
                <a:lnTo>
                  <a:pt x="0" y="0"/>
                </a:lnTo>
                <a:lnTo>
                  <a:pt x="0" y="6350"/>
                </a:lnTo>
                <a:lnTo>
                  <a:pt x="0" y="170180"/>
                </a:lnTo>
                <a:lnTo>
                  <a:pt x="0" y="176530"/>
                </a:lnTo>
                <a:lnTo>
                  <a:pt x="41402" y="176530"/>
                </a:lnTo>
                <a:lnTo>
                  <a:pt x="41402" y="170180"/>
                </a:lnTo>
                <a:lnTo>
                  <a:pt x="15367" y="170180"/>
                </a:lnTo>
                <a:lnTo>
                  <a:pt x="15367" y="6350"/>
                </a:lnTo>
                <a:lnTo>
                  <a:pt x="41402" y="6350"/>
                </a:lnTo>
                <a:lnTo>
                  <a:pt x="41402" y="0"/>
                </a:lnTo>
                <a:close/>
              </a:path>
              <a:path w="205740" h="176530">
                <a:moveTo>
                  <a:pt x="205232" y="0"/>
                </a:moveTo>
                <a:lnTo>
                  <a:pt x="163703" y="0"/>
                </a:lnTo>
                <a:lnTo>
                  <a:pt x="163703" y="6350"/>
                </a:lnTo>
                <a:lnTo>
                  <a:pt x="189738" y="6350"/>
                </a:lnTo>
                <a:lnTo>
                  <a:pt x="189738" y="170180"/>
                </a:lnTo>
                <a:lnTo>
                  <a:pt x="163703" y="170180"/>
                </a:lnTo>
                <a:lnTo>
                  <a:pt x="163703" y="176530"/>
                </a:lnTo>
                <a:lnTo>
                  <a:pt x="205232" y="176530"/>
                </a:lnTo>
                <a:lnTo>
                  <a:pt x="205232" y="170180"/>
                </a:lnTo>
                <a:lnTo>
                  <a:pt x="205232" y="6350"/>
                </a:lnTo>
                <a:lnTo>
                  <a:pt x="205232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29143" y="1803082"/>
            <a:ext cx="1358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FF40FF"/>
                </a:solidFill>
                <a:latin typeface="Cambria Math"/>
                <a:cs typeface="Cambria Math"/>
              </a:rPr>
              <a:t>2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7175" y="1870138"/>
            <a:ext cx="7448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mbria Math"/>
                <a:cs typeface="Cambria Math"/>
              </a:rPr>
              <a:t>≥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0.5?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5708" y="1870138"/>
            <a:ext cx="889635" cy="879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mbria Math"/>
                <a:cs typeface="Cambria Math"/>
              </a:rPr>
              <a:t>𝑖𝑠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FF40FF"/>
                </a:solidFill>
                <a:latin typeface="Cambria Math"/>
                <a:cs typeface="Cambria Math"/>
              </a:rPr>
              <a:t>𝑎</a:t>
            </a:r>
            <a:r>
              <a:rPr sz="2250" spc="-37" baseline="-25925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2250" baseline="-259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889"/>
              </a:spcBef>
            </a:pPr>
            <a:r>
              <a:rPr sz="2000" spc="-795" dirty="0">
                <a:solidFill>
                  <a:srgbClr val="FF40FF"/>
                </a:solidFill>
                <a:latin typeface="Cambria Math"/>
                <a:cs typeface="Cambria Math"/>
              </a:rPr>
              <a:t>𝑦ො</a:t>
            </a:r>
            <a:r>
              <a:rPr sz="2000" spc="165" dirty="0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7A81FF"/>
                </a:solidFill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55051" y="2423096"/>
            <a:ext cx="6445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795" dirty="0">
                <a:solidFill>
                  <a:srgbClr val="FF40FF"/>
                </a:solidFill>
                <a:latin typeface="Cambria Math"/>
                <a:cs typeface="Cambria Math"/>
              </a:rPr>
              <a:t>𝑦ො</a:t>
            </a:r>
            <a:r>
              <a:rPr sz="2000" spc="170" dirty="0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spc="-415" dirty="0">
                <a:solidFill>
                  <a:srgbClr val="945200"/>
                </a:solidFill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0081" y="2803270"/>
            <a:ext cx="221615" cy="221615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8582025" y="2828925"/>
            <a:ext cx="219075" cy="209550"/>
          </a:xfrm>
          <a:custGeom>
            <a:avLst/>
            <a:gdLst/>
            <a:ahLst/>
            <a:cxnLst/>
            <a:rect l="l" t="t" r="r" b="b"/>
            <a:pathLst>
              <a:path w="219075" h="209550">
                <a:moveTo>
                  <a:pt x="0" y="104775"/>
                </a:moveTo>
                <a:lnTo>
                  <a:pt x="8606" y="63972"/>
                </a:lnTo>
                <a:lnTo>
                  <a:pt x="32083" y="30670"/>
                </a:lnTo>
                <a:lnTo>
                  <a:pt x="66919" y="8227"/>
                </a:lnTo>
                <a:lnTo>
                  <a:pt x="109600" y="0"/>
                </a:lnTo>
                <a:lnTo>
                  <a:pt x="152209" y="8227"/>
                </a:lnTo>
                <a:lnTo>
                  <a:pt x="187007" y="30670"/>
                </a:lnTo>
                <a:lnTo>
                  <a:pt x="210470" y="63972"/>
                </a:lnTo>
                <a:lnTo>
                  <a:pt x="219075" y="104775"/>
                </a:lnTo>
                <a:lnTo>
                  <a:pt x="210470" y="145577"/>
                </a:lnTo>
                <a:lnTo>
                  <a:pt x="187007" y="178879"/>
                </a:lnTo>
                <a:lnTo>
                  <a:pt x="152209" y="201322"/>
                </a:lnTo>
                <a:lnTo>
                  <a:pt x="109600" y="209550"/>
                </a:lnTo>
                <a:lnTo>
                  <a:pt x="66919" y="201322"/>
                </a:lnTo>
                <a:lnTo>
                  <a:pt x="32083" y="178879"/>
                </a:lnTo>
                <a:lnTo>
                  <a:pt x="8606" y="145577"/>
                </a:lnTo>
                <a:lnTo>
                  <a:pt x="0" y="104775"/>
                </a:lnTo>
                <a:close/>
              </a:path>
            </a:pathLst>
          </a:custGeom>
          <a:ln w="41275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80" y="2221610"/>
            <a:ext cx="745617" cy="26454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40827" y="2232025"/>
            <a:ext cx="218186" cy="1663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66423" y="2289682"/>
            <a:ext cx="226296" cy="11925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095375" y="495300"/>
            <a:ext cx="4859020" cy="3434715"/>
            <a:chOff x="1095375" y="495300"/>
            <a:chExt cx="4859020" cy="3434715"/>
          </a:xfrm>
        </p:grpSpPr>
        <p:sp>
          <p:nvSpPr>
            <p:cNvPr id="26" name="object 26"/>
            <p:cNvSpPr/>
            <p:nvPr/>
          </p:nvSpPr>
          <p:spPr>
            <a:xfrm>
              <a:off x="1171575" y="714374"/>
              <a:ext cx="4647565" cy="2923540"/>
            </a:xfrm>
            <a:custGeom>
              <a:avLst/>
              <a:gdLst/>
              <a:ahLst/>
              <a:cxnLst/>
              <a:rect l="l" t="t" r="r" b="b"/>
              <a:pathLst>
                <a:path w="4647565" h="2923540">
                  <a:moveTo>
                    <a:pt x="4647565" y="2667000"/>
                  </a:moveTo>
                  <a:lnTo>
                    <a:pt x="4609465" y="2647950"/>
                  </a:lnTo>
                  <a:lnTo>
                    <a:pt x="4533265" y="2609850"/>
                  </a:lnTo>
                  <a:lnTo>
                    <a:pt x="4533265" y="2647950"/>
                  </a:lnTo>
                  <a:lnTo>
                    <a:pt x="219075" y="2647950"/>
                  </a:lnTo>
                  <a:lnTo>
                    <a:pt x="219075" y="114300"/>
                  </a:lnTo>
                  <a:lnTo>
                    <a:pt x="257175" y="114300"/>
                  </a:lnTo>
                  <a:lnTo>
                    <a:pt x="247650" y="95250"/>
                  </a:lnTo>
                  <a:lnTo>
                    <a:pt x="200025" y="0"/>
                  </a:lnTo>
                  <a:lnTo>
                    <a:pt x="142875" y="114300"/>
                  </a:lnTo>
                  <a:lnTo>
                    <a:pt x="180975" y="114300"/>
                  </a:lnTo>
                  <a:lnTo>
                    <a:pt x="180975" y="2647950"/>
                  </a:lnTo>
                  <a:lnTo>
                    <a:pt x="0" y="2647950"/>
                  </a:lnTo>
                  <a:lnTo>
                    <a:pt x="0" y="2686050"/>
                  </a:lnTo>
                  <a:lnTo>
                    <a:pt x="180975" y="2686050"/>
                  </a:lnTo>
                  <a:lnTo>
                    <a:pt x="180975" y="2923286"/>
                  </a:lnTo>
                  <a:lnTo>
                    <a:pt x="219075" y="2923286"/>
                  </a:lnTo>
                  <a:lnTo>
                    <a:pt x="219075" y="2686050"/>
                  </a:lnTo>
                  <a:lnTo>
                    <a:pt x="4533265" y="2686050"/>
                  </a:lnTo>
                  <a:lnTo>
                    <a:pt x="4533265" y="2724150"/>
                  </a:lnTo>
                  <a:lnTo>
                    <a:pt x="4609465" y="2686050"/>
                  </a:lnTo>
                  <a:lnTo>
                    <a:pt x="4647565" y="266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14425" y="514350"/>
              <a:ext cx="4278630" cy="3396615"/>
            </a:xfrm>
            <a:custGeom>
              <a:avLst/>
              <a:gdLst/>
              <a:ahLst/>
              <a:cxnLst/>
              <a:rect l="l" t="t" r="r" b="b"/>
              <a:pathLst>
                <a:path w="4278630" h="3396615">
                  <a:moveTo>
                    <a:pt x="0" y="2200275"/>
                  </a:moveTo>
                  <a:lnTo>
                    <a:pt x="3980688" y="2200275"/>
                  </a:lnTo>
                </a:path>
                <a:path w="4278630" h="3396615">
                  <a:moveTo>
                    <a:pt x="1028700" y="123825"/>
                  </a:moveTo>
                  <a:lnTo>
                    <a:pt x="1028700" y="3396411"/>
                  </a:lnTo>
                </a:path>
                <a:path w="4278630" h="3396615">
                  <a:moveTo>
                    <a:pt x="352425" y="0"/>
                  </a:moveTo>
                  <a:lnTo>
                    <a:pt x="4278122" y="2776728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6911" y="2217927"/>
              <a:ext cx="221614" cy="2216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9095" y="2288539"/>
              <a:ext cx="221614" cy="2216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5642" y="1963419"/>
              <a:ext cx="221614" cy="22161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571625" y="1143000"/>
              <a:ext cx="3124200" cy="2095500"/>
            </a:xfrm>
            <a:custGeom>
              <a:avLst/>
              <a:gdLst/>
              <a:ahLst/>
              <a:cxnLst/>
              <a:rect l="l" t="t" r="r" b="b"/>
              <a:pathLst>
                <a:path w="3124200" h="2095500">
                  <a:moveTo>
                    <a:pt x="76200" y="299974"/>
                  </a:moveTo>
                  <a:lnTo>
                    <a:pt x="84806" y="257365"/>
                  </a:lnTo>
                  <a:lnTo>
                    <a:pt x="108283" y="222567"/>
                  </a:lnTo>
                  <a:lnTo>
                    <a:pt x="143119" y="199104"/>
                  </a:lnTo>
                  <a:lnTo>
                    <a:pt x="185800" y="190500"/>
                  </a:lnTo>
                  <a:lnTo>
                    <a:pt x="228409" y="199104"/>
                  </a:lnTo>
                  <a:lnTo>
                    <a:pt x="263207" y="222567"/>
                  </a:lnTo>
                  <a:lnTo>
                    <a:pt x="286670" y="257365"/>
                  </a:lnTo>
                  <a:lnTo>
                    <a:pt x="295275" y="299974"/>
                  </a:lnTo>
                  <a:lnTo>
                    <a:pt x="286670" y="342655"/>
                  </a:lnTo>
                  <a:lnTo>
                    <a:pt x="263207" y="377491"/>
                  </a:lnTo>
                  <a:lnTo>
                    <a:pt x="228409" y="400968"/>
                  </a:lnTo>
                  <a:lnTo>
                    <a:pt x="185800" y="409575"/>
                  </a:lnTo>
                  <a:lnTo>
                    <a:pt x="143119" y="400968"/>
                  </a:lnTo>
                  <a:lnTo>
                    <a:pt x="108283" y="377491"/>
                  </a:lnTo>
                  <a:lnTo>
                    <a:pt x="84806" y="342655"/>
                  </a:lnTo>
                  <a:lnTo>
                    <a:pt x="76200" y="299974"/>
                  </a:lnTo>
                  <a:close/>
                </a:path>
                <a:path w="3124200" h="2095500">
                  <a:moveTo>
                    <a:pt x="1666875" y="1985899"/>
                  </a:moveTo>
                  <a:lnTo>
                    <a:pt x="1675481" y="1943290"/>
                  </a:lnTo>
                  <a:lnTo>
                    <a:pt x="1698958" y="1908492"/>
                  </a:lnTo>
                  <a:lnTo>
                    <a:pt x="1733794" y="1885029"/>
                  </a:lnTo>
                  <a:lnTo>
                    <a:pt x="1776476" y="1876425"/>
                  </a:lnTo>
                  <a:lnTo>
                    <a:pt x="1819084" y="1885029"/>
                  </a:lnTo>
                  <a:lnTo>
                    <a:pt x="1853882" y="1908492"/>
                  </a:lnTo>
                  <a:lnTo>
                    <a:pt x="1877345" y="1943290"/>
                  </a:lnTo>
                  <a:lnTo>
                    <a:pt x="1885950" y="1985899"/>
                  </a:lnTo>
                  <a:lnTo>
                    <a:pt x="1877345" y="2028580"/>
                  </a:lnTo>
                  <a:lnTo>
                    <a:pt x="1853882" y="2063416"/>
                  </a:lnTo>
                  <a:lnTo>
                    <a:pt x="1819084" y="2086893"/>
                  </a:lnTo>
                  <a:lnTo>
                    <a:pt x="1776476" y="2095500"/>
                  </a:lnTo>
                  <a:lnTo>
                    <a:pt x="1733794" y="2086893"/>
                  </a:lnTo>
                  <a:lnTo>
                    <a:pt x="1698958" y="2063416"/>
                  </a:lnTo>
                  <a:lnTo>
                    <a:pt x="1675481" y="2028580"/>
                  </a:lnTo>
                  <a:lnTo>
                    <a:pt x="1666875" y="1985899"/>
                  </a:lnTo>
                  <a:close/>
                </a:path>
                <a:path w="3124200" h="2095500">
                  <a:moveTo>
                    <a:pt x="762000" y="1862074"/>
                  </a:moveTo>
                  <a:lnTo>
                    <a:pt x="770606" y="1819465"/>
                  </a:lnTo>
                  <a:lnTo>
                    <a:pt x="794083" y="1784667"/>
                  </a:lnTo>
                  <a:lnTo>
                    <a:pt x="828919" y="1761204"/>
                  </a:lnTo>
                  <a:lnTo>
                    <a:pt x="871601" y="1752600"/>
                  </a:lnTo>
                  <a:lnTo>
                    <a:pt x="914209" y="1761204"/>
                  </a:lnTo>
                  <a:lnTo>
                    <a:pt x="949007" y="1784667"/>
                  </a:lnTo>
                  <a:lnTo>
                    <a:pt x="972470" y="1819465"/>
                  </a:lnTo>
                  <a:lnTo>
                    <a:pt x="981075" y="1862074"/>
                  </a:lnTo>
                  <a:lnTo>
                    <a:pt x="972470" y="1904755"/>
                  </a:lnTo>
                  <a:lnTo>
                    <a:pt x="949007" y="1939591"/>
                  </a:lnTo>
                  <a:lnTo>
                    <a:pt x="914209" y="1963068"/>
                  </a:lnTo>
                  <a:lnTo>
                    <a:pt x="871601" y="1971675"/>
                  </a:lnTo>
                  <a:lnTo>
                    <a:pt x="828919" y="1963068"/>
                  </a:lnTo>
                  <a:lnTo>
                    <a:pt x="794083" y="1939591"/>
                  </a:lnTo>
                  <a:lnTo>
                    <a:pt x="770606" y="1904755"/>
                  </a:lnTo>
                  <a:lnTo>
                    <a:pt x="762000" y="1862074"/>
                  </a:lnTo>
                  <a:close/>
                </a:path>
                <a:path w="3124200" h="2095500">
                  <a:moveTo>
                    <a:pt x="0" y="1143000"/>
                  </a:moveTo>
                  <a:lnTo>
                    <a:pt x="8606" y="1102197"/>
                  </a:lnTo>
                  <a:lnTo>
                    <a:pt x="32083" y="1068895"/>
                  </a:lnTo>
                  <a:lnTo>
                    <a:pt x="66919" y="1046452"/>
                  </a:lnTo>
                  <a:lnTo>
                    <a:pt x="109600" y="1038225"/>
                  </a:lnTo>
                  <a:lnTo>
                    <a:pt x="152209" y="1046452"/>
                  </a:lnTo>
                  <a:lnTo>
                    <a:pt x="187007" y="1068895"/>
                  </a:lnTo>
                  <a:lnTo>
                    <a:pt x="210470" y="1102197"/>
                  </a:lnTo>
                  <a:lnTo>
                    <a:pt x="219075" y="1143000"/>
                  </a:lnTo>
                  <a:lnTo>
                    <a:pt x="210470" y="1183802"/>
                  </a:lnTo>
                  <a:lnTo>
                    <a:pt x="187007" y="1217104"/>
                  </a:lnTo>
                  <a:lnTo>
                    <a:pt x="152209" y="1239547"/>
                  </a:lnTo>
                  <a:lnTo>
                    <a:pt x="109600" y="1247775"/>
                  </a:lnTo>
                  <a:lnTo>
                    <a:pt x="66919" y="1239547"/>
                  </a:lnTo>
                  <a:lnTo>
                    <a:pt x="32083" y="1217104"/>
                  </a:lnTo>
                  <a:lnTo>
                    <a:pt x="8606" y="1183802"/>
                  </a:lnTo>
                  <a:lnTo>
                    <a:pt x="0" y="1143000"/>
                  </a:lnTo>
                  <a:close/>
                </a:path>
                <a:path w="3124200" h="2095500">
                  <a:moveTo>
                    <a:pt x="1657350" y="104775"/>
                  </a:moveTo>
                  <a:lnTo>
                    <a:pt x="1666712" y="63972"/>
                  </a:lnTo>
                  <a:lnTo>
                    <a:pt x="1692243" y="30670"/>
                  </a:lnTo>
                  <a:lnTo>
                    <a:pt x="1730109" y="8227"/>
                  </a:lnTo>
                  <a:lnTo>
                    <a:pt x="1776476" y="0"/>
                  </a:lnTo>
                  <a:lnTo>
                    <a:pt x="1822769" y="8227"/>
                  </a:lnTo>
                  <a:lnTo>
                    <a:pt x="1860597" y="30670"/>
                  </a:lnTo>
                  <a:lnTo>
                    <a:pt x="1886114" y="63972"/>
                  </a:lnTo>
                  <a:lnTo>
                    <a:pt x="1895475" y="104775"/>
                  </a:lnTo>
                  <a:lnTo>
                    <a:pt x="1886114" y="145577"/>
                  </a:lnTo>
                  <a:lnTo>
                    <a:pt x="1860597" y="178879"/>
                  </a:lnTo>
                  <a:lnTo>
                    <a:pt x="1822769" y="201322"/>
                  </a:lnTo>
                  <a:lnTo>
                    <a:pt x="1776476" y="209550"/>
                  </a:lnTo>
                  <a:lnTo>
                    <a:pt x="1730109" y="201322"/>
                  </a:lnTo>
                  <a:lnTo>
                    <a:pt x="1692243" y="178879"/>
                  </a:lnTo>
                  <a:lnTo>
                    <a:pt x="1666712" y="145577"/>
                  </a:lnTo>
                  <a:lnTo>
                    <a:pt x="1657350" y="104775"/>
                  </a:lnTo>
                  <a:close/>
                </a:path>
                <a:path w="3124200" h="2095500">
                  <a:moveTo>
                    <a:pt x="2914650" y="1128649"/>
                  </a:moveTo>
                  <a:lnTo>
                    <a:pt x="2922877" y="1086040"/>
                  </a:lnTo>
                  <a:lnTo>
                    <a:pt x="2945320" y="1051242"/>
                  </a:lnTo>
                  <a:lnTo>
                    <a:pt x="2978622" y="1027779"/>
                  </a:lnTo>
                  <a:lnTo>
                    <a:pt x="3019425" y="1019175"/>
                  </a:lnTo>
                  <a:lnTo>
                    <a:pt x="3060227" y="1027779"/>
                  </a:lnTo>
                  <a:lnTo>
                    <a:pt x="3093529" y="1051242"/>
                  </a:lnTo>
                  <a:lnTo>
                    <a:pt x="3115972" y="1086040"/>
                  </a:lnTo>
                  <a:lnTo>
                    <a:pt x="3124200" y="1128649"/>
                  </a:lnTo>
                  <a:lnTo>
                    <a:pt x="3115972" y="1171330"/>
                  </a:lnTo>
                  <a:lnTo>
                    <a:pt x="3093529" y="1206166"/>
                  </a:lnTo>
                  <a:lnTo>
                    <a:pt x="3060227" y="1229643"/>
                  </a:lnTo>
                  <a:lnTo>
                    <a:pt x="3019425" y="1238250"/>
                  </a:lnTo>
                  <a:lnTo>
                    <a:pt x="2978622" y="1229643"/>
                  </a:lnTo>
                  <a:lnTo>
                    <a:pt x="2945320" y="1206166"/>
                  </a:lnTo>
                  <a:lnTo>
                    <a:pt x="2922877" y="1171330"/>
                  </a:lnTo>
                  <a:lnTo>
                    <a:pt x="2914650" y="1128649"/>
                  </a:lnTo>
                  <a:close/>
                </a:path>
              </a:pathLst>
            </a:custGeom>
            <a:ln w="4127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4382" y="2376551"/>
              <a:ext cx="221742" cy="22174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657350" y="2933700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109474"/>
                  </a:moveTo>
                  <a:lnTo>
                    <a:pt x="8606" y="66865"/>
                  </a:lnTo>
                  <a:lnTo>
                    <a:pt x="32083" y="32067"/>
                  </a:lnTo>
                  <a:lnTo>
                    <a:pt x="66919" y="8604"/>
                  </a:lnTo>
                  <a:lnTo>
                    <a:pt x="109600" y="0"/>
                  </a:lnTo>
                  <a:lnTo>
                    <a:pt x="152209" y="8604"/>
                  </a:lnTo>
                  <a:lnTo>
                    <a:pt x="187007" y="32067"/>
                  </a:lnTo>
                  <a:lnTo>
                    <a:pt x="210470" y="66865"/>
                  </a:lnTo>
                  <a:lnTo>
                    <a:pt x="219075" y="109474"/>
                  </a:lnTo>
                  <a:lnTo>
                    <a:pt x="210470" y="152155"/>
                  </a:lnTo>
                  <a:lnTo>
                    <a:pt x="187007" y="186991"/>
                  </a:lnTo>
                  <a:lnTo>
                    <a:pt x="152209" y="210468"/>
                  </a:lnTo>
                  <a:lnTo>
                    <a:pt x="109600" y="219075"/>
                  </a:lnTo>
                  <a:lnTo>
                    <a:pt x="66919" y="210468"/>
                  </a:lnTo>
                  <a:lnTo>
                    <a:pt x="32083" y="186991"/>
                  </a:lnTo>
                  <a:lnTo>
                    <a:pt x="8606" y="152155"/>
                  </a:lnTo>
                  <a:lnTo>
                    <a:pt x="0" y="109474"/>
                  </a:lnTo>
                  <a:close/>
                </a:path>
              </a:pathLst>
            </a:custGeom>
            <a:ln w="4127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30696" y="1137793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820" y="0"/>
                  </a:moveTo>
                  <a:lnTo>
                    <a:pt x="85089" y="7493"/>
                  </a:lnTo>
                  <a:lnTo>
                    <a:pt x="105282" y="24892"/>
                  </a:lnTo>
                  <a:lnTo>
                    <a:pt x="0" y="24892"/>
                  </a:lnTo>
                  <a:lnTo>
                    <a:pt x="0" y="36703"/>
                  </a:lnTo>
                  <a:lnTo>
                    <a:pt x="105282" y="36703"/>
                  </a:lnTo>
                  <a:lnTo>
                    <a:pt x="85089" y="54229"/>
                  </a:lnTo>
                  <a:lnTo>
                    <a:pt x="91820" y="61722"/>
                  </a:lnTo>
                  <a:lnTo>
                    <a:pt x="123316" y="34417"/>
                  </a:lnTo>
                  <a:lnTo>
                    <a:pt x="123316" y="27178"/>
                  </a:lnTo>
                  <a:lnTo>
                    <a:pt x="9182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824220" y="1072578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60150" y="630681"/>
            <a:ext cx="4639945" cy="2686050"/>
            <a:chOff x="1460150" y="630681"/>
            <a:chExt cx="4639945" cy="2686050"/>
          </a:xfrm>
        </p:grpSpPr>
        <p:sp>
          <p:nvSpPr>
            <p:cNvPr id="37" name="object 37"/>
            <p:cNvSpPr/>
            <p:nvPr/>
          </p:nvSpPr>
          <p:spPr>
            <a:xfrm>
              <a:off x="5734050" y="140017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5500" y="1314450"/>
              <a:ext cx="1098804" cy="59258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60150" y="630681"/>
              <a:ext cx="1328134" cy="49047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56761" y="2817812"/>
              <a:ext cx="1964054" cy="49866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75062" y="1406016"/>
              <a:ext cx="2407729" cy="106781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61183" y="2813049"/>
              <a:ext cx="135636" cy="43053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2406650" y="3729990"/>
            <a:ext cx="170243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Verdana"/>
                <a:cs typeface="Verdana"/>
              </a:rPr>
              <a:t>Temperature</a:t>
            </a:r>
            <a:endParaRPr sz="200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Verdana"/>
                <a:cs typeface="Verdana"/>
              </a:rPr>
              <a:t>(Celsius)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937" y="1689988"/>
            <a:ext cx="1285875" cy="640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latin typeface="Verdana"/>
                <a:cs typeface="Verdana"/>
              </a:rPr>
              <a:t>Duration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Verdana"/>
                <a:cs typeface="Verdana"/>
              </a:rPr>
              <a:t>(minutes)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6075" y="649351"/>
            <a:ext cx="2356485" cy="17143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3240" y="939164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8921" y="958849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1451" y="1120013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89" h="62230">
                <a:moveTo>
                  <a:pt x="91693" y="0"/>
                </a:moveTo>
                <a:lnTo>
                  <a:pt x="85090" y="7492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702"/>
                </a:lnTo>
                <a:lnTo>
                  <a:pt x="105156" y="36702"/>
                </a:lnTo>
                <a:lnTo>
                  <a:pt x="85090" y="54228"/>
                </a:lnTo>
                <a:lnTo>
                  <a:pt x="91693" y="61722"/>
                </a:lnTo>
                <a:lnTo>
                  <a:pt x="123190" y="34544"/>
                </a:lnTo>
                <a:lnTo>
                  <a:pt x="123190" y="27177"/>
                </a:lnTo>
                <a:lnTo>
                  <a:pt x="9169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1800" y="1054798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587" y="2471801"/>
            <a:ext cx="4733925" cy="742950"/>
          </a:xfrm>
          <a:prstGeom prst="rect">
            <a:avLst/>
          </a:prstGeom>
          <a:ln w="28575">
            <a:solidFill>
              <a:srgbClr val="0096F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2550">
              <a:lnSpc>
                <a:spcPts val="1664"/>
              </a:lnSpc>
              <a:spcBef>
                <a:spcPts val="340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np.array([[200.0, </a:t>
            </a:r>
            <a:r>
              <a:rPr sz="1400" spc="-10" dirty="0">
                <a:latin typeface="Consolas"/>
                <a:cs typeface="Consolas"/>
              </a:rPr>
              <a:t>17.0]])</a:t>
            </a:r>
            <a:endParaRPr sz="1400">
              <a:latin typeface="Consolas"/>
              <a:cs typeface="Consolas"/>
            </a:endParaRPr>
          </a:p>
          <a:p>
            <a:pPr marL="82550">
              <a:lnSpc>
                <a:spcPts val="1655"/>
              </a:lnSpc>
            </a:pPr>
            <a:r>
              <a:rPr sz="1400" dirty="0">
                <a:latin typeface="Consolas"/>
                <a:cs typeface="Consolas"/>
              </a:rPr>
              <a:t>layer_1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Dense(units=3,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activation=‘sigmoid’)</a:t>
            </a:r>
            <a:endParaRPr sz="1400">
              <a:latin typeface="Consolas"/>
              <a:cs typeface="Consolas"/>
            </a:endParaRPr>
          </a:p>
          <a:p>
            <a:pPr marL="82550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a1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layer_1(x)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5700" y="1019175"/>
            <a:ext cx="180975" cy="1809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3402" y="2543810"/>
            <a:ext cx="391439" cy="62217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39136" y="3247135"/>
            <a:ext cx="193548" cy="37096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5"/>
              </a:spcBef>
            </a:pPr>
            <a:r>
              <a:rPr dirty="0"/>
              <a:t>Build</a:t>
            </a:r>
            <a:r>
              <a:rPr spc="-4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model</a:t>
            </a:r>
            <a:r>
              <a:rPr spc="-110" dirty="0"/>
              <a:t> </a:t>
            </a:r>
            <a:r>
              <a:rPr dirty="0"/>
              <a:t>using</a:t>
            </a:r>
            <a:r>
              <a:rPr spc="50" dirty="0"/>
              <a:t> </a:t>
            </a:r>
            <a:r>
              <a:rPr spc="-10" dirty="0"/>
              <a:t>TensorFlow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63" y="723963"/>
            <a:ext cx="2003996" cy="1639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3240" y="939164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8921" y="958849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9637" y="3671887"/>
            <a:ext cx="4772025" cy="523875"/>
          </a:xfrm>
          <a:prstGeom prst="rect">
            <a:avLst/>
          </a:prstGeom>
          <a:ln w="28575">
            <a:solidFill>
              <a:srgbClr val="0096F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5090">
              <a:lnSpc>
                <a:spcPts val="1664"/>
              </a:lnSpc>
              <a:spcBef>
                <a:spcPts val="340"/>
              </a:spcBef>
            </a:pPr>
            <a:r>
              <a:rPr sz="1400" dirty="0">
                <a:latin typeface="Consolas"/>
                <a:cs typeface="Consolas"/>
              </a:rPr>
              <a:t>layer_2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Dense(units=1,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activation=‘sigmoid’)</a:t>
            </a:r>
            <a:endParaRPr sz="1400">
              <a:latin typeface="Consolas"/>
              <a:cs typeface="Consolas"/>
            </a:endParaRPr>
          </a:p>
          <a:p>
            <a:pPr marL="85090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a2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layer_2(a1)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40276" y="1039875"/>
            <a:ext cx="1278890" cy="1024890"/>
            <a:chOff x="4240276" y="1039875"/>
            <a:chExt cx="1278890" cy="1024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111" y="1675764"/>
              <a:ext cx="566547" cy="3886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52976" y="1052575"/>
              <a:ext cx="590550" cy="695325"/>
            </a:xfrm>
            <a:custGeom>
              <a:avLst/>
              <a:gdLst/>
              <a:ahLst/>
              <a:cxnLst/>
              <a:rect l="l" t="t" r="r" b="b"/>
              <a:pathLst>
                <a:path w="590550" h="695325">
                  <a:moveTo>
                    <a:pt x="0" y="695325"/>
                  </a:moveTo>
                  <a:lnTo>
                    <a:pt x="590550" y="695325"/>
                  </a:lnTo>
                  <a:lnTo>
                    <a:pt x="590550" y="0"/>
                  </a:lnTo>
                  <a:lnTo>
                    <a:pt x="0" y="0"/>
                  </a:lnTo>
                  <a:lnTo>
                    <a:pt x="0" y="695325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61072" y="2499042"/>
            <a:ext cx="455295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np.array([[200.0, </a:t>
            </a:r>
            <a:r>
              <a:rPr sz="1400" spc="-10" dirty="0">
                <a:latin typeface="Consolas"/>
                <a:cs typeface="Consolas"/>
              </a:rPr>
              <a:t>17.0]])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Consolas"/>
                <a:cs typeface="Consolas"/>
              </a:rPr>
              <a:t>layer_1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Dense(units=3,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activation=‘sigmoid’)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a1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layer_1(x)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1451" y="1120013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89" h="62230">
                <a:moveTo>
                  <a:pt x="91693" y="0"/>
                </a:moveTo>
                <a:lnTo>
                  <a:pt x="85090" y="7492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702"/>
                </a:lnTo>
                <a:lnTo>
                  <a:pt x="105156" y="36702"/>
                </a:lnTo>
                <a:lnTo>
                  <a:pt x="85090" y="54228"/>
                </a:lnTo>
                <a:lnTo>
                  <a:pt x="91693" y="61722"/>
                </a:lnTo>
                <a:lnTo>
                  <a:pt x="123190" y="34544"/>
                </a:lnTo>
                <a:lnTo>
                  <a:pt x="123190" y="27177"/>
                </a:lnTo>
                <a:lnTo>
                  <a:pt x="9169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71800" y="1054798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86075" y="135255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5"/>
              </a:spcBef>
            </a:pPr>
            <a:r>
              <a:rPr dirty="0"/>
              <a:t>Build</a:t>
            </a:r>
            <a:r>
              <a:rPr spc="-4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model</a:t>
            </a:r>
            <a:r>
              <a:rPr spc="-110" dirty="0"/>
              <a:t> </a:t>
            </a:r>
            <a:r>
              <a:rPr dirty="0"/>
              <a:t>using</a:t>
            </a:r>
            <a:r>
              <a:rPr spc="50" dirty="0"/>
              <a:t> </a:t>
            </a:r>
            <a:r>
              <a:rPr spc="-10" dirty="0"/>
              <a:t>TensorFlow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49059" y="1521523"/>
            <a:ext cx="1358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9245" y="1358899"/>
            <a:ext cx="41910" cy="176530"/>
          </a:xfrm>
          <a:custGeom>
            <a:avLst/>
            <a:gdLst/>
            <a:ahLst/>
            <a:cxnLst/>
            <a:rect l="l" t="t" r="r" b="b"/>
            <a:pathLst>
              <a:path w="41909" h="176530">
                <a:moveTo>
                  <a:pt x="41402" y="0"/>
                </a:moveTo>
                <a:lnTo>
                  <a:pt x="0" y="0"/>
                </a:lnTo>
                <a:lnTo>
                  <a:pt x="0" y="6350"/>
                </a:lnTo>
                <a:lnTo>
                  <a:pt x="26035" y="6350"/>
                </a:lnTo>
                <a:lnTo>
                  <a:pt x="26035" y="170180"/>
                </a:lnTo>
                <a:lnTo>
                  <a:pt x="0" y="170180"/>
                </a:lnTo>
                <a:lnTo>
                  <a:pt x="0" y="176530"/>
                </a:lnTo>
                <a:lnTo>
                  <a:pt x="41402" y="176530"/>
                </a:lnTo>
                <a:lnTo>
                  <a:pt x="41402" y="170180"/>
                </a:lnTo>
                <a:lnTo>
                  <a:pt x="41402" y="6350"/>
                </a:lnTo>
                <a:lnTo>
                  <a:pt x="41402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5415" y="1358899"/>
            <a:ext cx="41910" cy="176530"/>
          </a:xfrm>
          <a:custGeom>
            <a:avLst/>
            <a:gdLst/>
            <a:ahLst/>
            <a:cxnLst/>
            <a:rect l="l" t="t" r="r" b="b"/>
            <a:pathLst>
              <a:path w="41909" h="176530">
                <a:moveTo>
                  <a:pt x="41529" y="0"/>
                </a:moveTo>
                <a:lnTo>
                  <a:pt x="0" y="0"/>
                </a:lnTo>
                <a:lnTo>
                  <a:pt x="0" y="6350"/>
                </a:lnTo>
                <a:lnTo>
                  <a:pt x="0" y="170180"/>
                </a:lnTo>
                <a:lnTo>
                  <a:pt x="0" y="176530"/>
                </a:lnTo>
                <a:lnTo>
                  <a:pt x="41529" y="176530"/>
                </a:lnTo>
                <a:lnTo>
                  <a:pt x="41529" y="170180"/>
                </a:lnTo>
                <a:lnTo>
                  <a:pt x="15481" y="170180"/>
                </a:lnTo>
                <a:lnTo>
                  <a:pt x="15481" y="6350"/>
                </a:lnTo>
                <a:lnTo>
                  <a:pt x="41529" y="6350"/>
                </a:lnTo>
                <a:lnTo>
                  <a:pt x="41529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32753" y="1368424"/>
            <a:ext cx="6642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ambria Math"/>
                <a:cs typeface="Cambria Math"/>
              </a:rPr>
              <a:t>𝑖𝑠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40FF"/>
                </a:solidFill>
                <a:latin typeface="Cambria Math"/>
                <a:cs typeface="Cambria Math"/>
              </a:rPr>
              <a:t>𝑎</a:t>
            </a:r>
            <a:r>
              <a:rPr sz="2000" spc="180" dirty="0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sz="2250" spc="-75" baseline="38888" dirty="0">
                <a:solidFill>
                  <a:srgbClr val="FF40FF"/>
                </a:solidFill>
                <a:latin typeface="Cambria Math"/>
                <a:cs typeface="Cambria Math"/>
              </a:rPr>
              <a:t>2</a:t>
            </a:r>
            <a:endParaRPr sz="2250" baseline="38888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2816" y="1368424"/>
            <a:ext cx="74485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ambria Math"/>
                <a:cs typeface="Cambria Math"/>
              </a:rPr>
              <a:t>≥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0.5?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8001" y="2852801"/>
            <a:ext cx="1638300" cy="952500"/>
          </a:xfrm>
          <a:prstGeom prst="rect">
            <a:avLst/>
          </a:prstGeom>
          <a:ln w="28575">
            <a:solidFill>
              <a:srgbClr val="0096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6520">
              <a:lnSpc>
                <a:spcPts val="1664"/>
              </a:lnSpc>
              <a:spcBef>
                <a:spcPts val="295"/>
              </a:spcBef>
            </a:pPr>
            <a:r>
              <a:rPr sz="1400" dirty="0">
                <a:latin typeface="Consolas"/>
                <a:cs typeface="Consolas"/>
              </a:rPr>
              <a:t>if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a2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&gt;=</a:t>
            </a:r>
            <a:r>
              <a:rPr sz="1400" spc="-20" dirty="0">
                <a:latin typeface="Consolas"/>
                <a:cs typeface="Consolas"/>
              </a:rPr>
              <a:t> 0.5:</a:t>
            </a:r>
            <a:endParaRPr sz="1400">
              <a:latin typeface="Consolas"/>
              <a:cs typeface="Consolas"/>
            </a:endParaRPr>
          </a:p>
          <a:p>
            <a:pPr marL="287020">
              <a:lnSpc>
                <a:spcPts val="1655"/>
              </a:lnSpc>
            </a:pPr>
            <a:r>
              <a:rPr sz="1400" dirty="0">
                <a:latin typeface="Consolas"/>
                <a:cs typeface="Consolas"/>
              </a:rPr>
              <a:t>yhat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1</a:t>
            </a:r>
            <a:endParaRPr sz="1400">
              <a:latin typeface="Consolas"/>
              <a:cs typeface="Consolas"/>
            </a:endParaRPr>
          </a:p>
          <a:p>
            <a:pPr marL="96520">
              <a:lnSpc>
                <a:spcPts val="1670"/>
              </a:lnSpc>
            </a:pPr>
            <a:r>
              <a:rPr sz="1400" spc="-10" dirty="0">
                <a:latin typeface="Consolas"/>
                <a:cs typeface="Consolas"/>
              </a:rPr>
              <a:t>else:</a:t>
            </a:r>
            <a:endParaRPr sz="1400">
              <a:latin typeface="Consolas"/>
              <a:cs typeface="Consolas"/>
            </a:endParaRPr>
          </a:p>
          <a:p>
            <a:pPr marL="28702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Consolas"/>
                <a:cs typeface="Consolas"/>
              </a:rPr>
              <a:t>yhat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spc="-60" dirty="0">
                <a:latin typeface="Consolas"/>
                <a:cs typeface="Consolas"/>
              </a:rPr>
              <a:t>0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2334" y="1949195"/>
            <a:ext cx="64516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795" dirty="0">
                <a:solidFill>
                  <a:srgbClr val="FF40FF"/>
                </a:solidFill>
                <a:latin typeface="Cambria Math"/>
                <a:cs typeface="Cambria Math"/>
              </a:rPr>
              <a:t>𝑦ො</a:t>
            </a:r>
            <a:r>
              <a:rPr sz="2000" spc="170" dirty="0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spc="-415" dirty="0">
                <a:solidFill>
                  <a:srgbClr val="7A81FF"/>
                </a:solidFill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6150" y="1957069"/>
            <a:ext cx="64516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795" dirty="0">
                <a:solidFill>
                  <a:srgbClr val="FF40FF"/>
                </a:solidFill>
                <a:latin typeface="Cambria Math"/>
                <a:cs typeface="Cambria Math"/>
              </a:rPr>
              <a:t>𝑦ො</a:t>
            </a:r>
            <a:r>
              <a:rPr sz="2000" spc="165" dirty="0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spc="-409" dirty="0">
                <a:solidFill>
                  <a:srgbClr val="945200"/>
                </a:solidFill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2323" y="2338577"/>
            <a:ext cx="221615" cy="22161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724775" y="2362200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0" y="109474"/>
                </a:moveTo>
                <a:lnTo>
                  <a:pt x="8606" y="66865"/>
                </a:lnTo>
                <a:lnTo>
                  <a:pt x="32083" y="32067"/>
                </a:lnTo>
                <a:lnTo>
                  <a:pt x="66919" y="8604"/>
                </a:lnTo>
                <a:lnTo>
                  <a:pt x="109600" y="0"/>
                </a:lnTo>
                <a:lnTo>
                  <a:pt x="152209" y="8604"/>
                </a:lnTo>
                <a:lnTo>
                  <a:pt x="187007" y="32067"/>
                </a:lnTo>
                <a:lnTo>
                  <a:pt x="210470" y="66865"/>
                </a:lnTo>
                <a:lnTo>
                  <a:pt x="219075" y="109474"/>
                </a:lnTo>
                <a:lnTo>
                  <a:pt x="210470" y="152155"/>
                </a:lnTo>
                <a:lnTo>
                  <a:pt x="187007" y="186991"/>
                </a:lnTo>
                <a:lnTo>
                  <a:pt x="152209" y="210468"/>
                </a:lnTo>
                <a:lnTo>
                  <a:pt x="109600" y="219075"/>
                </a:lnTo>
                <a:lnTo>
                  <a:pt x="66919" y="210468"/>
                </a:lnTo>
                <a:lnTo>
                  <a:pt x="32083" y="186991"/>
                </a:lnTo>
                <a:lnTo>
                  <a:pt x="8606" y="152155"/>
                </a:lnTo>
                <a:lnTo>
                  <a:pt x="0" y="109474"/>
                </a:lnTo>
                <a:close/>
              </a:path>
            </a:pathLst>
          </a:custGeom>
          <a:ln w="41275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7595" y="1756791"/>
            <a:ext cx="745616" cy="26466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2942" y="1767204"/>
            <a:ext cx="218185" cy="16637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08664" y="1824863"/>
            <a:ext cx="226140" cy="11938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82027" y="3699192"/>
            <a:ext cx="4552950" cy="453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layer_2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Dense(units=1,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activation=‘sigmoid’)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a2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layer_2(a1)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1072" y="2499042"/>
            <a:ext cx="455295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np.array([[200.0, </a:t>
            </a:r>
            <a:r>
              <a:rPr sz="1400" spc="-10" dirty="0">
                <a:latin typeface="Consolas"/>
                <a:cs typeface="Consolas"/>
              </a:rPr>
              <a:t>17.0]])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Consolas"/>
                <a:cs typeface="Consolas"/>
              </a:rPr>
              <a:t>layer_1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Dense(units=3,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activation=‘sigmoid’)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a1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layer_1(x)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86075" y="723963"/>
            <a:ext cx="2632583" cy="163976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833240" y="939164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8921" y="958849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81451" y="1120013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89" h="62230">
                <a:moveTo>
                  <a:pt x="91693" y="0"/>
                </a:moveTo>
                <a:lnTo>
                  <a:pt x="85090" y="7492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702"/>
                </a:lnTo>
                <a:lnTo>
                  <a:pt x="105156" y="36702"/>
                </a:lnTo>
                <a:lnTo>
                  <a:pt x="85090" y="54228"/>
                </a:lnTo>
                <a:lnTo>
                  <a:pt x="91693" y="61722"/>
                </a:lnTo>
                <a:lnTo>
                  <a:pt x="123190" y="34544"/>
                </a:lnTo>
                <a:lnTo>
                  <a:pt x="123190" y="27177"/>
                </a:lnTo>
                <a:lnTo>
                  <a:pt x="9169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71800" y="1054798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34200" y="1362075"/>
            <a:ext cx="180975" cy="180975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4410">
              <a:lnSpc>
                <a:spcPct val="100000"/>
              </a:lnSpc>
              <a:spcBef>
                <a:spcPts val="105"/>
              </a:spcBef>
            </a:pPr>
            <a:r>
              <a:rPr dirty="0"/>
              <a:t>Model</a:t>
            </a:r>
            <a:r>
              <a:rPr spc="-4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digit</a:t>
            </a:r>
            <a:r>
              <a:rPr spc="-20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87451" y="1825751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32" y="0"/>
                </a:moveTo>
                <a:lnTo>
                  <a:pt x="85077" y="7620"/>
                </a:lnTo>
                <a:lnTo>
                  <a:pt x="105168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68" y="36830"/>
                </a:lnTo>
                <a:lnTo>
                  <a:pt x="85077" y="54228"/>
                </a:lnTo>
                <a:lnTo>
                  <a:pt x="91732" y="61849"/>
                </a:lnTo>
                <a:lnTo>
                  <a:pt x="123253" y="34544"/>
                </a:lnTo>
                <a:lnTo>
                  <a:pt x="123253" y="27305"/>
                </a:lnTo>
                <a:lnTo>
                  <a:pt x="91732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97" y="1761807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0525" y="971613"/>
            <a:ext cx="3337560" cy="2152650"/>
            <a:chOff x="390525" y="971613"/>
            <a:chExt cx="3337560" cy="2152650"/>
          </a:xfrm>
        </p:grpSpPr>
        <p:sp>
          <p:nvSpPr>
            <p:cNvPr id="6" name="object 6"/>
            <p:cNvSpPr/>
            <p:nvPr/>
          </p:nvSpPr>
          <p:spPr>
            <a:xfrm>
              <a:off x="1766950" y="1566925"/>
              <a:ext cx="552450" cy="1314450"/>
            </a:xfrm>
            <a:custGeom>
              <a:avLst/>
              <a:gdLst/>
              <a:ahLst/>
              <a:cxnLst/>
              <a:rect l="l" t="t" r="r" b="b"/>
              <a:pathLst>
                <a:path w="552450" h="1314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222248"/>
                  </a:lnTo>
                  <a:lnTo>
                    <a:pt x="545205" y="1258139"/>
                  </a:lnTo>
                  <a:lnTo>
                    <a:pt x="525446" y="1287446"/>
                  </a:lnTo>
                  <a:lnTo>
                    <a:pt x="496139" y="1307205"/>
                  </a:lnTo>
                  <a:lnTo>
                    <a:pt x="460248" y="1314450"/>
                  </a:lnTo>
                  <a:lnTo>
                    <a:pt x="92075" y="1314450"/>
                  </a:lnTo>
                  <a:lnTo>
                    <a:pt x="56203" y="1307205"/>
                  </a:lnTo>
                  <a:lnTo>
                    <a:pt x="26939" y="1287446"/>
                  </a:lnTo>
                  <a:lnTo>
                    <a:pt x="7225" y="1258139"/>
                  </a:lnTo>
                  <a:lnTo>
                    <a:pt x="0" y="122224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62200" y="1614550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8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86126" y="1947925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0" y="90424"/>
                  </a:moveTo>
                  <a:lnTo>
                    <a:pt x="7110" y="55239"/>
                  </a:lnTo>
                  <a:lnTo>
                    <a:pt x="26495" y="26495"/>
                  </a:lnTo>
                  <a:lnTo>
                    <a:pt x="55239" y="7110"/>
                  </a:lnTo>
                  <a:lnTo>
                    <a:pt x="90424" y="0"/>
                  </a:lnTo>
                  <a:lnTo>
                    <a:pt x="452374" y="0"/>
                  </a:lnTo>
                  <a:lnTo>
                    <a:pt x="487632" y="7110"/>
                  </a:lnTo>
                  <a:lnTo>
                    <a:pt x="516413" y="26495"/>
                  </a:lnTo>
                  <a:lnTo>
                    <a:pt x="535813" y="55239"/>
                  </a:lnTo>
                  <a:lnTo>
                    <a:pt x="542925" y="90424"/>
                  </a:lnTo>
                  <a:lnTo>
                    <a:pt x="542925" y="452374"/>
                  </a:lnTo>
                  <a:lnTo>
                    <a:pt x="535813" y="487578"/>
                  </a:lnTo>
                  <a:lnTo>
                    <a:pt x="516413" y="516366"/>
                  </a:lnTo>
                  <a:lnTo>
                    <a:pt x="487632" y="535795"/>
                  </a:lnTo>
                  <a:lnTo>
                    <a:pt x="452374" y="542925"/>
                  </a:lnTo>
                  <a:lnTo>
                    <a:pt x="90424" y="542925"/>
                  </a:lnTo>
                  <a:lnTo>
                    <a:pt x="55239" y="535795"/>
                  </a:lnTo>
                  <a:lnTo>
                    <a:pt x="26495" y="516366"/>
                  </a:lnTo>
                  <a:lnTo>
                    <a:pt x="7110" y="487578"/>
                  </a:lnTo>
                  <a:lnTo>
                    <a:pt x="0" y="452374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71851" y="203365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8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2325" y="21717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200" y="21717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0525" y="208597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6287" y="985900"/>
              <a:ext cx="562610" cy="2124075"/>
            </a:xfrm>
            <a:custGeom>
              <a:avLst/>
              <a:gdLst/>
              <a:ahLst/>
              <a:cxnLst/>
              <a:rect l="l" t="t" r="r" b="b"/>
              <a:pathLst>
                <a:path w="562610" h="2124075">
                  <a:moveTo>
                    <a:pt x="0" y="93599"/>
                  </a:moveTo>
                  <a:lnTo>
                    <a:pt x="7360" y="57167"/>
                  </a:lnTo>
                  <a:lnTo>
                    <a:pt x="27433" y="27416"/>
                  </a:lnTo>
                  <a:lnTo>
                    <a:pt x="57205" y="7356"/>
                  </a:lnTo>
                  <a:lnTo>
                    <a:pt x="93662" y="0"/>
                  </a:lnTo>
                  <a:lnTo>
                    <a:pt x="468312" y="0"/>
                  </a:lnTo>
                  <a:lnTo>
                    <a:pt x="504763" y="7356"/>
                  </a:lnTo>
                  <a:lnTo>
                    <a:pt x="534558" y="27416"/>
                  </a:lnTo>
                  <a:lnTo>
                    <a:pt x="554662" y="57167"/>
                  </a:lnTo>
                  <a:lnTo>
                    <a:pt x="562038" y="93599"/>
                  </a:lnTo>
                  <a:lnTo>
                    <a:pt x="562038" y="2030349"/>
                  </a:lnTo>
                  <a:lnTo>
                    <a:pt x="554662" y="2066799"/>
                  </a:lnTo>
                  <a:lnTo>
                    <a:pt x="534558" y="2096595"/>
                  </a:lnTo>
                  <a:lnTo>
                    <a:pt x="504763" y="2116699"/>
                  </a:lnTo>
                  <a:lnTo>
                    <a:pt x="468312" y="2124075"/>
                  </a:lnTo>
                  <a:lnTo>
                    <a:pt x="93662" y="2124075"/>
                  </a:lnTo>
                  <a:lnTo>
                    <a:pt x="57205" y="2116699"/>
                  </a:lnTo>
                  <a:lnTo>
                    <a:pt x="27433" y="2096595"/>
                  </a:lnTo>
                  <a:lnTo>
                    <a:pt x="7360" y="2066799"/>
                  </a:lnTo>
                  <a:lnTo>
                    <a:pt x="0" y="2030349"/>
                  </a:lnTo>
                  <a:lnTo>
                    <a:pt x="0" y="93599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1537" y="1043050"/>
              <a:ext cx="381000" cy="2000250"/>
            </a:xfrm>
            <a:custGeom>
              <a:avLst/>
              <a:gdLst/>
              <a:ahLst/>
              <a:cxnLst/>
              <a:rect l="l" t="t" r="r" b="b"/>
              <a:pathLst>
                <a:path w="381000" h="2000250">
                  <a:moveTo>
                    <a:pt x="0" y="590550"/>
                  </a:moveTo>
                  <a:lnTo>
                    <a:pt x="6634" y="542395"/>
                  </a:lnTo>
                  <a:lnTo>
                    <a:pt x="25359" y="499152"/>
                  </a:lnTo>
                  <a:lnTo>
                    <a:pt x="54402" y="462534"/>
                  </a:lnTo>
                  <a:lnTo>
                    <a:pt x="91993" y="434255"/>
                  </a:lnTo>
                  <a:lnTo>
                    <a:pt x="136361" y="416030"/>
                  </a:lnTo>
                  <a:lnTo>
                    <a:pt x="185737" y="409575"/>
                  </a:lnTo>
                  <a:lnTo>
                    <a:pt x="235113" y="416030"/>
                  </a:lnTo>
                  <a:lnTo>
                    <a:pt x="279481" y="434255"/>
                  </a:lnTo>
                  <a:lnTo>
                    <a:pt x="317072" y="462534"/>
                  </a:lnTo>
                  <a:lnTo>
                    <a:pt x="346115" y="499152"/>
                  </a:lnTo>
                  <a:lnTo>
                    <a:pt x="364840" y="542395"/>
                  </a:lnTo>
                  <a:lnTo>
                    <a:pt x="371475" y="590550"/>
                  </a:lnTo>
                  <a:lnTo>
                    <a:pt x="364840" y="638660"/>
                  </a:lnTo>
                  <a:lnTo>
                    <a:pt x="346115" y="681891"/>
                  </a:lnTo>
                  <a:lnTo>
                    <a:pt x="317072" y="718518"/>
                  </a:lnTo>
                  <a:lnTo>
                    <a:pt x="279481" y="746816"/>
                  </a:lnTo>
                  <a:lnTo>
                    <a:pt x="235113" y="765060"/>
                  </a:lnTo>
                  <a:lnTo>
                    <a:pt x="185737" y="771525"/>
                  </a:lnTo>
                  <a:lnTo>
                    <a:pt x="136361" y="765060"/>
                  </a:lnTo>
                  <a:lnTo>
                    <a:pt x="91993" y="746816"/>
                  </a:lnTo>
                  <a:lnTo>
                    <a:pt x="54402" y="718518"/>
                  </a:lnTo>
                  <a:lnTo>
                    <a:pt x="25359" y="681891"/>
                  </a:lnTo>
                  <a:lnTo>
                    <a:pt x="6634" y="638660"/>
                  </a:lnTo>
                  <a:lnTo>
                    <a:pt x="0" y="590550"/>
                  </a:lnTo>
                  <a:close/>
                </a:path>
                <a:path w="381000" h="2000250">
                  <a:moveTo>
                    <a:pt x="9525" y="1409700"/>
                  </a:moveTo>
                  <a:lnTo>
                    <a:pt x="16159" y="1361545"/>
                  </a:lnTo>
                  <a:lnTo>
                    <a:pt x="34884" y="1318302"/>
                  </a:lnTo>
                  <a:lnTo>
                    <a:pt x="63927" y="1281684"/>
                  </a:lnTo>
                  <a:lnTo>
                    <a:pt x="101518" y="1253405"/>
                  </a:lnTo>
                  <a:lnTo>
                    <a:pt x="145886" y="1235180"/>
                  </a:lnTo>
                  <a:lnTo>
                    <a:pt x="195262" y="1228725"/>
                  </a:lnTo>
                  <a:lnTo>
                    <a:pt x="244638" y="1235180"/>
                  </a:lnTo>
                  <a:lnTo>
                    <a:pt x="289006" y="1253405"/>
                  </a:lnTo>
                  <a:lnTo>
                    <a:pt x="326597" y="1281683"/>
                  </a:lnTo>
                  <a:lnTo>
                    <a:pt x="355640" y="1318302"/>
                  </a:lnTo>
                  <a:lnTo>
                    <a:pt x="374365" y="1361545"/>
                  </a:lnTo>
                  <a:lnTo>
                    <a:pt x="381000" y="1409700"/>
                  </a:lnTo>
                  <a:lnTo>
                    <a:pt x="374365" y="1457810"/>
                  </a:lnTo>
                  <a:lnTo>
                    <a:pt x="355640" y="1501041"/>
                  </a:lnTo>
                  <a:lnTo>
                    <a:pt x="326597" y="1537668"/>
                  </a:lnTo>
                  <a:lnTo>
                    <a:pt x="289006" y="1565966"/>
                  </a:lnTo>
                  <a:lnTo>
                    <a:pt x="244638" y="1584210"/>
                  </a:lnTo>
                  <a:lnTo>
                    <a:pt x="195262" y="1590675"/>
                  </a:lnTo>
                  <a:lnTo>
                    <a:pt x="145886" y="1584210"/>
                  </a:lnTo>
                  <a:lnTo>
                    <a:pt x="101518" y="1565966"/>
                  </a:lnTo>
                  <a:lnTo>
                    <a:pt x="63927" y="1537668"/>
                  </a:lnTo>
                  <a:lnTo>
                    <a:pt x="34884" y="1501041"/>
                  </a:lnTo>
                  <a:lnTo>
                    <a:pt x="16159" y="1457810"/>
                  </a:lnTo>
                  <a:lnTo>
                    <a:pt x="9525" y="1409700"/>
                  </a:lnTo>
                  <a:close/>
                </a:path>
                <a:path w="381000" h="2000250">
                  <a:moveTo>
                    <a:pt x="9525" y="1814449"/>
                  </a:moveTo>
                  <a:lnTo>
                    <a:pt x="15989" y="1765064"/>
                  </a:lnTo>
                  <a:lnTo>
                    <a:pt x="34233" y="1720704"/>
                  </a:lnTo>
                  <a:lnTo>
                    <a:pt x="62531" y="1683131"/>
                  </a:lnTo>
                  <a:lnTo>
                    <a:pt x="99158" y="1654109"/>
                  </a:lnTo>
                  <a:lnTo>
                    <a:pt x="142389" y="1635402"/>
                  </a:lnTo>
                  <a:lnTo>
                    <a:pt x="190500" y="1628775"/>
                  </a:lnTo>
                  <a:lnTo>
                    <a:pt x="238610" y="1635402"/>
                  </a:lnTo>
                  <a:lnTo>
                    <a:pt x="281841" y="1654109"/>
                  </a:lnTo>
                  <a:lnTo>
                    <a:pt x="318468" y="1683131"/>
                  </a:lnTo>
                  <a:lnTo>
                    <a:pt x="346766" y="1720704"/>
                  </a:lnTo>
                  <a:lnTo>
                    <a:pt x="365010" y="1765064"/>
                  </a:lnTo>
                  <a:lnTo>
                    <a:pt x="371475" y="1814449"/>
                  </a:lnTo>
                  <a:lnTo>
                    <a:pt x="365010" y="1863842"/>
                  </a:lnTo>
                  <a:lnTo>
                    <a:pt x="346766" y="1908226"/>
                  </a:lnTo>
                  <a:lnTo>
                    <a:pt x="318468" y="1945830"/>
                  </a:lnTo>
                  <a:lnTo>
                    <a:pt x="281841" y="1974882"/>
                  </a:lnTo>
                  <a:lnTo>
                    <a:pt x="238610" y="1993613"/>
                  </a:lnTo>
                  <a:lnTo>
                    <a:pt x="190500" y="2000250"/>
                  </a:lnTo>
                  <a:lnTo>
                    <a:pt x="142389" y="1993613"/>
                  </a:lnTo>
                  <a:lnTo>
                    <a:pt x="99158" y="1974882"/>
                  </a:lnTo>
                  <a:lnTo>
                    <a:pt x="62531" y="1945830"/>
                  </a:lnTo>
                  <a:lnTo>
                    <a:pt x="34233" y="1908226"/>
                  </a:lnTo>
                  <a:lnTo>
                    <a:pt x="15989" y="1863842"/>
                  </a:lnTo>
                  <a:lnTo>
                    <a:pt x="9525" y="1814449"/>
                  </a:lnTo>
                  <a:close/>
                </a:path>
                <a:path w="381000" h="2000250">
                  <a:moveTo>
                    <a:pt x="9525" y="180975"/>
                  </a:moveTo>
                  <a:lnTo>
                    <a:pt x="16159" y="132820"/>
                  </a:lnTo>
                  <a:lnTo>
                    <a:pt x="34884" y="89577"/>
                  </a:lnTo>
                  <a:lnTo>
                    <a:pt x="63927" y="52959"/>
                  </a:lnTo>
                  <a:lnTo>
                    <a:pt x="101518" y="24680"/>
                  </a:lnTo>
                  <a:lnTo>
                    <a:pt x="145886" y="6455"/>
                  </a:lnTo>
                  <a:lnTo>
                    <a:pt x="195262" y="0"/>
                  </a:lnTo>
                  <a:lnTo>
                    <a:pt x="244638" y="6455"/>
                  </a:lnTo>
                  <a:lnTo>
                    <a:pt x="289006" y="24680"/>
                  </a:lnTo>
                  <a:lnTo>
                    <a:pt x="326597" y="52959"/>
                  </a:lnTo>
                  <a:lnTo>
                    <a:pt x="355640" y="89577"/>
                  </a:lnTo>
                  <a:lnTo>
                    <a:pt x="374365" y="132820"/>
                  </a:lnTo>
                  <a:lnTo>
                    <a:pt x="381000" y="180975"/>
                  </a:lnTo>
                  <a:lnTo>
                    <a:pt x="374365" y="229085"/>
                  </a:lnTo>
                  <a:lnTo>
                    <a:pt x="355640" y="272316"/>
                  </a:lnTo>
                  <a:lnTo>
                    <a:pt x="326597" y="308943"/>
                  </a:lnTo>
                  <a:lnTo>
                    <a:pt x="289006" y="337241"/>
                  </a:lnTo>
                  <a:lnTo>
                    <a:pt x="244638" y="355485"/>
                  </a:lnTo>
                  <a:lnTo>
                    <a:pt x="195262" y="361950"/>
                  </a:lnTo>
                  <a:lnTo>
                    <a:pt x="145886" y="355485"/>
                  </a:lnTo>
                  <a:lnTo>
                    <a:pt x="101518" y="337241"/>
                  </a:lnTo>
                  <a:lnTo>
                    <a:pt x="63927" y="308943"/>
                  </a:lnTo>
                  <a:lnTo>
                    <a:pt x="34884" y="272316"/>
                  </a:lnTo>
                  <a:lnTo>
                    <a:pt x="16159" y="229085"/>
                  </a:lnTo>
                  <a:lnTo>
                    <a:pt x="9525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1600" y="215265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59" y="0"/>
                  </a:lnTo>
                  <a:close/>
                </a:path>
                <a:path w="365760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1725" y="24241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8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09612" y="938275"/>
            <a:ext cx="676275" cy="2228850"/>
          </a:xfrm>
          <a:prstGeom prst="rect">
            <a:avLst/>
          </a:prstGeom>
          <a:ln w="25400">
            <a:solidFill>
              <a:srgbClr val="0096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9520" y="2021903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2942" y="3193669"/>
            <a:ext cx="75819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25</a:t>
            </a:r>
            <a:r>
              <a:rPr sz="1400" spc="-3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1479" y="3022917"/>
            <a:ext cx="7581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15</a:t>
            </a:r>
            <a:r>
              <a:rPr sz="1400" spc="-5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91536" y="1842007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820" y="0"/>
                </a:moveTo>
                <a:lnTo>
                  <a:pt x="85089" y="7492"/>
                </a:lnTo>
                <a:lnTo>
                  <a:pt x="105282" y="25018"/>
                </a:lnTo>
                <a:lnTo>
                  <a:pt x="0" y="25018"/>
                </a:lnTo>
                <a:lnTo>
                  <a:pt x="0" y="36702"/>
                </a:lnTo>
                <a:lnTo>
                  <a:pt x="105282" y="36702"/>
                </a:lnTo>
                <a:lnTo>
                  <a:pt x="85089" y="54228"/>
                </a:lnTo>
                <a:lnTo>
                  <a:pt x="91820" y="61721"/>
                </a:lnTo>
                <a:lnTo>
                  <a:pt x="123317" y="34543"/>
                </a:lnTo>
                <a:lnTo>
                  <a:pt x="123317" y="27177"/>
                </a:lnTo>
                <a:lnTo>
                  <a:pt x="9182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55850" y="1682114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05504" y="1870710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821" y="0"/>
                </a:moveTo>
                <a:lnTo>
                  <a:pt x="85090" y="7619"/>
                </a:lnTo>
                <a:lnTo>
                  <a:pt x="105283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283" y="36829"/>
                </a:lnTo>
                <a:lnTo>
                  <a:pt x="85090" y="54356"/>
                </a:lnTo>
                <a:lnTo>
                  <a:pt x="91821" y="61848"/>
                </a:lnTo>
                <a:lnTo>
                  <a:pt x="123317" y="34543"/>
                </a:lnTo>
                <a:lnTo>
                  <a:pt x="123317" y="27304"/>
                </a:lnTo>
                <a:lnTo>
                  <a:pt x="91821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70960" y="1711261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[3]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27705" y="2581211"/>
            <a:ext cx="5537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1</a:t>
            </a:r>
            <a:r>
              <a:rPr sz="1400" spc="-5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7030A0"/>
                </a:solidFill>
                <a:latin typeface="Verdana"/>
                <a:cs typeface="Verdana"/>
              </a:rPr>
              <a:t>unit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38676" y="1043050"/>
            <a:ext cx="4972050" cy="733425"/>
          </a:xfrm>
          <a:custGeom>
            <a:avLst/>
            <a:gdLst/>
            <a:ahLst/>
            <a:cxnLst/>
            <a:rect l="l" t="t" r="r" b="b"/>
            <a:pathLst>
              <a:path w="4972050" h="733425">
                <a:moveTo>
                  <a:pt x="0" y="733425"/>
                </a:moveTo>
                <a:lnTo>
                  <a:pt x="4972050" y="733425"/>
                </a:lnTo>
                <a:lnTo>
                  <a:pt x="4972050" y="0"/>
                </a:lnTo>
                <a:lnTo>
                  <a:pt x="0" y="0"/>
                </a:lnTo>
                <a:lnTo>
                  <a:pt x="0" y="733425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17670" y="1060386"/>
            <a:ext cx="4645025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np.array([[0.0,...245,...240...0]])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Consolas"/>
                <a:cs typeface="Consolas"/>
              </a:rPr>
              <a:t>layer_1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Dense(units=25,</a:t>
            </a:r>
            <a:r>
              <a:rPr sz="1400" spc="-6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activation=‘sigmoid’)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a1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layer_1(x)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74013" y="1835276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90" h="62230">
                <a:moveTo>
                  <a:pt x="91693" y="0"/>
                </a:moveTo>
                <a:lnTo>
                  <a:pt x="85090" y="7620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56" y="36830"/>
                </a:lnTo>
                <a:lnTo>
                  <a:pt x="85090" y="54228"/>
                </a:lnTo>
                <a:lnTo>
                  <a:pt x="91693" y="61849"/>
                </a:lnTo>
                <a:lnTo>
                  <a:pt x="123190" y="34544"/>
                </a:lnTo>
                <a:lnTo>
                  <a:pt x="123190" y="27305"/>
                </a:lnTo>
                <a:lnTo>
                  <a:pt x="91693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3808984" y="1097661"/>
            <a:ext cx="2860040" cy="702945"/>
            <a:chOff x="3808984" y="1097661"/>
            <a:chExt cx="2860040" cy="702945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2286" y="1272667"/>
              <a:ext cx="316357" cy="30098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8984" y="1097661"/>
              <a:ext cx="711073" cy="70269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337310" y="1675383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4410">
              <a:lnSpc>
                <a:spcPct val="100000"/>
              </a:lnSpc>
              <a:spcBef>
                <a:spcPts val="105"/>
              </a:spcBef>
            </a:pPr>
            <a:r>
              <a:rPr dirty="0"/>
              <a:t>Model</a:t>
            </a:r>
            <a:r>
              <a:rPr spc="-4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digit</a:t>
            </a:r>
            <a:r>
              <a:rPr spc="-20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87451" y="1825751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32" y="0"/>
                </a:moveTo>
                <a:lnTo>
                  <a:pt x="85077" y="7620"/>
                </a:lnTo>
                <a:lnTo>
                  <a:pt x="105168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68" y="36830"/>
                </a:lnTo>
                <a:lnTo>
                  <a:pt x="85077" y="54228"/>
                </a:lnTo>
                <a:lnTo>
                  <a:pt x="91732" y="61849"/>
                </a:lnTo>
                <a:lnTo>
                  <a:pt x="123253" y="34544"/>
                </a:lnTo>
                <a:lnTo>
                  <a:pt x="123253" y="27305"/>
                </a:lnTo>
                <a:lnTo>
                  <a:pt x="91732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97" y="1761807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0525" y="971613"/>
            <a:ext cx="3337560" cy="2152650"/>
            <a:chOff x="390525" y="971613"/>
            <a:chExt cx="3337560" cy="2152650"/>
          </a:xfrm>
        </p:grpSpPr>
        <p:sp>
          <p:nvSpPr>
            <p:cNvPr id="6" name="object 6"/>
            <p:cNvSpPr/>
            <p:nvPr/>
          </p:nvSpPr>
          <p:spPr>
            <a:xfrm>
              <a:off x="1766950" y="1566925"/>
              <a:ext cx="552450" cy="1314450"/>
            </a:xfrm>
            <a:custGeom>
              <a:avLst/>
              <a:gdLst/>
              <a:ahLst/>
              <a:cxnLst/>
              <a:rect l="l" t="t" r="r" b="b"/>
              <a:pathLst>
                <a:path w="552450" h="1314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222248"/>
                  </a:lnTo>
                  <a:lnTo>
                    <a:pt x="545205" y="1258139"/>
                  </a:lnTo>
                  <a:lnTo>
                    <a:pt x="525446" y="1287446"/>
                  </a:lnTo>
                  <a:lnTo>
                    <a:pt x="496139" y="1307205"/>
                  </a:lnTo>
                  <a:lnTo>
                    <a:pt x="460248" y="1314450"/>
                  </a:lnTo>
                  <a:lnTo>
                    <a:pt x="92075" y="1314450"/>
                  </a:lnTo>
                  <a:lnTo>
                    <a:pt x="56203" y="1307205"/>
                  </a:lnTo>
                  <a:lnTo>
                    <a:pt x="26939" y="1287446"/>
                  </a:lnTo>
                  <a:lnTo>
                    <a:pt x="7225" y="1258139"/>
                  </a:lnTo>
                  <a:lnTo>
                    <a:pt x="0" y="122224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62200" y="1614550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8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86126" y="1947925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0" y="90424"/>
                  </a:moveTo>
                  <a:lnTo>
                    <a:pt x="7110" y="55239"/>
                  </a:lnTo>
                  <a:lnTo>
                    <a:pt x="26495" y="26495"/>
                  </a:lnTo>
                  <a:lnTo>
                    <a:pt x="55239" y="7110"/>
                  </a:lnTo>
                  <a:lnTo>
                    <a:pt x="90424" y="0"/>
                  </a:lnTo>
                  <a:lnTo>
                    <a:pt x="452374" y="0"/>
                  </a:lnTo>
                  <a:lnTo>
                    <a:pt x="487632" y="7110"/>
                  </a:lnTo>
                  <a:lnTo>
                    <a:pt x="516413" y="26495"/>
                  </a:lnTo>
                  <a:lnTo>
                    <a:pt x="535813" y="55239"/>
                  </a:lnTo>
                  <a:lnTo>
                    <a:pt x="542925" y="90424"/>
                  </a:lnTo>
                  <a:lnTo>
                    <a:pt x="542925" y="452374"/>
                  </a:lnTo>
                  <a:lnTo>
                    <a:pt x="535813" y="487578"/>
                  </a:lnTo>
                  <a:lnTo>
                    <a:pt x="516413" y="516366"/>
                  </a:lnTo>
                  <a:lnTo>
                    <a:pt x="487632" y="535795"/>
                  </a:lnTo>
                  <a:lnTo>
                    <a:pt x="452374" y="542925"/>
                  </a:lnTo>
                  <a:lnTo>
                    <a:pt x="90424" y="542925"/>
                  </a:lnTo>
                  <a:lnTo>
                    <a:pt x="55239" y="535795"/>
                  </a:lnTo>
                  <a:lnTo>
                    <a:pt x="26495" y="516366"/>
                  </a:lnTo>
                  <a:lnTo>
                    <a:pt x="7110" y="487578"/>
                  </a:lnTo>
                  <a:lnTo>
                    <a:pt x="0" y="452374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71851" y="203365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8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2325" y="21717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200" y="21717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0525" y="208597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6287" y="985900"/>
              <a:ext cx="562610" cy="2124075"/>
            </a:xfrm>
            <a:custGeom>
              <a:avLst/>
              <a:gdLst/>
              <a:ahLst/>
              <a:cxnLst/>
              <a:rect l="l" t="t" r="r" b="b"/>
              <a:pathLst>
                <a:path w="562610" h="2124075">
                  <a:moveTo>
                    <a:pt x="0" y="93599"/>
                  </a:moveTo>
                  <a:lnTo>
                    <a:pt x="7360" y="57167"/>
                  </a:lnTo>
                  <a:lnTo>
                    <a:pt x="27433" y="27416"/>
                  </a:lnTo>
                  <a:lnTo>
                    <a:pt x="57205" y="7356"/>
                  </a:lnTo>
                  <a:lnTo>
                    <a:pt x="93662" y="0"/>
                  </a:lnTo>
                  <a:lnTo>
                    <a:pt x="468312" y="0"/>
                  </a:lnTo>
                  <a:lnTo>
                    <a:pt x="504763" y="7356"/>
                  </a:lnTo>
                  <a:lnTo>
                    <a:pt x="534558" y="27416"/>
                  </a:lnTo>
                  <a:lnTo>
                    <a:pt x="554662" y="57167"/>
                  </a:lnTo>
                  <a:lnTo>
                    <a:pt x="562038" y="93599"/>
                  </a:lnTo>
                  <a:lnTo>
                    <a:pt x="562038" y="2030349"/>
                  </a:lnTo>
                  <a:lnTo>
                    <a:pt x="554662" y="2066799"/>
                  </a:lnTo>
                  <a:lnTo>
                    <a:pt x="534558" y="2096595"/>
                  </a:lnTo>
                  <a:lnTo>
                    <a:pt x="504763" y="2116699"/>
                  </a:lnTo>
                  <a:lnTo>
                    <a:pt x="468312" y="2124075"/>
                  </a:lnTo>
                  <a:lnTo>
                    <a:pt x="93662" y="2124075"/>
                  </a:lnTo>
                  <a:lnTo>
                    <a:pt x="57205" y="2116699"/>
                  </a:lnTo>
                  <a:lnTo>
                    <a:pt x="27433" y="2096595"/>
                  </a:lnTo>
                  <a:lnTo>
                    <a:pt x="7360" y="2066799"/>
                  </a:lnTo>
                  <a:lnTo>
                    <a:pt x="0" y="2030349"/>
                  </a:lnTo>
                  <a:lnTo>
                    <a:pt x="0" y="93599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1537" y="1043050"/>
              <a:ext cx="381000" cy="2000250"/>
            </a:xfrm>
            <a:custGeom>
              <a:avLst/>
              <a:gdLst/>
              <a:ahLst/>
              <a:cxnLst/>
              <a:rect l="l" t="t" r="r" b="b"/>
              <a:pathLst>
                <a:path w="381000" h="2000250">
                  <a:moveTo>
                    <a:pt x="0" y="590550"/>
                  </a:moveTo>
                  <a:lnTo>
                    <a:pt x="6634" y="542395"/>
                  </a:lnTo>
                  <a:lnTo>
                    <a:pt x="25359" y="499152"/>
                  </a:lnTo>
                  <a:lnTo>
                    <a:pt x="54402" y="462534"/>
                  </a:lnTo>
                  <a:lnTo>
                    <a:pt x="91993" y="434255"/>
                  </a:lnTo>
                  <a:lnTo>
                    <a:pt x="136361" y="416030"/>
                  </a:lnTo>
                  <a:lnTo>
                    <a:pt x="185737" y="409575"/>
                  </a:lnTo>
                  <a:lnTo>
                    <a:pt x="235113" y="416030"/>
                  </a:lnTo>
                  <a:lnTo>
                    <a:pt x="279481" y="434255"/>
                  </a:lnTo>
                  <a:lnTo>
                    <a:pt x="317072" y="462534"/>
                  </a:lnTo>
                  <a:lnTo>
                    <a:pt x="346115" y="499152"/>
                  </a:lnTo>
                  <a:lnTo>
                    <a:pt x="364840" y="542395"/>
                  </a:lnTo>
                  <a:lnTo>
                    <a:pt x="371475" y="590550"/>
                  </a:lnTo>
                  <a:lnTo>
                    <a:pt x="364840" y="638660"/>
                  </a:lnTo>
                  <a:lnTo>
                    <a:pt x="346115" y="681891"/>
                  </a:lnTo>
                  <a:lnTo>
                    <a:pt x="317072" y="718518"/>
                  </a:lnTo>
                  <a:lnTo>
                    <a:pt x="279481" y="746816"/>
                  </a:lnTo>
                  <a:lnTo>
                    <a:pt x="235113" y="765060"/>
                  </a:lnTo>
                  <a:lnTo>
                    <a:pt x="185737" y="771525"/>
                  </a:lnTo>
                  <a:lnTo>
                    <a:pt x="136361" y="765060"/>
                  </a:lnTo>
                  <a:lnTo>
                    <a:pt x="91993" y="746816"/>
                  </a:lnTo>
                  <a:lnTo>
                    <a:pt x="54402" y="718518"/>
                  </a:lnTo>
                  <a:lnTo>
                    <a:pt x="25359" y="681891"/>
                  </a:lnTo>
                  <a:lnTo>
                    <a:pt x="6634" y="638660"/>
                  </a:lnTo>
                  <a:lnTo>
                    <a:pt x="0" y="590550"/>
                  </a:lnTo>
                  <a:close/>
                </a:path>
                <a:path w="381000" h="2000250">
                  <a:moveTo>
                    <a:pt x="9525" y="1409700"/>
                  </a:moveTo>
                  <a:lnTo>
                    <a:pt x="16159" y="1361545"/>
                  </a:lnTo>
                  <a:lnTo>
                    <a:pt x="34884" y="1318302"/>
                  </a:lnTo>
                  <a:lnTo>
                    <a:pt x="63927" y="1281684"/>
                  </a:lnTo>
                  <a:lnTo>
                    <a:pt x="101518" y="1253405"/>
                  </a:lnTo>
                  <a:lnTo>
                    <a:pt x="145886" y="1235180"/>
                  </a:lnTo>
                  <a:lnTo>
                    <a:pt x="195262" y="1228725"/>
                  </a:lnTo>
                  <a:lnTo>
                    <a:pt x="244638" y="1235180"/>
                  </a:lnTo>
                  <a:lnTo>
                    <a:pt x="289006" y="1253405"/>
                  </a:lnTo>
                  <a:lnTo>
                    <a:pt x="326597" y="1281683"/>
                  </a:lnTo>
                  <a:lnTo>
                    <a:pt x="355640" y="1318302"/>
                  </a:lnTo>
                  <a:lnTo>
                    <a:pt x="374365" y="1361545"/>
                  </a:lnTo>
                  <a:lnTo>
                    <a:pt x="381000" y="1409700"/>
                  </a:lnTo>
                  <a:lnTo>
                    <a:pt x="374365" y="1457810"/>
                  </a:lnTo>
                  <a:lnTo>
                    <a:pt x="355640" y="1501041"/>
                  </a:lnTo>
                  <a:lnTo>
                    <a:pt x="326597" y="1537668"/>
                  </a:lnTo>
                  <a:lnTo>
                    <a:pt x="289006" y="1565966"/>
                  </a:lnTo>
                  <a:lnTo>
                    <a:pt x="244638" y="1584210"/>
                  </a:lnTo>
                  <a:lnTo>
                    <a:pt x="195262" y="1590675"/>
                  </a:lnTo>
                  <a:lnTo>
                    <a:pt x="145886" y="1584210"/>
                  </a:lnTo>
                  <a:lnTo>
                    <a:pt x="101518" y="1565966"/>
                  </a:lnTo>
                  <a:lnTo>
                    <a:pt x="63927" y="1537668"/>
                  </a:lnTo>
                  <a:lnTo>
                    <a:pt x="34884" y="1501041"/>
                  </a:lnTo>
                  <a:lnTo>
                    <a:pt x="16159" y="1457810"/>
                  </a:lnTo>
                  <a:lnTo>
                    <a:pt x="9525" y="1409700"/>
                  </a:lnTo>
                  <a:close/>
                </a:path>
                <a:path w="381000" h="2000250">
                  <a:moveTo>
                    <a:pt x="9525" y="1814449"/>
                  </a:moveTo>
                  <a:lnTo>
                    <a:pt x="15989" y="1765064"/>
                  </a:lnTo>
                  <a:lnTo>
                    <a:pt x="34233" y="1720704"/>
                  </a:lnTo>
                  <a:lnTo>
                    <a:pt x="62531" y="1683131"/>
                  </a:lnTo>
                  <a:lnTo>
                    <a:pt x="99158" y="1654109"/>
                  </a:lnTo>
                  <a:lnTo>
                    <a:pt x="142389" y="1635402"/>
                  </a:lnTo>
                  <a:lnTo>
                    <a:pt x="190500" y="1628775"/>
                  </a:lnTo>
                  <a:lnTo>
                    <a:pt x="238610" y="1635402"/>
                  </a:lnTo>
                  <a:lnTo>
                    <a:pt x="281841" y="1654109"/>
                  </a:lnTo>
                  <a:lnTo>
                    <a:pt x="318468" y="1683131"/>
                  </a:lnTo>
                  <a:lnTo>
                    <a:pt x="346766" y="1720704"/>
                  </a:lnTo>
                  <a:lnTo>
                    <a:pt x="365010" y="1765064"/>
                  </a:lnTo>
                  <a:lnTo>
                    <a:pt x="371475" y="1814449"/>
                  </a:lnTo>
                  <a:lnTo>
                    <a:pt x="365010" y="1863842"/>
                  </a:lnTo>
                  <a:lnTo>
                    <a:pt x="346766" y="1908226"/>
                  </a:lnTo>
                  <a:lnTo>
                    <a:pt x="318468" y="1945830"/>
                  </a:lnTo>
                  <a:lnTo>
                    <a:pt x="281841" y="1974882"/>
                  </a:lnTo>
                  <a:lnTo>
                    <a:pt x="238610" y="1993613"/>
                  </a:lnTo>
                  <a:lnTo>
                    <a:pt x="190500" y="2000250"/>
                  </a:lnTo>
                  <a:lnTo>
                    <a:pt x="142389" y="1993613"/>
                  </a:lnTo>
                  <a:lnTo>
                    <a:pt x="99158" y="1974882"/>
                  </a:lnTo>
                  <a:lnTo>
                    <a:pt x="62531" y="1945830"/>
                  </a:lnTo>
                  <a:lnTo>
                    <a:pt x="34233" y="1908226"/>
                  </a:lnTo>
                  <a:lnTo>
                    <a:pt x="15989" y="1863842"/>
                  </a:lnTo>
                  <a:lnTo>
                    <a:pt x="9525" y="1814449"/>
                  </a:lnTo>
                  <a:close/>
                </a:path>
                <a:path w="381000" h="2000250">
                  <a:moveTo>
                    <a:pt x="9525" y="180975"/>
                  </a:moveTo>
                  <a:lnTo>
                    <a:pt x="16159" y="132820"/>
                  </a:lnTo>
                  <a:lnTo>
                    <a:pt x="34884" y="89577"/>
                  </a:lnTo>
                  <a:lnTo>
                    <a:pt x="63927" y="52959"/>
                  </a:lnTo>
                  <a:lnTo>
                    <a:pt x="101518" y="24680"/>
                  </a:lnTo>
                  <a:lnTo>
                    <a:pt x="145886" y="6455"/>
                  </a:lnTo>
                  <a:lnTo>
                    <a:pt x="195262" y="0"/>
                  </a:lnTo>
                  <a:lnTo>
                    <a:pt x="244638" y="6455"/>
                  </a:lnTo>
                  <a:lnTo>
                    <a:pt x="289006" y="24680"/>
                  </a:lnTo>
                  <a:lnTo>
                    <a:pt x="326597" y="52959"/>
                  </a:lnTo>
                  <a:lnTo>
                    <a:pt x="355640" y="89577"/>
                  </a:lnTo>
                  <a:lnTo>
                    <a:pt x="374365" y="132820"/>
                  </a:lnTo>
                  <a:lnTo>
                    <a:pt x="381000" y="180975"/>
                  </a:lnTo>
                  <a:lnTo>
                    <a:pt x="374365" y="229085"/>
                  </a:lnTo>
                  <a:lnTo>
                    <a:pt x="355640" y="272316"/>
                  </a:lnTo>
                  <a:lnTo>
                    <a:pt x="326597" y="308943"/>
                  </a:lnTo>
                  <a:lnTo>
                    <a:pt x="289006" y="337241"/>
                  </a:lnTo>
                  <a:lnTo>
                    <a:pt x="244638" y="355485"/>
                  </a:lnTo>
                  <a:lnTo>
                    <a:pt x="195262" y="361950"/>
                  </a:lnTo>
                  <a:lnTo>
                    <a:pt x="145886" y="355485"/>
                  </a:lnTo>
                  <a:lnTo>
                    <a:pt x="101518" y="337241"/>
                  </a:lnTo>
                  <a:lnTo>
                    <a:pt x="63927" y="308943"/>
                  </a:lnTo>
                  <a:lnTo>
                    <a:pt x="34884" y="272316"/>
                  </a:lnTo>
                  <a:lnTo>
                    <a:pt x="16159" y="229085"/>
                  </a:lnTo>
                  <a:lnTo>
                    <a:pt x="9525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1600" y="215265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59" y="0"/>
                  </a:lnTo>
                  <a:close/>
                </a:path>
                <a:path w="365760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1725" y="24241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8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04569" y="1876107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9520" y="2021903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4013" y="1835276"/>
            <a:ext cx="1141095" cy="68580"/>
          </a:xfrm>
          <a:custGeom>
            <a:avLst/>
            <a:gdLst/>
            <a:ahLst/>
            <a:cxnLst/>
            <a:rect l="l" t="t" r="r" b="b"/>
            <a:pathLst>
              <a:path w="1141095" h="68580">
                <a:moveTo>
                  <a:pt x="123190" y="27317"/>
                </a:moveTo>
                <a:lnTo>
                  <a:pt x="91694" y="0"/>
                </a:lnTo>
                <a:lnTo>
                  <a:pt x="85090" y="7620"/>
                </a:lnTo>
                <a:lnTo>
                  <a:pt x="105156" y="25031"/>
                </a:lnTo>
                <a:lnTo>
                  <a:pt x="0" y="25031"/>
                </a:lnTo>
                <a:lnTo>
                  <a:pt x="0" y="36842"/>
                </a:lnTo>
                <a:lnTo>
                  <a:pt x="105156" y="36842"/>
                </a:lnTo>
                <a:lnTo>
                  <a:pt x="85090" y="54229"/>
                </a:lnTo>
                <a:lnTo>
                  <a:pt x="91694" y="61849"/>
                </a:lnTo>
                <a:lnTo>
                  <a:pt x="123190" y="34556"/>
                </a:lnTo>
                <a:lnTo>
                  <a:pt x="123190" y="27317"/>
                </a:lnTo>
                <a:close/>
              </a:path>
              <a:path w="1141095" h="68580">
                <a:moveTo>
                  <a:pt x="1140841" y="33909"/>
                </a:moveTo>
                <a:lnTo>
                  <a:pt x="1109345" y="6743"/>
                </a:lnTo>
                <a:lnTo>
                  <a:pt x="1102614" y="14224"/>
                </a:lnTo>
                <a:lnTo>
                  <a:pt x="1122807" y="31750"/>
                </a:lnTo>
                <a:lnTo>
                  <a:pt x="1017524" y="31750"/>
                </a:lnTo>
                <a:lnTo>
                  <a:pt x="1017524" y="43434"/>
                </a:lnTo>
                <a:lnTo>
                  <a:pt x="1122807" y="43434"/>
                </a:lnTo>
                <a:lnTo>
                  <a:pt x="1102614" y="60960"/>
                </a:lnTo>
                <a:lnTo>
                  <a:pt x="1109345" y="68453"/>
                </a:lnTo>
                <a:lnTo>
                  <a:pt x="1140841" y="41275"/>
                </a:lnTo>
                <a:lnTo>
                  <a:pt x="1140841" y="3390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24610" y="1682114"/>
            <a:ext cx="149225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068705" algn="l"/>
              </a:tabLst>
            </a:pPr>
            <a:r>
              <a:rPr sz="3000" spc="-30" baseline="-19444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2250" spc="-30" baseline="1851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250" baseline="1851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05504" y="1870710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821" y="0"/>
                </a:moveTo>
                <a:lnTo>
                  <a:pt x="85090" y="7619"/>
                </a:lnTo>
                <a:lnTo>
                  <a:pt x="105283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283" y="36829"/>
                </a:lnTo>
                <a:lnTo>
                  <a:pt x="85090" y="54356"/>
                </a:lnTo>
                <a:lnTo>
                  <a:pt x="91821" y="61848"/>
                </a:lnTo>
                <a:lnTo>
                  <a:pt x="123317" y="34543"/>
                </a:lnTo>
                <a:lnTo>
                  <a:pt x="123317" y="27304"/>
                </a:lnTo>
                <a:lnTo>
                  <a:pt x="91821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70960" y="1711261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[3]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09801" y="1452625"/>
            <a:ext cx="657225" cy="1533525"/>
          </a:xfrm>
          <a:custGeom>
            <a:avLst/>
            <a:gdLst/>
            <a:ahLst/>
            <a:cxnLst/>
            <a:rect l="l" t="t" r="r" b="b"/>
            <a:pathLst>
              <a:path w="657225" h="1533525">
                <a:moveTo>
                  <a:pt x="0" y="1533525"/>
                </a:moveTo>
                <a:lnTo>
                  <a:pt x="657225" y="1533525"/>
                </a:lnTo>
                <a:lnTo>
                  <a:pt x="657225" y="0"/>
                </a:lnTo>
                <a:lnTo>
                  <a:pt x="0" y="0"/>
                </a:lnTo>
                <a:lnTo>
                  <a:pt x="0" y="1533525"/>
                </a:lnTo>
                <a:close/>
              </a:path>
            </a:pathLst>
          </a:custGeom>
          <a:ln w="2540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2942" y="2581211"/>
            <a:ext cx="2599055" cy="8559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1</a:t>
            </a:r>
            <a:r>
              <a:rPr sz="1400" spc="-5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7030A0"/>
                </a:solidFill>
                <a:latin typeface="Verdana"/>
                <a:cs typeface="Verdana"/>
              </a:rPr>
              <a:t>unit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Verdana"/>
              <a:cs typeface="Verdana"/>
            </a:endParaRPr>
          </a:p>
          <a:p>
            <a:pPr marL="1010919">
              <a:lnSpc>
                <a:spcPts val="1515"/>
              </a:lnSpc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15</a:t>
            </a:r>
            <a:r>
              <a:rPr sz="1400" spc="-5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515"/>
              </a:lnSpc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25</a:t>
            </a:r>
            <a:r>
              <a:rPr sz="1400" spc="-3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7670" y="1060386"/>
            <a:ext cx="4645025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np.array([[0.0,...245,...240...0]])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Consolas"/>
                <a:cs typeface="Consolas"/>
              </a:rPr>
              <a:t>layer_1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Dense(units=25,</a:t>
            </a:r>
            <a:r>
              <a:rPr sz="1400" spc="-6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activation=‘sigmoid’)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a1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layer_1(x)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29151" y="1881251"/>
            <a:ext cx="4981575" cy="523875"/>
          </a:xfrm>
          <a:prstGeom prst="rect">
            <a:avLst/>
          </a:prstGeom>
          <a:ln w="28575">
            <a:solidFill>
              <a:srgbClr val="0096F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710">
              <a:lnSpc>
                <a:spcPts val="1664"/>
              </a:lnSpc>
              <a:spcBef>
                <a:spcPts val="340"/>
              </a:spcBef>
            </a:pPr>
            <a:r>
              <a:rPr sz="1400" dirty="0">
                <a:latin typeface="Consolas"/>
                <a:cs typeface="Consolas"/>
              </a:rPr>
              <a:t>layer_2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Dense(units=15,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activation=‘sigmoid’)</a:t>
            </a:r>
            <a:endParaRPr sz="1400">
              <a:latin typeface="Consolas"/>
              <a:cs typeface="Consolas"/>
            </a:endParaRPr>
          </a:p>
          <a:p>
            <a:pPr marL="92710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a2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layer_2(a1)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2285" y="1272666"/>
            <a:ext cx="316357" cy="30098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0840" y="1491741"/>
            <a:ext cx="339217" cy="30861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82695" y="1945894"/>
            <a:ext cx="363854" cy="440817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25577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05"/>
              </a:spcBef>
            </a:pPr>
            <a:r>
              <a:rPr sz="2700" dirty="0">
                <a:latin typeface="Lucida Sans Unicode"/>
                <a:cs typeface="Lucida Sans Unicode"/>
              </a:rPr>
              <a:t>Neural</a:t>
            </a:r>
            <a:r>
              <a:rPr sz="2700" spc="8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Networks</a:t>
            </a:r>
            <a:r>
              <a:rPr sz="2700" spc="114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Intuition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75" dirty="0">
                <a:solidFill>
                  <a:srgbClr val="585858"/>
                </a:solidFill>
                <a:latin typeface="Arial Black"/>
                <a:cs typeface="Arial Black"/>
              </a:rPr>
              <a:t>Neurons</a:t>
            </a:r>
            <a:r>
              <a:rPr sz="3650" spc="-114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650" dirty="0">
                <a:solidFill>
                  <a:srgbClr val="585858"/>
                </a:solidFill>
                <a:latin typeface="Arial Black"/>
                <a:cs typeface="Arial Black"/>
              </a:rPr>
              <a:t>and</a:t>
            </a:r>
            <a:r>
              <a:rPr sz="3650" spc="-23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650" spc="-145" dirty="0">
                <a:solidFill>
                  <a:srgbClr val="585858"/>
                </a:solidFill>
                <a:latin typeface="Arial Black"/>
                <a:cs typeface="Arial Black"/>
              </a:rPr>
              <a:t>the</a:t>
            </a:r>
            <a:r>
              <a:rPr sz="3650" spc="-23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650" spc="-10" dirty="0">
                <a:solidFill>
                  <a:srgbClr val="585858"/>
                </a:solidFill>
                <a:latin typeface="Arial Black"/>
                <a:cs typeface="Arial Black"/>
              </a:rPr>
              <a:t>brain</a:t>
            </a:r>
            <a:endParaRPr sz="36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4410">
              <a:lnSpc>
                <a:spcPct val="100000"/>
              </a:lnSpc>
              <a:spcBef>
                <a:spcPts val="105"/>
              </a:spcBef>
            </a:pPr>
            <a:r>
              <a:rPr dirty="0"/>
              <a:t>Model</a:t>
            </a:r>
            <a:r>
              <a:rPr spc="-4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digit</a:t>
            </a:r>
            <a:r>
              <a:rPr spc="-20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87451" y="1825751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32" y="0"/>
                </a:moveTo>
                <a:lnTo>
                  <a:pt x="85077" y="7620"/>
                </a:lnTo>
                <a:lnTo>
                  <a:pt x="105168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68" y="36830"/>
                </a:lnTo>
                <a:lnTo>
                  <a:pt x="85077" y="54228"/>
                </a:lnTo>
                <a:lnTo>
                  <a:pt x="91732" y="61849"/>
                </a:lnTo>
                <a:lnTo>
                  <a:pt x="123253" y="34544"/>
                </a:lnTo>
                <a:lnTo>
                  <a:pt x="123253" y="27305"/>
                </a:lnTo>
                <a:lnTo>
                  <a:pt x="91732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97" y="1761807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0525" y="971613"/>
            <a:ext cx="3337560" cy="2152650"/>
            <a:chOff x="390525" y="971613"/>
            <a:chExt cx="3337560" cy="2152650"/>
          </a:xfrm>
        </p:grpSpPr>
        <p:sp>
          <p:nvSpPr>
            <p:cNvPr id="6" name="object 6"/>
            <p:cNvSpPr/>
            <p:nvPr/>
          </p:nvSpPr>
          <p:spPr>
            <a:xfrm>
              <a:off x="1766950" y="1566925"/>
              <a:ext cx="552450" cy="1314450"/>
            </a:xfrm>
            <a:custGeom>
              <a:avLst/>
              <a:gdLst/>
              <a:ahLst/>
              <a:cxnLst/>
              <a:rect l="l" t="t" r="r" b="b"/>
              <a:pathLst>
                <a:path w="552450" h="1314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222248"/>
                  </a:lnTo>
                  <a:lnTo>
                    <a:pt x="545205" y="1258139"/>
                  </a:lnTo>
                  <a:lnTo>
                    <a:pt x="525446" y="1287446"/>
                  </a:lnTo>
                  <a:lnTo>
                    <a:pt x="496139" y="1307205"/>
                  </a:lnTo>
                  <a:lnTo>
                    <a:pt x="460248" y="1314450"/>
                  </a:lnTo>
                  <a:lnTo>
                    <a:pt x="92075" y="1314450"/>
                  </a:lnTo>
                  <a:lnTo>
                    <a:pt x="56203" y="1307205"/>
                  </a:lnTo>
                  <a:lnTo>
                    <a:pt x="26939" y="1287446"/>
                  </a:lnTo>
                  <a:lnTo>
                    <a:pt x="7225" y="1258139"/>
                  </a:lnTo>
                  <a:lnTo>
                    <a:pt x="0" y="122224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62200" y="1614550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8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86126" y="1947925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0" y="90424"/>
                  </a:moveTo>
                  <a:lnTo>
                    <a:pt x="7110" y="55239"/>
                  </a:lnTo>
                  <a:lnTo>
                    <a:pt x="26495" y="26495"/>
                  </a:lnTo>
                  <a:lnTo>
                    <a:pt x="55239" y="7110"/>
                  </a:lnTo>
                  <a:lnTo>
                    <a:pt x="90424" y="0"/>
                  </a:lnTo>
                  <a:lnTo>
                    <a:pt x="452374" y="0"/>
                  </a:lnTo>
                  <a:lnTo>
                    <a:pt x="487632" y="7110"/>
                  </a:lnTo>
                  <a:lnTo>
                    <a:pt x="516413" y="26495"/>
                  </a:lnTo>
                  <a:lnTo>
                    <a:pt x="535813" y="55239"/>
                  </a:lnTo>
                  <a:lnTo>
                    <a:pt x="542925" y="90424"/>
                  </a:lnTo>
                  <a:lnTo>
                    <a:pt x="542925" y="452374"/>
                  </a:lnTo>
                  <a:lnTo>
                    <a:pt x="535813" y="487578"/>
                  </a:lnTo>
                  <a:lnTo>
                    <a:pt x="516413" y="516366"/>
                  </a:lnTo>
                  <a:lnTo>
                    <a:pt x="487632" y="535795"/>
                  </a:lnTo>
                  <a:lnTo>
                    <a:pt x="452374" y="542925"/>
                  </a:lnTo>
                  <a:lnTo>
                    <a:pt x="90424" y="542925"/>
                  </a:lnTo>
                  <a:lnTo>
                    <a:pt x="55239" y="535795"/>
                  </a:lnTo>
                  <a:lnTo>
                    <a:pt x="26495" y="516366"/>
                  </a:lnTo>
                  <a:lnTo>
                    <a:pt x="7110" y="487578"/>
                  </a:lnTo>
                  <a:lnTo>
                    <a:pt x="0" y="452374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71851" y="203365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8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2325" y="21717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200" y="21717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0525" y="208597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6287" y="985900"/>
              <a:ext cx="562610" cy="2124075"/>
            </a:xfrm>
            <a:custGeom>
              <a:avLst/>
              <a:gdLst/>
              <a:ahLst/>
              <a:cxnLst/>
              <a:rect l="l" t="t" r="r" b="b"/>
              <a:pathLst>
                <a:path w="562610" h="2124075">
                  <a:moveTo>
                    <a:pt x="0" y="93599"/>
                  </a:moveTo>
                  <a:lnTo>
                    <a:pt x="7360" y="57167"/>
                  </a:lnTo>
                  <a:lnTo>
                    <a:pt x="27433" y="27416"/>
                  </a:lnTo>
                  <a:lnTo>
                    <a:pt x="57205" y="7356"/>
                  </a:lnTo>
                  <a:lnTo>
                    <a:pt x="93662" y="0"/>
                  </a:lnTo>
                  <a:lnTo>
                    <a:pt x="468312" y="0"/>
                  </a:lnTo>
                  <a:lnTo>
                    <a:pt x="504763" y="7356"/>
                  </a:lnTo>
                  <a:lnTo>
                    <a:pt x="534558" y="27416"/>
                  </a:lnTo>
                  <a:lnTo>
                    <a:pt x="554662" y="57167"/>
                  </a:lnTo>
                  <a:lnTo>
                    <a:pt x="562038" y="93599"/>
                  </a:lnTo>
                  <a:lnTo>
                    <a:pt x="562038" y="2030349"/>
                  </a:lnTo>
                  <a:lnTo>
                    <a:pt x="554662" y="2066799"/>
                  </a:lnTo>
                  <a:lnTo>
                    <a:pt x="534558" y="2096595"/>
                  </a:lnTo>
                  <a:lnTo>
                    <a:pt x="504763" y="2116699"/>
                  </a:lnTo>
                  <a:lnTo>
                    <a:pt x="468312" y="2124075"/>
                  </a:lnTo>
                  <a:lnTo>
                    <a:pt x="93662" y="2124075"/>
                  </a:lnTo>
                  <a:lnTo>
                    <a:pt x="57205" y="2116699"/>
                  </a:lnTo>
                  <a:lnTo>
                    <a:pt x="27433" y="2096595"/>
                  </a:lnTo>
                  <a:lnTo>
                    <a:pt x="7360" y="2066799"/>
                  </a:lnTo>
                  <a:lnTo>
                    <a:pt x="0" y="2030349"/>
                  </a:lnTo>
                  <a:lnTo>
                    <a:pt x="0" y="93599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1537" y="1043050"/>
              <a:ext cx="381000" cy="2000250"/>
            </a:xfrm>
            <a:custGeom>
              <a:avLst/>
              <a:gdLst/>
              <a:ahLst/>
              <a:cxnLst/>
              <a:rect l="l" t="t" r="r" b="b"/>
              <a:pathLst>
                <a:path w="381000" h="2000250">
                  <a:moveTo>
                    <a:pt x="0" y="590550"/>
                  </a:moveTo>
                  <a:lnTo>
                    <a:pt x="6634" y="542395"/>
                  </a:lnTo>
                  <a:lnTo>
                    <a:pt x="25359" y="499152"/>
                  </a:lnTo>
                  <a:lnTo>
                    <a:pt x="54402" y="462534"/>
                  </a:lnTo>
                  <a:lnTo>
                    <a:pt x="91993" y="434255"/>
                  </a:lnTo>
                  <a:lnTo>
                    <a:pt x="136361" y="416030"/>
                  </a:lnTo>
                  <a:lnTo>
                    <a:pt x="185737" y="409575"/>
                  </a:lnTo>
                  <a:lnTo>
                    <a:pt x="235113" y="416030"/>
                  </a:lnTo>
                  <a:lnTo>
                    <a:pt x="279481" y="434255"/>
                  </a:lnTo>
                  <a:lnTo>
                    <a:pt x="317072" y="462534"/>
                  </a:lnTo>
                  <a:lnTo>
                    <a:pt x="346115" y="499152"/>
                  </a:lnTo>
                  <a:lnTo>
                    <a:pt x="364840" y="542395"/>
                  </a:lnTo>
                  <a:lnTo>
                    <a:pt x="371475" y="590550"/>
                  </a:lnTo>
                  <a:lnTo>
                    <a:pt x="364840" y="638660"/>
                  </a:lnTo>
                  <a:lnTo>
                    <a:pt x="346115" y="681891"/>
                  </a:lnTo>
                  <a:lnTo>
                    <a:pt x="317072" y="718518"/>
                  </a:lnTo>
                  <a:lnTo>
                    <a:pt x="279481" y="746816"/>
                  </a:lnTo>
                  <a:lnTo>
                    <a:pt x="235113" y="765060"/>
                  </a:lnTo>
                  <a:lnTo>
                    <a:pt x="185737" y="771525"/>
                  </a:lnTo>
                  <a:lnTo>
                    <a:pt x="136361" y="765060"/>
                  </a:lnTo>
                  <a:lnTo>
                    <a:pt x="91993" y="746816"/>
                  </a:lnTo>
                  <a:lnTo>
                    <a:pt x="54402" y="718518"/>
                  </a:lnTo>
                  <a:lnTo>
                    <a:pt x="25359" y="681891"/>
                  </a:lnTo>
                  <a:lnTo>
                    <a:pt x="6634" y="638660"/>
                  </a:lnTo>
                  <a:lnTo>
                    <a:pt x="0" y="590550"/>
                  </a:lnTo>
                  <a:close/>
                </a:path>
                <a:path w="381000" h="2000250">
                  <a:moveTo>
                    <a:pt x="9525" y="1409700"/>
                  </a:moveTo>
                  <a:lnTo>
                    <a:pt x="16159" y="1361545"/>
                  </a:lnTo>
                  <a:lnTo>
                    <a:pt x="34884" y="1318302"/>
                  </a:lnTo>
                  <a:lnTo>
                    <a:pt x="63927" y="1281684"/>
                  </a:lnTo>
                  <a:lnTo>
                    <a:pt x="101518" y="1253405"/>
                  </a:lnTo>
                  <a:lnTo>
                    <a:pt x="145886" y="1235180"/>
                  </a:lnTo>
                  <a:lnTo>
                    <a:pt x="195262" y="1228725"/>
                  </a:lnTo>
                  <a:lnTo>
                    <a:pt x="244638" y="1235180"/>
                  </a:lnTo>
                  <a:lnTo>
                    <a:pt x="289006" y="1253405"/>
                  </a:lnTo>
                  <a:lnTo>
                    <a:pt x="326597" y="1281683"/>
                  </a:lnTo>
                  <a:lnTo>
                    <a:pt x="355640" y="1318302"/>
                  </a:lnTo>
                  <a:lnTo>
                    <a:pt x="374365" y="1361545"/>
                  </a:lnTo>
                  <a:lnTo>
                    <a:pt x="381000" y="1409700"/>
                  </a:lnTo>
                  <a:lnTo>
                    <a:pt x="374365" y="1457810"/>
                  </a:lnTo>
                  <a:lnTo>
                    <a:pt x="355640" y="1501041"/>
                  </a:lnTo>
                  <a:lnTo>
                    <a:pt x="326597" y="1537668"/>
                  </a:lnTo>
                  <a:lnTo>
                    <a:pt x="289006" y="1565966"/>
                  </a:lnTo>
                  <a:lnTo>
                    <a:pt x="244638" y="1584210"/>
                  </a:lnTo>
                  <a:lnTo>
                    <a:pt x="195262" y="1590675"/>
                  </a:lnTo>
                  <a:lnTo>
                    <a:pt x="145886" y="1584210"/>
                  </a:lnTo>
                  <a:lnTo>
                    <a:pt x="101518" y="1565966"/>
                  </a:lnTo>
                  <a:lnTo>
                    <a:pt x="63927" y="1537668"/>
                  </a:lnTo>
                  <a:lnTo>
                    <a:pt x="34884" y="1501041"/>
                  </a:lnTo>
                  <a:lnTo>
                    <a:pt x="16159" y="1457810"/>
                  </a:lnTo>
                  <a:lnTo>
                    <a:pt x="9525" y="1409700"/>
                  </a:lnTo>
                  <a:close/>
                </a:path>
                <a:path w="381000" h="2000250">
                  <a:moveTo>
                    <a:pt x="9525" y="1814449"/>
                  </a:moveTo>
                  <a:lnTo>
                    <a:pt x="15989" y="1765064"/>
                  </a:lnTo>
                  <a:lnTo>
                    <a:pt x="34233" y="1720704"/>
                  </a:lnTo>
                  <a:lnTo>
                    <a:pt x="62531" y="1683131"/>
                  </a:lnTo>
                  <a:lnTo>
                    <a:pt x="99158" y="1654109"/>
                  </a:lnTo>
                  <a:lnTo>
                    <a:pt x="142389" y="1635402"/>
                  </a:lnTo>
                  <a:lnTo>
                    <a:pt x="190500" y="1628775"/>
                  </a:lnTo>
                  <a:lnTo>
                    <a:pt x="238610" y="1635402"/>
                  </a:lnTo>
                  <a:lnTo>
                    <a:pt x="281841" y="1654109"/>
                  </a:lnTo>
                  <a:lnTo>
                    <a:pt x="318468" y="1683131"/>
                  </a:lnTo>
                  <a:lnTo>
                    <a:pt x="346766" y="1720704"/>
                  </a:lnTo>
                  <a:lnTo>
                    <a:pt x="365010" y="1765064"/>
                  </a:lnTo>
                  <a:lnTo>
                    <a:pt x="371475" y="1814449"/>
                  </a:lnTo>
                  <a:lnTo>
                    <a:pt x="365010" y="1863842"/>
                  </a:lnTo>
                  <a:lnTo>
                    <a:pt x="346766" y="1908226"/>
                  </a:lnTo>
                  <a:lnTo>
                    <a:pt x="318468" y="1945830"/>
                  </a:lnTo>
                  <a:lnTo>
                    <a:pt x="281841" y="1974882"/>
                  </a:lnTo>
                  <a:lnTo>
                    <a:pt x="238610" y="1993613"/>
                  </a:lnTo>
                  <a:lnTo>
                    <a:pt x="190500" y="2000250"/>
                  </a:lnTo>
                  <a:lnTo>
                    <a:pt x="142389" y="1993613"/>
                  </a:lnTo>
                  <a:lnTo>
                    <a:pt x="99158" y="1974882"/>
                  </a:lnTo>
                  <a:lnTo>
                    <a:pt x="62531" y="1945830"/>
                  </a:lnTo>
                  <a:lnTo>
                    <a:pt x="34233" y="1908226"/>
                  </a:lnTo>
                  <a:lnTo>
                    <a:pt x="15989" y="1863842"/>
                  </a:lnTo>
                  <a:lnTo>
                    <a:pt x="9525" y="1814449"/>
                  </a:lnTo>
                  <a:close/>
                </a:path>
                <a:path w="381000" h="2000250">
                  <a:moveTo>
                    <a:pt x="9525" y="180975"/>
                  </a:moveTo>
                  <a:lnTo>
                    <a:pt x="16159" y="132820"/>
                  </a:lnTo>
                  <a:lnTo>
                    <a:pt x="34884" y="89577"/>
                  </a:lnTo>
                  <a:lnTo>
                    <a:pt x="63927" y="52959"/>
                  </a:lnTo>
                  <a:lnTo>
                    <a:pt x="101518" y="24680"/>
                  </a:lnTo>
                  <a:lnTo>
                    <a:pt x="145886" y="6455"/>
                  </a:lnTo>
                  <a:lnTo>
                    <a:pt x="195262" y="0"/>
                  </a:lnTo>
                  <a:lnTo>
                    <a:pt x="244638" y="6455"/>
                  </a:lnTo>
                  <a:lnTo>
                    <a:pt x="289006" y="24680"/>
                  </a:lnTo>
                  <a:lnTo>
                    <a:pt x="326597" y="52959"/>
                  </a:lnTo>
                  <a:lnTo>
                    <a:pt x="355640" y="89577"/>
                  </a:lnTo>
                  <a:lnTo>
                    <a:pt x="374365" y="132820"/>
                  </a:lnTo>
                  <a:lnTo>
                    <a:pt x="381000" y="180975"/>
                  </a:lnTo>
                  <a:lnTo>
                    <a:pt x="374365" y="229085"/>
                  </a:lnTo>
                  <a:lnTo>
                    <a:pt x="355640" y="272316"/>
                  </a:lnTo>
                  <a:lnTo>
                    <a:pt x="326597" y="308943"/>
                  </a:lnTo>
                  <a:lnTo>
                    <a:pt x="289006" y="337241"/>
                  </a:lnTo>
                  <a:lnTo>
                    <a:pt x="244638" y="355485"/>
                  </a:lnTo>
                  <a:lnTo>
                    <a:pt x="195262" y="361950"/>
                  </a:lnTo>
                  <a:lnTo>
                    <a:pt x="145886" y="355485"/>
                  </a:lnTo>
                  <a:lnTo>
                    <a:pt x="101518" y="337241"/>
                  </a:lnTo>
                  <a:lnTo>
                    <a:pt x="63927" y="308943"/>
                  </a:lnTo>
                  <a:lnTo>
                    <a:pt x="34884" y="272316"/>
                  </a:lnTo>
                  <a:lnTo>
                    <a:pt x="16159" y="229085"/>
                  </a:lnTo>
                  <a:lnTo>
                    <a:pt x="9525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1600" y="215265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59" y="0"/>
                  </a:lnTo>
                  <a:close/>
                </a:path>
                <a:path w="365760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1725" y="24241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8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04569" y="1876107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9520" y="2021903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2942" y="3022917"/>
            <a:ext cx="1756410" cy="414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10919">
              <a:lnSpc>
                <a:spcPts val="1515"/>
              </a:lnSpc>
              <a:spcBef>
                <a:spcPts val="125"/>
              </a:spcBef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15</a:t>
            </a:r>
            <a:r>
              <a:rPr sz="1400" spc="-5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515"/>
              </a:lnSpc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25</a:t>
            </a:r>
            <a:r>
              <a:rPr sz="1400" spc="-3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91536" y="1842007"/>
            <a:ext cx="1137285" cy="90805"/>
            <a:chOff x="2391536" y="1842007"/>
            <a:chExt cx="1137285" cy="90805"/>
          </a:xfrm>
        </p:grpSpPr>
        <p:sp>
          <p:nvSpPr>
            <p:cNvPr id="21" name="object 21"/>
            <p:cNvSpPr/>
            <p:nvPr/>
          </p:nvSpPr>
          <p:spPr>
            <a:xfrm>
              <a:off x="2391536" y="1842007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820" y="0"/>
                  </a:moveTo>
                  <a:lnTo>
                    <a:pt x="85089" y="7492"/>
                  </a:lnTo>
                  <a:lnTo>
                    <a:pt x="105282" y="25018"/>
                  </a:lnTo>
                  <a:lnTo>
                    <a:pt x="0" y="25018"/>
                  </a:lnTo>
                  <a:lnTo>
                    <a:pt x="0" y="36702"/>
                  </a:lnTo>
                  <a:lnTo>
                    <a:pt x="105282" y="36702"/>
                  </a:lnTo>
                  <a:lnTo>
                    <a:pt x="85089" y="54228"/>
                  </a:lnTo>
                  <a:lnTo>
                    <a:pt x="91820" y="61721"/>
                  </a:lnTo>
                  <a:lnTo>
                    <a:pt x="123317" y="34543"/>
                  </a:lnTo>
                  <a:lnTo>
                    <a:pt x="123317" y="27177"/>
                  </a:lnTo>
                  <a:lnTo>
                    <a:pt x="9182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05504" y="1870709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821" y="0"/>
                  </a:moveTo>
                  <a:lnTo>
                    <a:pt x="85090" y="7619"/>
                  </a:lnTo>
                  <a:lnTo>
                    <a:pt x="105283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283" y="36829"/>
                  </a:lnTo>
                  <a:lnTo>
                    <a:pt x="85090" y="54356"/>
                  </a:lnTo>
                  <a:lnTo>
                    <a:pt x="91821" y="61848"/>
                  </a:lnTo>
                  <a:lnTo>
                    <a:pt x="123317" y="34543"/>
                  </a:lnTo>
                  <a:lnTo>
                    <a:pt x="123317" y="27304"/>
                  </a:lnTo>
                  <a:lnTo>
                    <a:pt x="91821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70960" y="1711261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[3]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57551" y="1871726"/>
            <a:ext cx="609600" cy="695325"/>
          </a:xfrm>
          <a:custGeom>
            <a:avLst/>
            <a:gdLst/>
            <a:ahLst/>
            <a:cxnLst/>
            <a:rect l="l" t="t" r="r" b="b"/>
            <a:pathLst>
              <a:path w="609600" h="695325">
                <a:moveTo>
                  <a:pt x="0" y="695325"/>
                </a:moveTo>
                <a:lnTo>
                  <a:pt x="609600" y="695325"/>
                </a:lnTo>
                <a:lnTo>
                  <a:pt x="609600" y="0"/>
                </a:lnTo>
                <a:lnTo>
                  <a:pt x="0" y="0"/>
                </a:lnTo>
                <a:lnTo>
                  <a:pt x="0" y="695325"/>
                </a:lnTo>
                <a:close/>
              </a:path>
            </a:pathLst>
          </a:custGeom>
          <a:ln w="2540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27705" y="2581211"/>
            <a:ext cx="5537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1</a:t>
            </a:r>
            <a:r>
              <a:rPr sz="1400" spc="-5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7030A0"/>
                </a:solidFill>
                <a:latin typeface="Verdana"/>
                <a:cs typeface="Verdana"/>
              </a:rPr>
              <a:t>unit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17670" y="1060386"/>
            <a:ext cx="4645025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np.array([[0.0,...245,...240...0]])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Consolas"/>
                <a:cs typeface="Consolas"/>
              </a:rPr>
              <a:t>layer_1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Dense(units=25,</a:t>
            </a:r>
            <a:r>
              <a:rPr sz="1400" spc="-6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activation=‘sigmoid’)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a1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layer_1(x)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09669" y="1908111"/>
            <a:ext cx="4661535" cy="453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layer_2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Dense(units=15,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activation=‘sigmoid’)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a2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layer_2(a1)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2285" y="1272666"/>
            <a:ext cx="316357" cy="30098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138676" y="2519426"/>
            <a:ext cx="4972050" cy="523875"/>
          </a:xfrm>
          <a:prstGeom prst="rect">
            <a:avLst/>
          </a:prstGeom>
          <a:ln w="28575">
            <a:solidFill>
              <a:srgbClr val="0096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ts val="1664"/>
              </a:lnSpc>
              <a:spcBef>
                <a:spcPts val="290"/>
              </a:spcBef>
            </a:pPr>
            <a:r>
              <a:rPr sz="1400" dirty="0">
                <a:latin typeface="Consolas"/>
                <a:cs typeface="Consolas"/>
              </a:rPr>
              <a:t>layer_3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Dense(units=1,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activation=‘sigmoid’)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a3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layer_3(a2)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0840" y="1491741"/>
            <a:ext cx="339217" cy="308610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1374013" y="1835276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90" h="62230">
                <a:moveTo>
                  <a:pt x="91693" y="0"/>
                </a:moveTo>
                <a:lnTo>
                  <a:pt x="85090" y="7620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56" y="36830"/>
                </a:lnTo>
                <a:lnTo>
                  <a:pt x="85090" y="54228"/>
                </a:lnTo>
                <a:lnTo>
                  <a:pt x="91693" y="61849"/>
                </a:lnTo>
                <a:lnTo>
                  <a:pt x="123190" y="34544"/>
                </a:lnTo>
                <a:lnTo>
                  <a:pt x="123190" y="27305"/>
                </a:lnTo>
                <a:lnTo>
                  <a:pt x="9169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24610" y="1682114"/>
            <a:ext cx="149225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068705" algn="l"/>
              </a:tabLst>
            </a:pPr>
            <a:r>
              <a:rPr sz="3000" spc="-30" baseline="-19444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2250" spc="-30" baseline="1851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250" baseline="1851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82695" y="2582036"/>
            <a:ext cx="383666" cy="407669"/>
          </a:xfrm>
          <a:prstGeom prst="rect">
            <a:avLst/>
          </a:prstGeom>
        </p:spPr>
      </p:pic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4410">
              <a:lnSpc>
                <a:spcPct val="100000"/>
              </a:lnSpc>
              <a:spcBef>
                <a:spcPts val="105"/>
              </a:spcBef>
            </a:pPr>
            <a:r>
              <a:rPr dirty="0"/>
              <a:t>Model</a:t>
            </a:r>
            <a:r>
              <a:rPr spc="-4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digit</a:t>
            </a:r>
            <a:r>
              <a:rPr spc="-20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87451" y="1825751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32" y="0"/>
                </a:moveTo>
                <a:lnTo>
                  <a:pt x="85077" y="7620"/>
                </a:lnTo>
                <a:lnTo>
                  <a:pt x="105168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68" y="36830"/>
                </a:lnTo>
                <a:lnTo>
                  <a:pt x="85077" y="54228"/>
                </a:lnTo>
                <a:lnTo>
                  <a:pt x="91732" y="61849"/>
                </a:lnTo>
                <a:lnTo>
                  <a:pt x="123253" y="34544"/>
                </a:lnTo>
                <a:lnTo>
                  <a:pt x="123253" y="27305"/>
                </a:lnTo>
                <a:lnTo>
                  <a:pt x="91732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97" y="1761807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0525" y="971613"/>
            <a:ext cx="3337560" cy="2152650"/>
            <a:chOff x="390525" y="971613"/>
            <a:chExt cx="3337560" cy="2152650"/>
          </a:xfrm>
        </p:grpSpPr>
        <p:sp>
          <p:nvSpPr>
            <p:cNvPr id="6" name="object 6"/>
            <p:cNvSpPr/>
            <p:nvPr/>
          </p:nvSpPr>
          <p:spPr>
            <a:xfrm>
              <a:off x="1766950" y="1566925"/>
              <a:ext cx="552450" cy="1314450"/>
            </a:xfrm>
            <a:custGeom>
              <a:avLst/>
              <a:gdLst/>
              <a:ahLst/>
              <a:cxnLst/>
              <a:rect l="l" t="t" r="r" b="b"/>
              <a:pathLst>
                <a:path w="552450" h="1314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222248"/>
                  </a:lnTo>
                  <a:lnTo>
                    <a:pt x="545205" y="1258139"/>
                  </a:lnTo>
                  <a:lnTo>
                    <a:pt x="525446" y="1287446"/>
                  </a:lnTo>
                  <a:lnTo>
                    <a:pt x="496139" y="1307205"/>
                  </a:lnTo>
                  <a:lnTo>
                    <a:pt x="460248" y="1314450"/>
                  </a:lnTo>
                  <a:lnTo>
                    <a:pt x="92075" y="1314450"/>
                  </a:lnTo>
                  <a:lnTo>
                    <a:pt x="56203" y="1307205"/>
                  </a:lnTo>
                  <a:lnTo>
                    <a:pt x="26939" y="1287446"/>
                  </a:lnTo>
                  <a:lnTo>
                    <a:pt x="7225" y="1258139"/>
                  </a:lnTo>
                  <a:lnTo>
                    <a:pt x="0" y="122224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62200" y="1614550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8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86126" y="1947925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0" y="90424"/>
                  </a:moveTo>
                  <a:lnTo>
                    <a:pt x="7110" y="55239"/>
                  </a:lnTo>
                  <a:lnTo>
                    <a:pt x="26495" y="26495"/>
                  </a:lnTo>
                  <a:lnTo>
                    <a:pt x="55239" y="7110"/>
                  </a:lnTo>
                  <a:lnTo>
                    <a:pt x="90424" y="0"/>
                  </a:lnTo>
                  <a:lnTo>
                    <a:pt x="452374" y="0"/>
                  </a:lnTo>
                  <a:lnTo>
                    <a:pt x="487632" y="7110"/>
                  </a:lnTo>
                  <a:lnTo>
                    <a:pt x="516413" y="26495"/>
                  </a:lnTo>
                  <a:lnTo>
                    <a:pt x="535813" y="55239"/>
                  </a:lnTo>
                  <a:lnTo>
                    <a:pt x="542925" y="90424"/>
                  </a:lnTo>
                  <a:lnTo>
                    <a:pt x="542925" y="452374"/>
                  </a:lnTo>
                  <a:lnTo>
                    <a:pt x="535813" y="487578"/>
                  </a:lnTo>
                  <a:lnTo>
                    <a:pt x="516413" y="516366"/>
                  </a:lnTo>
                  <a:lnTo>
                    <a:pt x="487632" y="535795"/>
                  </a:lnTo>
                  <a:lnTo>
                    <a:pt x="452374" y="542925"/>
                  </a:lnTo>
                  <a:lnTo>
                    <a:pt x="90424" y="542925"/>
                  </a:lnTo>
                  <a:lnTo>
                    <a:pt x="55239" y="535795"/>
                  </a:lnTo>
                  <a:lnTo>
                    <a:pt x="26495" y="516366"/>
                  </a:lnTo>
                  <a:lnTo>
                    <a:pt x="7110" y="487578"/>
                  </a:lnTo>
                  <a:lnTo>
                    <a:pt x="0" y="452374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71851" y="203365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8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2325" y="21717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200" y="21717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0525" y="208597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6287" y="985900"/>
              <a:ext cx="562610" cy="2124075"/>
            </a:xfrm>
            <a:custGeom>
              <a:avLst/>
              <a:gdLst/>
              <a:ahLst/>
              <a:cxnLst/>
              <a:rect l="l" t="t" r="r" b="b"/>
              <a:pathLst>
                <a:path w="562610" h="2124075">
                  <a:moveTo>
                    <a:pt x="0" y="93599"/>
                  </a:moveTo>
                  <a:lnTo>
                    <a:pt x="7360" y="57167"/>
                  </a:lnTo>
                  <a:lnTo>
                    <a:pt x="27433" y="27416"/>
                  </a:lnTo>
                  <a:lnTo>
                    <a:pt x="57205" y="7356"/>
                  </a:lnTo>
                  <a:lnTo>
                    <a:pt x="93662" y="0"/>
                  </a:lnTo>
                  <a:lnTo>
                    <a:pt x="468312" y="0"/>
                  </a:lnTo>
                  <a:lnTo>
                    <a:pt x="504763" y="7356"/>
                  </a:lnTo>
                  <a:lnTo>
                    <a:pt x="534558" y="27416"/>
                  </a:lnTo>
                  <a:lnTo>
                    <a:pt x="554662" y="57167"/>
                  </a:lnTo>
                  <a:lnTo>
                    <a:pt x="562038" y="93599"/>
                  </a:lnTo>
                  <a:lnTo>
                    <a:pt x="562038" y="2030349"/>
                  </a:lnTo>
                  <a:lnTo>
                    <a:pt x="554662" y="2066799"/>
                  </a:lnTo>
                  <a:lnTo>
                    <a:pt x="534558" y="2096595"/>
                  </a:lnTo>
                  <a:lnTo>
                    <a:pt x="504763" y="2116699"/>
                  </a:lnTo>
                  <a:lnTo>
                    <a:pt x="468312" y="2124075"/>
                  </a:lnTo>
                  <a:lnTo>
                    <a:pt x="93662" y="2124075"/>
                  </a:lnTo>
                  <a:lnTo>
                    <a:pt x="57205" y="2116699"/>
                  </a:lnTo>
                  <a:lnTo>
                    <a:pt x="27433" y="2096595"/>
                  </a:lnTo>
                  <a:lnTo>
                    <a:pt x="7360" y="2066799"/>
                  </a:lnTo>
                  <a:lnTo>
                    <a:pt x="0" y="2030349"/>
                  </a:lnTo>
                  <a:lnTo>
                    <a:pt x="0" y="93599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1537" y="1043050"/>
              <a:ext cx="381000" cy="2000250"/>
            </a:xfrm>
            <a:custGeom>
              <a:avLst/>
              <a:gdLst/>
              <a:ahLst/>
              <a:cxnLst/>
              <a:rect l="l" t="t" r="r" b="b"/>
              <a:pathLst>
                <a:path w="381000" h="2000250">
                  <a:moveTo>
                    <a:pt x="0" y="590550"/>
                  </a:moveTo>
                  <a:lnTo>
                    <a:pt x="6634" y="542395"/>
                  </a:lnTo>
                  <a:lnTo>
                    <a:pt x="25359" y="499152"/>
                  </a:lnTo>
                  <a:lnTo>
                    <a:pt x="54402" y="462534"/>
                  </a:lnTo>
                  <a:lnTo>
                    <a:pt x="91993" y="434255"/>
                  </a:lnTo>
                  <a:lnTo>
                    <a:pt x="136361" y="416030"/>
                  </a:lnTo>
                  <a:lnTo>
                    <a:pt x="185737" y="409575"/>
                  </a:lnTo>
                  <a:lnTo>
                    <a:pt x="235113" y="416030"/>
                  </a:lnTo>
                  <a:lnTo>
                    <a:pt x="279481" y="434255"/>
                  </a:lnTo>
                  <a:lnTo>
                    <a:pt x="317072" y="462534"/>
                  </a:lnTo>
                  <a:lnTo>
                    <a:pt x="346115" y="499152"/>
                  </a:lnTo>
                  <a:lnTo>
                    <a:pt x="364840" y="542395"/>
                  </a:lnTo>
                  <a:lnTo>
                    <a:pt x="371475" y="590550"/>
                  </a:lnTo>
                  <a:lnTo>
                    <a:pt x="364840" y="638660"/>
                  </a:lnTo>
                  <a:lnTo>
                    <a:pt x="346115" y="681891"/>
                  </a:lnTo>
                  <a:lnTo>
                    <a:pt x="317072" y="718518"/>
                  </a:lnTo>
                  <a:lnTo>
                    <a:pt x="279481" y="746816"/>
                  </a:lnTo>
                  <a:lnTo>
                    <a:pt x="235113" y="765060"/>
                  </a:lnTo>
                  <a:lnTo>
                    <a:pt x="185737" y="771525"/>
                  </a:lnTo>
                  <a:lnTo>
                    <a:pt x="136361" y="765060"/>
                  </a:lnTo>
                  <a:lnTo>
                    <a:pt x="91993" y="746816"/>
                  </a:lnTo>
                  <a:lnTo>
                    <a:pt x="54402" y="718518"/>
                  </a:lnTo>
                  <a:lnTo>
                    <a:pt x="25359" y="681891"/>
                  </a:lnTo>
                  <a:lnTo>
                    <a:pt x="6634" y="638660"/>
                  </a:lnTo>
                  <a:lnTo>
                    <a:pt x="0" y="590550"/>
                  </a:lnTo>
                  <a:close/>
                </a:path>
                <a:path w="381000" h="2000250">
                  <a:moveTo>
                    <a:pt x="9525" y="1409700"/>
                  </a:moveTo>
                  <a:lnTo>
                    <a:pt x="16159" y="1361545"/>
                  </a:lnTo>
                  <a:lnTo>
                    <a:pt x="34884" y="1318302"/>
                  </a:lnTo>
                  <a:lnTo>
                    <a:pt x="63927" y="1281684"/>
                  </a:lnTo>
                  <a:lnTo>
                    <a:pt x="101518" y="1253405"/>
                  </a:lnTo>
                  <a:lnTo>
                    <a:pt x="145886" y="1235180"/>
                  </a:lnTo>
                  <a:lnTo>
                    <a:pt x="195262" y="1228725"/>
                  </a:lnTo>
                  <a:lnTo>
                    <a:pt x="244638" y="1235180"/>
                  </a:lnTo>
                  <a:lnTo>
                    <a:pt x="289006" y="1253405"/>
                  </a:lnTo>
                  <a:lnTo>
                    <a:pt x="326597" y="1281683"/>
                  </a:lnTo>
                  <a:lnTo>
                    <a:pt x="355640" y="1318302"/>
                  </a:lnTo>
                  <a:lnTo>
                    <a:pt x="374365" y="1361545"/>
                  </a:lnTo>
                  <a:lnTo>
                    <a:pt x="381000" y="1409700"/>
                  </a:lnTo>
                  <a:lnTo>
                    <a:pt x="374365" y="1457810"/>
                  </a:lnTo>
                  <a:lnTo>
                    <a:pt x="355640" y="1501041"/>
                  </a:lnTo>
                  <a:lnTo>
                    <a:pt x="326597" y="1537668"/>
                  </a:lnTo>
                  <a:lnTo>
                    <a:pt x="289006" y="1565966"/>
                  </a:lnTo>
                  <a:lnTo>
                    <a:pt x="244638" y="1584210"/>
                  </a:lnTo>
                  <a:lnTo>
                    <a:pt x="195262" y="1590675"/>
                  </a:lnTo>
                  <a:lnTo>
                    <a:pt x="145886" y="1584210"/>
                  </a:lnTo>
                  <a:lnTo>
                    <a:pt x="101518" y="1565966"/>
                  </a:lnTo>
                  <a:lnTo>
                    <a:pt x="63927" y="1537668"/>
                  </a:lnTo>
                  <a:lnTo>
                    <a:pt x="34884" y="1501041"/>
                  </a:lnTo>
                  <a:lnTo>
                    <a:pt x="16159" y="1457810"/>
                  </a:lnTo>
                  <a:lnTo>
                    <a:pt x="9525" y="1409700"/>
                  </a:lnTo>
                  <a:close/>
                </a:path>
                <a:path w="381000" h="2000250">
                  <a:moveTo>
                    <a:pt x="9525" y="1814449"/>
                  </a:moveTo>
                  <a:lnTo>
                    <a:pt x="15989" y="1765064"/>
                  </a:lnTo>
                  <a:lnTo>
                    <a:pt x="34233" y="1720704"/>
                  </a:lnTo>
                  <a:lnTo>
                    <a:pt x="62531" y="1683131"/>
                  </a:lnTo>
                  <a:lnTo>
                    <a:pt x="99158" y="1654109"/>
                  </a:lnTo>
                  <a:lnTo>
                    <a:pt x="142389" y="1635402"/>
                  </a:lnTo>
                  <a:lnTo>
                    <a:pt x="190500" y="1628775"/>
                  </a:lnTo>
                  <a:lnTo>
                    <a:pt x="238610" y="1635402"/>
                  </a:lnTo>
                  <a:lnTo>
                    <a:pt x="281841" y="1654109"/>
                  </a:lnTo>
                  <a:lnTo>
                    <a:pt x="318468" y="1683131"/>
                  </a:lnTo>
                  <a:lnTo>
                    <a:pt x="346766" y="1720704"/>
                  </a:lnTo>
                  <a:lnTo>
                    <a:pt x="365010" y="1765064"/>
                  </a:lnTo>
                  <a:lnTo>
                    <a:pt x="371475" y="1814449"/>
                  </a:lnTo>
                  <a:lnTo>
                    <a:pt x="365010" y="1863842"/>
                  </a:lnTo>
                  <a:lnTo>
                    <a:pt x="346766" y="1908226"/>
                  </a:lnTo>
                  <a:lnTo>
                    <a:pt x="318468" y="1945830"/>
                  </a:lnTo>
                  <a:lnTo>
                    <a:pt x="281841" y="1974882"/>
                  </a:lnTo>
                  <a:lnTo>
                    <a:pt x="238610" y="1993613"/>
                  </a:lnTo>
                  <a:lnTo>
                    <a:pt x="190500" y="2000250"/>
                  </a:lnTo>
                  <a:lnTo>
                    <a:pt x="142389" y="1993613"/>
                  </a:lnTo>
                  <a:lnTo>
                    <a:pt x="99158" y="1974882"/>
                  </a:lnTo>
                  <a:lnTo>
                    <a:pt x="62531" y="1945830"/>
                  </a:lnTo>
                  <a:lnTo>
                    <a:pt x="34233" y="1908226"/>
                  </a:lnTo>
                  <a:lnTo>
                    <a:pt x="15989" y="1863842"/>
                  </a:lnTo>
                  <a:lnTo>
                    <a:pt x="9525" y="1814449"/>
                  </a:lnTo>
                  <a:close/>
                </a:path>
                <a:path w="381000" h="2000250">
                  <a:moveTo>
                    <a:pt x="9525" y="180975"/>
                  </a:moveTo>
                  <a:lnTo>
                    <a:pt x="16159" y="132820"/>
                  </a:lnTo>
                  <a:lnTo>
                    <a:pt x="34884" y="89577"/>
                  </a:lnTo>
                  <a:lnTo>
                    <a:pt x="63927" y="52959"/>
                  </a:lnTo>
                  <a:lnTo>
                    <a:pt x="101518" y="24680"/>
                  </a:lnTo>
                  <a:lnTo>
                    <a:pt x="145886" y="6455"/>
                  </a:lnTo>
                  <a:lnTo>
                    <a:pt x="195262" y="0"/>
                  </a:lnTo>
                  <a:lnTo>
                    <a:pt x="244638" y="6455"/>
                  </a:lnTo>
                  <a:lnTo>
                    <a:pt x="289006" y="24680"/>
                  </a:lnTo>
                  <a:lnTo>
                    <a:pt x="326597" y="52959"/>
                  </a:lnTo>
                  <a:lnTo>
                    <a:pt x="355640" y="89577"/>
                  </a:lnTo>
                  <a:lnTo>
                    <a:pt x="374365" y="132820"/>
                  </a:lnTo>
                  <a:lnTo>
                    <a:pt x="381000" y="180975"/>
                  </a:lnTo>
                  <a:lnTo>
                    <a:pt x="374365" y="229085"/>
                  </a:lnTo>
                  <a:lnTo>
                    <a:pt x="355640" y="272316"/>
                  </a:lnTo>
                  <a:lnTo>
                    <a:pt x="326597" y="308943"/>
                  </a:lnTo>
                  <a:lnTo>
                    <a:pt x="289006" y="337241"/>
                  </a:lnTo>
                  <a:lnTo>
                    <a:pt x="244638" y="355485"/>
                  </a:lnTo>
                  <a:lnTo>
                    <a:pt x="195262" y="361950"/>
                  </a:lnTo>
                  <a:lnTo>
                    <a:pt x="145886" y="355485"/>
                  </a:lnTo>
                  <a:lnTo>
                    <a:pt x="101518" y="337241"/>
                  </a:lnTo>
                  <a:lnTo>
                    <a:pt x="63927" y="308943"/>
                  </a:lnTo>
                  <a:lnTo>
                    <a:pt x="34884" y="272316"/>
                  </a:lnTo>
                  <a:lnTo>
                    <a:pt x="16159" y="229085"/>
                  </a:lnTo>
                  <a:lnTo>
                    <a:pt x="9525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1600" y="215265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59" y="0"/>
                  </a:lnTo>
                  <a:close/>
                </a:path>
                <a:path w="365760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1725" y="24241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8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04569" y="1876107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9520" y="2021903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2942" y="3193669"/>
            <a:ext cx="75819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25</a:t>
            </a:r>
            <a:r>
              <a:rPr sz="1400" spc="-3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1479" y="3022917"/>
            <a:ext cx="7581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15</a:t>
            </a:r>
            <a:r>
              <a:rPr sz="1400" spc="-5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391536" y="1842007"/>
            <a:ext cx="1137285" cy="90805"/>
            <a:chOff x="2391536" y="1842007"/>
            <a:chExt cx="1137285" cy="90805"/>
          </a:xfrm>
        </p:grpSpPr>
        <p:sp>
          <p:nvSpPr>
            <p:cNvPr id="22" name="object 22"/>
            <p:cNvSpPr/>
            <p:nvPr/>
          </p:nvSpPr>
          <p:spPr>
            <a:xfrm>
              <a:off x="2391536" y="1842007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820" y="0"/>
                  </a:moveTo>
                  <a:lnTo>
                    <a:pt x="85089" y="7492"/>
                  </a:lnTo>
                  <a:lnTo>
                    <a:pt x="105282" y="25018"/>
                  </a:lnTo>
                  <a:lnTo>
                    <a:pt x="0" y="25018"/>
                  </a:lnTo>
                  <a:lnTo>
                    <a:pt x="0" y="36702"/>
                  </a:lnTo>
                  <a:lnTo>
                    <a:pt x="105282" y="36702"/>
                  </a:lnTo>
                  <a:lnTo>
                    <a:pt x="85089" y="54228"/>
                  </a:lnTo>
                  <a:lnTo>
                    <a:pt x="91820" y="61721"/>
                  </a:lnTo>
                  <a:lnTo>
                    <a:pt x="123317" y="34543"/>
                  </a:lnTo>
                  <a:lnTo>
                    <a:pt x="123317" y="27177"/>
                  </a:lnTo>
                  <a:lnTo>
                    <a:pt x="9182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05504" y="1870709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821" y="0"/>
                  </a:moveTo>
                  <a:lnTo>
                    <a:pt x="85090" y="7619"/>
                  </a:lnTo>
                  <a:lnTo>
                    <a:pt x="105283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283" y="36829"/>
                  </a:lnTo>
                  <a:lnTo>
                    <a:pt x="85090" y="54356"/>
                  </a:lnTo>
                  <a:lnTo>
                    <a:pt x="91821" y="61848"/>
                  </a:lnTo>
                  <a:lnTo>
                    <a:pt x="123317" y="34543"/>
                  </a:lnTo>
                  <a:lnTo>
                    <a:pt x="123317" y="27304"/>
                  </a:lnTo>
                  <a:lnTo>
                    <a:pt x="91821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370960" y="1711261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[3]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25701" y="3228975"/>
            <a:ext cx="3856354" cy="1284605"/>
            <a:chOff x="1925701" y="3228975"/>
            <a:chExt cx="3856354" cy="1284605"/>
          </a:xfrm>
        </p:grpSpPr>
        <p:sp>
          <p:nvSpPr>
            <p:cNvPr id="26" name="object 26"/>
            <p:cNvSpPr/>
            <p:nvPr/>
          </p:nvSpPr>
          <p:spPr>
            <a:xfrm>
              <a:off x="1938401" y="3243262"/>
              <a:ext cx="2143125" cy="1257300"/>
            </a:xfrm>
            <a:custGeom>
              <a:avLst/>
              <a:gdLst/>
              <a:ahLst/>
              <a:cxnLst/>
              <a:rect l="l" t="t" r="r" b="b"/>
              <a:pathLst>
                <a:path w="2143125" h="1257300">
                  <a:moveTo>
                    <a:pt x="0" y="1257300"/>
                  </a:moveTo>
                  <a:lnTo>
                    <a:pt x="2143125" y="1257300"/>
                  </a:lnTo>
                  <a:lnTo>
                    <a:pt x="2143125" y="0"/>
                  </a:lnTo>
                  <a:lnTo>
                    <a:pt x="0" y="0"/>
                  </a:lnTo>
                  <a:lnTo>
                    <a:pt x="0" y="125730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38676" y="3243262"/>
              <a:ext cx="1628775" cy="952500"/>
            </a:xfrm>
            <a:custGeom>
              <a:avLst/>
              <a:gdLst/>
              <a:ahLst/>
              <a:cxnLst/>
              <a:rect l="l" t="t" r="r" b="b"/>
              <a:pathLst>
                <a:path w="1628775" h="952500">
                  <a:moveTo>
                    <a:pt x="0" y="952500"/>
                  </a:moveTo>
                  <a:lnTo>
                    <a:pt x="1628775" y="9525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952500"/>
                  </a:lnTo>
                  <a:close/>
                </a:path>
              </a:pathLst>
            </a:custGeom>
            <a:ln w="28575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27705" y="2581211"/>
            <a:ext cx="5537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1</a:t>
            </a:r>
            <a:r>
              <a:rPr sz="1400" spc="-5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7030A0"/>
                </a:solidFill>
                <a:latin typeface="Verdana"/>
                <a:cs typeface="Verdana"/>
              </a:rPr>
              <a:t>unit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17670" y="1060386"/>
            <a:ext cx="4645025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np.array([[0.0,...245,...240...0]])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Consolas"/>
                <a:cs typeface="Consolas"/>
              </a:rPr>
              <a:t>layer_1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Dense(units=25,</a:t>
            </a:r>
            <a:r>
              <a:rPr sz="1400" spc="-6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activation=‘sigmoid’)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a1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layer_1(x)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09669" y="1908111"/>
            <a:ext cx="4661535" cy="453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layer_2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Dense(units=15,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activation=‘sigmoid’)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a2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layer_2(a1)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25182" y="3268598"/>
            <a:ext cx="1628139" cy="883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4775">
              <a:lnSpc>
                <a:spcPts val="1670"/>
              </a:lnSpc>
              <a:spcBef>
                <a:spcPts val="130"/>
              </a:spcBef>
            </a:pPr>
            <a:r>
              <a:rPr sz="1400" dirty="0">
                <a:latin typeface="Consolas"/>
                <a:cs typeface="Consolas"/>
              </a:rPr>
              <a:t>if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a3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&gt;=</a:t>
            </a:r>
            <a:r>
              <a:rPr sz="1400" spc="-20" dirty="0">
                <a:latin typeface="Consolas"/>
                <a:cs typeface="Consolas"/>
              </a:rPr>
              <a:t> 0.5:</a:t>
            </a:r>
            <a:endParaRPr sz="1400">
              <a:latin typeface="Consolas"/>
              <a:cs typeface="Consolas"/>
            </a:endParaRPr>
          </a:p>
          <a:p>
            <a:pPr marL="104775" marR="538480" indent="190500">
              <a:lnSpc>
                <a:spcPts val="1650"/>
              </a:lnSpc>
              <a:spcBef>
                <a:spcPts val="65"/>
              </a:spcBef>
            </a:pPr>
            <a:r>
              <a:rPr sz="1400" dirty="0">
                <a:latin typeface="Consolas"/>
                <a:cs typeface="Consolas"/>
              </a:rPr>
              <a:t>yhat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1 </a:t>
            </a:r>
            <a:r>
              <a:rPr sz="1400" spc="-10" dirty="0">
                <a:latin typeface="Consolas"/>
                <a:cs typeface="Consolas"/>
              </a:rPr>
              <a:t>else:</a:t>
            </a:r>
            <a:endParaRPr sz="1400">
              <a:latin typeface="Consolas"/>
              <a:cs typeface="Consolas"/>
            </a:endParaRPr>
          </a:p>
          <a:p>
            <a:pPr marL="29591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yhat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0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2285" y="1272666"/>
            <a:ext cx="316357" cy="30098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4217670" y="2540317"/>
            <a:ext cx="4535805" cy="452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layer_3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Dense(units=1,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activation=‘sigmoid’)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a3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layer_3(a2)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0840" y="1491741"/>
            <a:ext cx="339217" cy="308610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2577464" y="3451161"/>
            <a:ext cx="12318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14930" y="3284220"/>
            <a:ext cx="205740" cy="177800"/>
          </a:xfrm>
          <a:custGeom>
            <a:avLst/>
            <a:gdLst/>
            <a:ahLst/>
            <a:cxnLst/>
            <a:rect l="l" t="t" r="r" b="b"/>
            <a:pathLst>
              <a:path w="205739" h="177800">
                <a:moveTo>
                  <a:pt x="41529" y="0"/>
                </a:moveTo>
                <a:lnTo>
                  <a:pt x="0" y="0"/>
                </a:lnTo>
                <a:lnTo>
                  <a:pt x="0" y="7620"/>
                </a:lnTo>
                <a:lnTo>
                  <a:pt x="0" y="170180"/>
                </a:lnTo>
                <a:lnTo>
                  <a:pt x="0" y="177800"/>
                </a:lnTo>
                <a:lnTo>
                  <a:pt x="41529" y="177800"/>
                </a:lnTo>
                <a:lnTo>
                  <a:pt x="41529" y="170180"/>
                </a:lnTo>
                <a:lnTo>
                  <a:pt x="15494" y="170180"/>
                </a:lnTo>
                <a:lnTo>
                  <a:pt x="15494" y="7620"/>
                </a:lnTo>
                <a:lnTo>
                  <a:pt x="41529" y="7620"/>
                </a:lnTo>
                <a:lnTo>
                  <a:pt x="41529" y="0"/>
                </a:lnTo>
                <a:close/>
              </a:path>
              <a:path w="205739" h="177800">
                <a:moveTo>
                  <a:pt x="205232" y="0"/>
                </a:moveTo>
                <a:lnTo>
                  <a:pt x="163830" y="0"/>
                </a:lnTo>
                <a:lnTo>
                  <a:pt x="163830" y="7620"/>
                </a:lnTo>
                <a:lnTo>
                  <a:pt x="189865" y="7620"/>
                </a:lnTo>
                <a:lnTo>
                  <a:pt x="189865" y="170180"/>
                </a:lnTo>
                <a:lnTo>
                  <a:pt x="163830" y="170180"/>
                </a:lnTo>
                <a:lnTo>
                  <a:pt x="163830" y="177800"/>
                </a:lnTo>
                <a:lnTo>
                  <a:pt x="205232" y="177800"/>
                </a:lnTo>
                <a:lnTo>
                  <a:pt x="205232" y="170180"/>
                </a:lnTo>
                <a:lnTo>
                  <a:pt x="205232" y="7620"/>
                </a:lnTo>
                <a:lnTo>
                  <a:pt x="205232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60904" y="3298190"/>
            <a:ext cx="150749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749935" algn="l"/>
              </a:tabLst>
            </a:pPr>
            <a:r>
              <a:rPr sz="2000" dirty="0">
                <a:latin typeface="Cambria Math"/>
                <a:cs typeface="Cambria Math"/>
              </a:rPr>
              <a:t>𝑖𝑠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40FF"/>
                </a:solidFill>
                <a:latin typeface="Cambria Math"/>
                <a:cs typeface="Cambria Math"/>
              </a:rPr>
              <a:t>𝑎</a:t>
            </a:r>
            <a:r>
              <a:rPr sz="2000" spc="180" dirty="0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sz="2250" spc="-75" baseline="38888" dirty="0">
                <a:solidFill>
                  <a:srgbClr val="FF40FF"/>
                </a:solidFill>
                <a:latin typeface="Cambria Math"/>
                <a:cs typeface="Cambria Math"/>
              </a:rPr>
              <a:t>3</a:t>
            </a:r>
            <a:r>
              <a:rPr sz="2250" baseline="38888" dirty="0">
                <a:solidFill>
                  <a:srgbClr val="FF40FF"/>
                </a:solidFill>
                <a:latin typeface="Cambria Math"/>
                <a:cs typeface="Cambria Math"/>
              </a:rPr>
              <a:t>	</a:t>
            </a:r>
            <a:r>
              <a:rPr sz="2000" dirty="0">
                <a:latin typeface="Cambria Math"/>
                <a:cs typeface="Cambria Math"/>
              </a:rPr>
              <a:t>≥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0.5?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04008" y="3820795"/>
            <a:ext cx="194627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313815" algn="l"/>
              </a:tabLst>
            </a:pPr>
            <a:r>
              <a:rPr sz="3000" spc="-1192" baseline="1388" dirty="0">
                <a:solidFill>
                  <a:srgbClr val="FF40FF"/>
                </a:solidFill>
                <a:latin typeface="Cambria Math"/>
                <a:cs typeface="Cambria Math"/>
              </a:rPr>
              <a:t>𝑦ො</a:t>
            </a:r>
            <a:r>
              <a:rPr sz="3000" spc="254" baseline="1388" dirty="0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sz="3000" baseline="1388" dirty="0">
                <a:latin typeface="Cambria Math"/>
                <a:cs typeface="Cambria Math"/>
              </a:rPr>
              <a:t>=</a:t>
            </a:r>
            <a:r>
              <a:rPr sz="3000" spc="120" baseline="1388" dirty="0">
                <a:latin typeface="Cambria Math"/>
                <a:cs typeface="Cambria Math"/>
              </a:rPr>
              <a:t> </a:t>
            </a:r>
            <a:r>
              <a:rPr sz="3000" spc="-75" baseline="1388" dirty="0">
                <a:solidFill>
                  <a:srgbClr val="7A81FF"/>
                </a:solidFill>
                <a:latin typeface="Cambria Math"/>
                <a:cs typeface="Cambria Math"/>
              </a:rPr>
              <a:t>1</a:t>
            </a:r>
            <a:r>
              <a:rPr sz="3000" baseline="1388" dirty="0">
                <a:solidFill>
                  <a:srgbClr val="7A81FF"/>
                </a:solidFill>
                <a:latin typeface="Cambria Math"/>
                <a:cs typeface="Cambria Math"/>
              </a:rPr>
              <a:t>	</a:t>
            </a:r>
            <a:r>
              <a:rPr sz="2000" spc="-795" dirty="0">
                <a:solidFill>
                  <a:srgbClr val="FF40FF"/>
                </a:solidFill>
                <a:latin typeface="Cambria Math"/>
                <a:cs typeface="Cambria Math"/>
              </a:rPr>
              <a:t>𝑦ො</a:t>
            </a:r>
            <a:r>
              <a:rPr sz="2000" spc="165" dirty="0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spc="-409" dirty="0">
                <a:solidFill>
                  <a:srgbClr val="945200"/>
                </a:solidFill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303272" y="4170362"/>
            <a:ext cx="1556385" cy="250825"/>
            <a:chOff x="2303272" y="4170362"/>
            <a:chExt cx="1556385" cy="250825"/>
          </a:xfrm>
        </p:grpSpPr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3272" y="4185602"/>
              <a:ext cx="221614" cy="22166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619500" y="4191000"/>
              <a:ext cx="219075" cy="209550"/>
            </a:xfrm>
            <a:custGeom>
              <a:avLst/>
              <a:gdLst/>
              <a:ahLst/>
              <a:cxnLst/>
              <a:rect l="l" t="t" r="r" b="b"/>
              <a:pathLst>
                <a:path w="219075" h="209550">
                  <a:moveTo>
                    <a:pt x="0" y="104775"/>
                  </a:moveTo>
                  <a:lnTo>
                    <a:pt x="8606" y="63993"/>
                  </a:lnTo>
                  <a:lnTo>
                    <a:pt x="32083" y="30689"/>
                  </a:lnTo>
                  <a:lnTo>
                    <a:pt x="66919" y="8234"/>
                  </a:lnTo>
                  <a:lnTo>
                    <a:pt x="109600" y="0"/>
                  </a:lnTo>
                  <a:lnTo>
                    <a:pt x="152209" y="8234"/>
                  </a:lnTo>
                  <a:lnTo>
                    <a:pt x="187007" y="30689"/>
                  </a:lnTo>
                  <a:lnTo>
                    <a:pt x="210470" y="63993"/>
                  </a:lnTo>
                  <a:lnTo>
                    <a:pt x="219075" y="104775"/>
                  </a:lnTo>
                  <a:lnTo>
                    <a:pt x="210470" y="145556"/>
                  </a:lnTo>
                  <a:lnTo>
                    <a:pt x="187007" y="178860"/>
                  </a:lnTo>
                  <a:lnTo>
                    <a:pt x="152209" y="201315"/>
                  </a:lnTo>
                  <a:lnTo>
                    <a:pt x="109600" y="209550"/>
                  </a:lnTo>
                  <a:lnTo>
                    <a:pt x="66919" y="201315"/>
                  </a:lnTo>
                  <a:lnTo>
                    <a:pt x="32083" y="178860"/>
                  </a:lnTo>
                  <a:lnTo>
                    <a:pt x="8606" y="145556"/>
                  </a:lnTo>
                  <a:lnTo>
                    <a:pt x="0" y="104775"/>
                  </a:lnTo>
                  <a:close/>
                </a:path>
              </a:pathLst>
            </a:custGeom>
            <a:ln w="4127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1374013" y="1835276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90" h="62230">
                <a:moveTo>
                  <a:pt x="91693" y="0"/>
                </a:moveTo>
                <a:lnTo>
                  <a:pt x="85090" y="7620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56" y="36830"/>
                </a:lnTo>
                <a:lnTo>
                  <a:pt x="85090" y="54228"/>
                </a:lnTo>
                <a:lnTo>
                  <a:pt x="91693" y="61849"/>
                </a:lnTo>
                <a:lnTo>
                  <a:pt x="123190" y="34544"/>
                </a:lnTo>
                <a:lnTo>
                  <a:pt x="123190" y="27305"/>
                </a:lnTo>
                <a:lnTo>
                  <a:pt x="9169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324610" y="1682114"/>
            <a:ext cx="149225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068705" algn="l"/>
              </a:tabLst>
            </a:pPr>
            <a:r>
              <a:rPr sz="3000" spc="-30" baseline="-19444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2250" spc="-30" baseline="1851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250" baseline="1851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25577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2700" dirty="0">
                <a:latin typeface="Lucida Sans Unicode"/>
                <a:cs typeface="Lucida Sans Unicode"/>
              </a:rPr>
              <a:t>TensorFlow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65" dirty="0">
                <a:latin typeface="Lucida Sans Unicode"/>
                <a:cs typeface="Lucida Sans Unicode"/>
              </a:rPr>
              <a:t>implementation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sz="3950" spc="-85" dirty="0">
                <a:solidFill>
                  <a:srgbClr val="585858"/>
                </a:solidFill>
                <a:latin typeface="Arial Black"/>
                <a:cs typeface="Arial Black"/>
              </a:rPr>
              <a:t>Data</a:t>
            </a:r>
            <a:r>
              <a:rPr sz="3950" spc="-32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950" spc="-120" dirty="0">
                <a:solidFill>
                  <a:srgbClr val="585858"/>
                </a:solidFill>
                <a:latin typeface="Arial Black"/>
                <a:cs typeface="Arial Black"/>
              </a:rPr>
              <a:t>in</a:t>
            </a:r>
            <a:r>
              <a:rPr sz="3950" spc="-32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950" spc="-265" dirty="0">
                <a:solidFill>
                  <a:srgbClr val="585858"/>
                </a:solidFill>
                <a:latin typeface="Arial Black"/>
                <a:cs typeface="Arial Black"/>
              </a:rPr>
              <a:t>TensorFlow</a:t>
            </a:r>
            <a:endParaRPr sz="3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5855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spc="-65" dirty="0"/>
              <a:t> </a:t>
            </a:r>
            <a:r>
              <a:rPr spc="-10" dirty="0"/>
              <a:t>vectors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6892" y="741023"/>
          <a:ext cx="3960495" cy="1311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71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3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temperature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5"/>
                        </a:lnSpc>
                        <a:spcBef>
                          <a:spcPts val="3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duration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95"/>
                        </a:lnSpc>
                        <a:spcBef>
                          <a:spcPts val="3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Good</a:t>
                      </a:r>
                      <a:r>
                        <a:rPr sz="14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coffee?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(Celsius)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(minutes)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(1/0)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-10" dirty="0">
                          <a:latin typeface="Cambria Math"/>
                          <a:cs typeface="Cambria Math"/>
                        </a:rPr>
                        <a:t>200.0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8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-20" dirty="0">
                          <a:latin typeface="Cambria Math"/>
                          <a:cs typeface="Cambria Math"/>
                        </a:rPr>
                        <a:t>17.0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R="3175" algn="ctr">
                        <a:lnSpc>
                          <a:spcPts val="1550"/>
                        </a:lnSpc>
                      </a:pPr>
                      <a:r>
                        <a:rPr sz="1400" spc="-10" dirty="0">
                          <a:latin typeface="Cambria Math"/>
                          <a:cs typeface="Cambria Math"/>
                        </a:rPr>
                        <a:t>425.0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spc="-20" dirty="0">
                          <a:latin typeface="Cambria Math"/>
                          <a:cs typeface="Cambria Math"/>
                        </a:rPr>
                        <a:t>18.5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50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…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…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85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…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87340" y="696531"/>
            <a:ext cx="2882265" cy="610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8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np.array([[200.0,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17.0]])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400" dirty="0">
                <a:latin typeface="Consolas"/>
                <a:cs typeface="Consolas"/>
              </a:rPr>
              <a:t>[[200.0,</a:t>
            </a:r>
            <a:r>
              <a:rPr sz="1400" spc="-1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17.0]]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780" y="1326261"/>
            <a:ext cx="1918881" cy="3314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5875" y="886078"/>
            <a:ext cx="556005" cy="5445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5454" y="1577466"/>
            <a:ext cx="977265" cy="5300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18605" y="554101"/>
            <a:ext cx="286755" cy="5596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29168" y="726948"/>
            <a:ext cx="351916" cy="18922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2695">
              <a:lnSpc>
                <a:spcPct val="100000"/>
              </a:lnSpc>
              <a:spcBef>
                <a:spcPts val="105"/>
              </a:spcBef>
            </a:pPr>
            <a:r>
              <a:rPr dirty="0"/>
              <a:t>Note</a:t>
            </a:r>
            <a:r>
              <a:rPr spc="-90" dirty="0"/>
              <a:t> </a:t>
            </a:r>
            <a:r>
              <a:rPr dirty="0"/>
              <a:t>about</a:t>
            </a:r>
            <a:r>
              <a:rPr spc="-25" dirty="0"/>
              <a:t> </a:t>
            </a:r>
            <a:r>
              <a:rPr dirty="0"/>
              <a:t>numpy</a:t>
            </a:r>
            <a:r>
              <a:rPr spc="-50" dirty="0"/>
              <a:t> </a:t>
            </a:r>
            <a:r>
              <a:rPr spc="-10" dirty="0"/>
              <a:t>arrays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267" y="553847"/>
            <a:ext cx="2053044" cy="86677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4191" y="920743"/>
          <a:ext cx="997585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ts val="1975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975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75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4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080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5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0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6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99435" y="872849"/>
          <a:ext cx="2512060" cy="389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945">
                <a:tc>
                  <a:txBody>
                    <a:bodyPr/>
                    <a:lstStyle/>
                    <a:p>
                      <a:pPr marR="34290" algn="r">
                        <a:lnSpc>
                          <a:spcPts val="134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4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spc="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spc="-10" dirty="0">
                          <a:latin typeface="Consolas"/>
                          <a:cs typeface="Consolas"/>
                        </a:rPr>
                        <a:t>np.array([[1,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340"/>
                        </a:lnSpc>
                      </a:pPr>
                      <a:r>
                        <a:rPr sz="1400" spc="-25" dirty="0">
                          <a:latin typeface="Consolas"/>
                          <a:cs typeface="Consolas"/>
                        </a:rPr>
                        <a:t>2,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340"/>
                        </a:lnSpc>
                      </a:pPr>
                      <a:r>
                        <a:rPr sz="1400" spc="-25" dirty="0">
                          <a:latin typeface="Consolas"/>
                          <a:cs typeface="Consolas"/>
                        </a:rPr>
                        <a:t>3],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marR="40640" algn="r">
                        <a:lnSpc>
                          <a:spcPts val="1440"/>
                        </a:lnSpc>
                      </a:pPr>
                      <a:r>
                        <a:rPr sz="1400" spc="-25" dirty="0">
                          <a:latin typeface="Consolas"/>
                          <a:cs typeface="Consolas"/>
                        </a:rPr>
                        <a:t>[4,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440"/>
                        </a:lnSpc>
                      </a:pPr>
                      <a:r>
                        <a:rPr sz="1400" spc="-25" dirty="0">
                          <a:latin typeface="Consolas"/>
                          <a:cs typeface="Consolas"/>
                        </a:rPr>
                        <a:t>5,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440"/>
                        </a:lnSpc>
                      </a:pPr>
                      <a:r>
                        <a:rPr sz="1400" spc="-20" dirty="0">
                          <a:latin typeface="Consolas"/>
                          <a:cs typeface="Consolas"/>
                        </a:rPr>
                        <a:t>6]])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113151" y="1357566"/>
            <a:ext cx="1105535" cy="453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[[1,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2,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3],</a:t>
            </a:r>
            <a:endParaRPr sz="1400">
              <a:latin typeface="Consolas"/>
              <a:cs typeface="Consolas"/>
            </a:endParaRPr>
          </a:p>
          <a:p>
            <a:pPr marR="5080" algn="r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[4,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5,</a:t>
            </a:r>
            <a:r>
              <a:rPr sz="1400" spc="-25" dirty="0">
                <a:latin typeface="Consolas"/>
                <a:cs typeface="Consolas"/>
              </a:rPr>
              <a:t> 6]]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7954" y="1014602"/>
            <a:ext cx="239227" cy="4838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950" y="1580261"/>
            <a:ext cx="126111" cy="1346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1724" y="1576450"/>
            <a:ext cx="83565" cy="92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50372" y="1554099"/>
            <a:ext cx="86929" cy="13144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62785" y="1491233"/>
            <a:ext cx="690686" cy="200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7426" y="2657855"/>
            <a:ext cx="573290" cy="2098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01691" y="3406647"/>
            <a:ext cx="963013" cy="1592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27887" y="1822450"/>
            <a:ext cx="1596237" cy="148717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067050" y="2084641"/>
            <a:ext cx="2822575" cy="18154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4135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8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np.array([[0.1,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0.2],</a:t>
            </a:r>
            <a:endParaRPr sz="1400">
              <a:latin typeface="Consolas"/>
              <a:cs typeface="Consolas"/>
            </a:endParaRPr>
          </a:p>
          <a:p>
            <a:pPr marL="1437005">
              <a:lnSpc>
                <a:spcPts val="1655"/>
              </a:lnSpc>
            </a:pPr>
            <a:r>
              <a:rPr sz="1400" dirty="0">
                <a:latin typeface="Consolas"/>
                <a:cs typeface="Consolas"/>
              </a:rPr>
              <a:t>[-3.0,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-</a:t>
            </a:r>
            <a:r>
              <a:rPr sz="1400" spc="-10" dirty="0">
                <a:latin typeface="Consolas"/>
                <a:cs typeface="Consolas"/>
              </a:rPr>
              <a:t>4.0,],</a:t>
            </a:r>
            <a:endParaRPr sz="1400">
              <a:latin typeface="Consolas"/>
              <a:cs typeface="Consolas"/>
            </a:endParaRPr>
          </a:p>
          <a:p>
            <a:pPr marL="1437005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[-0.5,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-</a:t>
            </a:r>
            <a:r>
              <a:rPr sz="1400" spc="-10" dirty="0">
                <a:latin typeface="Consolas"/>
                <a:cs typeface="Consolas"/>
              </a:rPr>
              <a:t>0.6,],</a:t>
            </a:r>
            <a:endParaRPr sz="1400">
              <a:latin typeface="Consolas"/>
              <a:cs typeface="Consolas"/>
            </a:endParaRPr>
          </a:p>
          <a:p>
            <a:pPr marL="1437005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Consolas"/>
                <a:cs typeface="Consolas"/>
              </a:rPr>
              <a:t>[7.0,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8.0,]])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  <a:spcBef>
                <a:spcPts val="630"/>
              </a:spcBef>
            </a:pPr>
            <a:r>
              <a:rPr sz="1400" dirty="0">
                <a:latin typeface="Consolas"/>
                <a:cs typeface="Consolas"/>
              </a:rPr>
              <a:t>[[0.1,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0.2],</a:t>
            </a:r>
            <a:endParaRPr sz="1400">
              <a:latin typeface="Consolas"/>
              <a:cs typeface="Consolas"/>
            </a:endParaRPr>
          </a:p>
          <a:p>
            <a:pPr marL="107950">
              <a:lnSpc>
                <a:spcPts val="1655"/>
              </a:lnSpc>
            </a:pPr>
            <a:r>
              <a:rPr sz="1400" spc="-35" dirty="0">
                <a:latin typeface="Consolas"/>
                <a:cs typeface="Consolas"/>
              </a:rPr>
              <a:t>[-</a:t>
            </a:r>
            <a:r>
              <a:rPr sz="1400" dirty="0">
                <a:latin typeface="Consolas"/>
                <a:cs typeface="Consolas"/>
              </a:rPr>
              <a:t>3.0,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spc="-35" dirty="0">
                <a:latin typeface="Consolas"/>
                <a:cs typeface="Consolas"/>
              </a:rPr>
              <a:t>-</a:t>
            </a:r>
            <a:r>
              <a:rPr sz="1400" spc="-10" dirty="0">
                <a:latin typeface="Consolas"/>
                <a:cs typeface="Consolas"/>
              </a:rPr>
              <a:t>4.0,],</a:t>
            </a:r>
            <a:endParaRPr sz="1400">
              <a:latin typeface="Consolas"/>
              <a:cs typeface="Consolas"/>
            </a:endParaRPr>
          </a:p>
          <a:p>
            <a:pPr marL="107950">
              <a:lnSpc>
                <a:spcPts val="1664"/>
              </a:lnSpc>
            </a:pPr>
            <a:r>
              <a:rPr sz="1400" spc="-35" dirty="0">
                <a:latin typeface="Consolas"/>
                <a:cs typeface="Consolas"/>
              </a:rPr>
              <a:t>[-</a:t>
            </a:r>
            <a:r>
              <a:rPr sz="1400" dirty="0">
                <a:latin typeface="Consolas"/>
                <a:cs typeface="Consolas"/>
              </a:rPr>
              <a:t>0.5,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spc="-35" dirty="0">
                <a:latin typeface="Consolas"/>
                <a:cs typeface="Consolas"/>
              </a:rPr>
              <a:t>-</a:t>
            </a:r>
            <a:r>
              <a:rPr sz="1400" spc="-10" dirty="0">
                <a:latin typeface="Consolas"/>
                <a:cs typeface="Consolas"/>
              </a:rPr>
              <a:t>0.6,],</a:t>
            </a:r>
            <a:endParaRPr sz="140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Consolas"/>
                <a:cs typeface="Consolas"/>
              </a:rPr>
              <a:t>[7.0,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8.0,]]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63080" y="1420367"/>
            <a:ext cx="328024" cy="19431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82457" y="1448688"/>
            <a:ext cx="611354" cy="2428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76825" y="790575"/>
            <a:ext cx="180975" cy="1809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76725" y="1038225"/>
            <a:ext cx="180975" cy="180975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133850" y="752474"/>
            <a:ext cx="314325" cy="200025"/>
          </a:xfrm>
          <a:custGeom>
            <a:avLst/>
            <a:gdLst/>
            <a:ahLst/>
            <a:cxnLst/>
            <a:rect l="l" t="t" r="r" b="b"/>
            <a:pathLst>
              <a:path w="314325" h="200025">
                <a:moveTo>
                  <a:pt x="314325" y="90424"/>
                </a:moveTo>
                <a:lnTo>
                  <a:pt x="307213" y="55245"/>
                </a:lnTo>
                <a:lnTo>
                  <a:pt x="287820" y="26504"/>
                </a:lnTo>
                <a:lnTo>
                  <a:pt x="259080" y="7112"/>
                </a:lnTo>
                <a:lnTo>
                  <a:pt x="223901" y="0"/>
                </a:lnTo>
                <a:lnTo>
                  <a:pt x="188633" y="7112"/>
                </a:lnTo>
                <a:lnTo>
                  <a:pt x="159854" y="26504"/>
                </a:lnTo>
                <a:lnTo>
                  <a:pt x="149326" y="42100"/>
                </a:lnTo>
                <a:lnTo>
                  <a:pt x="125730" y="26162"/>
                </a:lnTo>
                <a:lnTo>
                  <a:pt x="90551" y="19050"/>
                </a:lnTo>
                <a:lnTo>
                  <a:pt x="55283" y="26162"/>
                </a:lnTo>
                <a:lnTo>
                  <a:pt x="26504" y="45554"/>
                </a:lnTo>
                <a:lnTo>
                  <a:pt x="7112" y="74295"/>
                </a:lnTo>
                <a:lnTo>
                  <a:pt x="0" y="109474"/>
                </a:lnTo>
                <a:lnTo>
                  <a:pt x="7112" y="144741"/>
                </a:lnTo>
                <a:lnTo>
                  <a:pt x="26504" y="173520"/>
                </a:lnTo>
                <a:lnTo>
                  <a:pt x="55283" y="192913"/>
                </a:lnTo>
                <a:lnTo>
                  <a:pt x="90551" y="200025"/>
                </a:lnTo>
                <a:lnTo>
                  <a:pt x="125730" y="192913"/>
                </a:lnTo>
                <a:lnTo>
                  <a:pt x="154470" y="173520"/>
                </a:lnTo>
                <a:lnTo>
                  <a:pt x="164973" y="157924"/>
                </a:lnTo>
                <a:lnTo>
                  <a:pt x="188633" y="173863"/>
                </a:lnTo>
                <a:lnTo>
                  <a:pt x="223901" y="180975"/>
                </a:lnTo>
                <a:lnTo>
                  <a:pt x="259080" y="173863"/>
                </a:lnTo>
                <a:lnTo>
                  <a:pt x="287820" y="154470"/>
                </a:lnTo>
                <a:lnTo>
                  <a:pt x="307213" y="125691"/>
                </a:lnTo>
                <a:lnTo>
                  <a:pt x="314325" y="90424"/>
                </a:lnTo>
                <a:close/>
              </a:path>
            </a:pathLst>
          </a:custGeom>
          <a:solidFill>
            <a:srgbClr val="00FA00">
              <a:alpha val="8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86350" y="1047749"/>
            <a:ext cx="247650" cy="209550"/>
          </a:xfrm>
          <a:custGeom>
            <a:avLst/>
            <a:gdLst/>
            <a:ahLst/>
            <a:cxnLst/>
            <a:rect l="l" t="t" r="r" b="b"/>
            <a:pathLst>
              <a:path w="247650" h="209550">
                <a:moveTo>
                  <a:pt x="247650" y="90424"/>
                </a:moveTo>
                <a:lnTo>
                  <a:pt x="240906" y="55245"/>
                </a:lnTo>
                <a:lnTo>
                  <a:pt x="222542" y="26504"/>
                </a:lnTo>
                <a:lnTo>
                  <a:pt x="195300" y="7112"/>
                </a:lnTo>
                <a:lnTo>
                  <a:pt x="161925" y="0"/>
                </a:lnTo>
                <a:lnTo>
                  <a:pt x="128536" y="7112"/>
                </a:lnTo>
                <a:lnTo>
                  <a:pt x="101295" y="26504"/>
                </a:lnTo>
                <a:lnTo>
                  <a:pt x="98882" y="30264"/>
                </a:lnTo>
                <a:lnTo>
                  <a:pt x="90551" y="28575"/>
                </a:lnTo>
                <a:lnTo>
                  <a:pt x="55283" y="35687"/>
                </a:lnTo>
                <a:lnTo>
                  <a:pt x="26504" y="55079"/>
                </a:lnTo>
                <a:lnTo>
                  <a:pt x="7112" y="83820"/>
                </a:lnTo>
                <a:lnTo>
                  <a:pt x="0" y="118999"/>
                </a:lnTo>
                <a:lnTo>
                  <a:pt x="7112" y="154266"/>
                </a:lnTo>
                <a:lnTo>
                  <a:pt x="26504" y="183045"/>
                </a:lnTo>
                <a:lnTo>
                  <a:pt x="55283" y="202438"/>
                </a:lnTo>
                <a:lnTo>
                  <a:pt x="90551" y="209550"/>
                </a:lnTo>
                <a:lnTo>
                  <a:pt x="125730" y="202438"/>
                </a:lnTo>
                <a:lnTo>
                  <a:pt x="154470" y="183045"/>
                </a:lnTo>
                <a:lnTo>
                  <a:pt x="156616" y="179857"/>
                </a:lnTo>
                <a:lnTo>
                  <a:pt x="161925" y="180975"/>
                </a:lnTo>
                <a:lnTo>
                  <a:pt x="195300" y="173863"/>
                </a:lnTo>
                <a:lnTo>
                  <a:pt x="222542" y="154470"/>
                </a:lnTo>
                <a:lnTo>
                  <a:pt x="240906" y="125691"/>
                </a:lnTo>
                <a:lnTo>
                  <a:pt x="247650" y="90424"/>
                </a:lnTo>
                <a:close/>
              </a:path>
            </a:pathLst>
          </a:custGeom>
          <a:solidFill>
            <a:srgbClr val="00FA00">
              <a:alpha val="8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10511" y="3735832"/>
            <a:ext cx="690683" cy="20003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12372" y="3816096"/>
            <a:ext cx="132159" cy="10739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49450" y="3821048"/>
            <a:ext cx="83565" cy="9215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29626" y="3772408"/>
            <a:ext cx="120637" cy="20980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14650" y="2076450"/>
            <a:ext cx="180975" cy="18097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343275" y="2076450"/>
            <a:ext cx="171450" cy="18097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314825" y="2066925"/>
            <a:ext cx="171450" cy="18097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7189469" y="1793494"/>
            <a:ext cx="549275" cy="15074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latin typeface="Verdana"/>
                <a:cs typeface="Verdana"/>
              </a:rPr>
              <a:t>2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x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3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550" dirty="0">
                <a:latin typeface="Verdana"/>
                <a:cs typeface="Verdana"/>
              </a:rPr>
              <a:t>4</a:t>
            </a:r>
            <a:r>
              <a:rPr sz="1550" spc="3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x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2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550" dirty="0">
                <a:latin typeface="Verdana"/>
                <a:cs typeface="Verdana"/>
              </a:rPr>
              <a:t>1</a:t>
            </a:r>
            <a:r>
              <a:rPr sz="1550" spc="3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x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2</a:t>
            </a:r>
            <a:endParaRPr sz="155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1295"/>
              </a:spcBef>
            </a:pPr>
            <a:r>
              <a:rPr sz="1550" dirty="0">
                <a:latin typeface="Verdana"/>
                <a:cs typeface="Verdana"/>
              </a:rPr>
              <a:t>2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x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1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2695">
              <a:lnSpc>
                <a:spcPct val="100000"/>
              </a:lnSpc>
              <a:spcBef>
                <a:spcPts val="105"/>
              </a:spcBef>
            </a:pPr>
            <a:r>
              <a:rPr dirty="0"/>
              <a:t>Note</a:t>
            </a:r>
            <a:r>
              <a:rPr spc="-90" dirty="0"/>
              <a:t> </a:t>
            </a:r>
            <a:r>
              <a:rPr dirty="0"/>
              <a:t>about</a:t>
            </a:r>
            <a:r>
              <a:rPr spc="-25" dirty="0"/>
              <a:t> </a:t>
            </a:r>
            <a:r>
              <a:rPr dirty="0"/>
              <a:t>numpy</a:t>
            </a:r>
            <a:r>
              <a:rPr spc="-50" dirty="0"/>
              <a:t> </a:t>
            </a:r>
            <a:r>
              <a:rPr spc="-10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064" y="986853"/>
            <a:ext cx="24822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8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np.array([[200,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17]])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064" y="2049081"/>
            <a:ext cx="2000250" cy="453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np.array([[200],</a:t>
            </a:r>
            <a:endParaRPr sz="1400">
              <a:latin typeface="Consolas"/>
              <a:cs typeface="Consolas"/>
            </a:endParaRPr>
          </a:p>
          <a:p>
            <a:pPr marR="12065" algn="r">
              <a:lnSpc>
                <a:spcPts val="1664"/>
              </a:lnSpc>
            </a:pPr>
            <a:r>
              <a:rPr sz="1400" spc="-10" dirty="0">
                <a:latin typeface="Consolas"/>
                <a:cs typeface="Consolas"/>
              </a:rPr>
              <a:t>[17]])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064" y="3223323"/>
            <a:ext cx="21863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np.array([200,17])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71416" y="2026919"/>
            <a:ext cx="60325" cy="421640"/>
          </a:xfrm>
          <a:custGeom>
            <a:avLst/>
            <a:gdLst/>
            <a:ahLst/>
            <a:cxnLst/>
            <a:rect l="l" t="t" r="r" b="b"/>
            <a:pathLst>
              <a:path w="60325" h="421639">
                <a:moveTo>
                  <a:pt x="59817" y="0"/>
                </a:moveTo>
                <a:lnTo>
                  <a:pt x="0" y="0"/>
                </a:lnTo>
                <a:lnTo>
                  <a:pt x="0" y="11430"/>
                </a:lnTo>
                <a:lnTo>
                  <a:pt x="36576" y="11430"/>
                </a:lnTo>
                <a:lnTo>
                  <a:pt x="36576" y="411480"/>
                </a:lnTo>
                <a:lnTo>
                  <a:pt x="0" y="411480"/>
                </a:lnTo>
                <a:lnTo>
                  <a:pt x="0" y="421640"/>
                </a:lnTo>
                <a:lnTo>
                  <a:pt x="59817" y="421640"/>
                </a:lnTo>
                <a:lnTo>
                  <a:pt x="59817" y="411480"/>
                </a:lnTo>
                <a:lnTo>
                  <a:pt x="59817" y="11430"/>
                </a:lnTo>
                <a:lnTo>
                  <a:pt x="59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9926" y="2026919"/>
            <a:ext cx="60325" cy="421640"/>
          </a:xfrm>
          <a:custGeom>
            <a:avLst/>
            <a:gdLst/>
            <a:ahLst/>
            <a:cxnLst/>
            <a:rect l="l" t="t" r="r" b="b"/>
            <a:pathLst>
              <a:path w="60325" h="421639">
                <a:moveTo>
                  <a:pt x="59817" y="0"/>
                </a:moveTo>
                <a:lnTo>
                  <a:pt x="0" y="0"/>
                </a:lnTo>
                <a:lnTo>
                  <a:pt x="0" y="11430"/>
                </a:lnTo>
                <a:lnTo>
                  <a:pt x="0" y="411480"/>
                </a:lnTo>
                <a:lnTo>
                  <a:pt x="0" y="421640"/>
                </a:lnTo>
                <a:lnTo>
                  <a:pt x="59817" y="421640"/>
                </a:lnTo>
                <a:lnTo>
                  <a:pt x="59817" y="411480"/>
                </a:lnTo>
                <a:lnTo>
                  <a:pt x="23241" y="411480"/>
                </a:lnTo>
                <a:lnTo>
                  <a:pt x="23241" y="11430"/>
                </a:lnTo>
                <a:lnTo>
                  <a:pt x="59817" y="11430"/>
                </a:lnTo>
                <a:lnTo>
                  <a:pt x="59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8219" y="1911350"/>
            <a:ext cx="454659" cy="631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365"/>
              </a:lnSpc>
              <a:spcBef>
                <a:spcPts val="130"/>
              </a:spcBef>
            </a:pPr>
            <a:r>
              <a:rPr sz="2000" spc="-25" dirty="0">
                <a:latin typeface="Cambria Math"/>
                <a:cs typeface="Cambria Math"/>
              </a:rPr>
              <a:t>200</a:t>
            </a:r>
            <a:endParaRPr sz="2000">
              <a:latin typeface="Cambria Math"/>
              <a:cs typeface="Cambria Math"/>
            </a:endParaRPr>
          </a:p>
          <a:p>
            <a:pPr marL="79375">
              <a:lnSpc>
                <a:spcPts val="2365"/>
              </a:lnSpc>
            </a:pPr>
            <a:r>
              <a:rPr sz="2000" spc="-25" dirty="0">
                <a:latin typeface="Cambria Math"/>
                <a:cs typeface="Cambria Math"/>
              </a:rPr>
              <a:t>17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4936" y="1003299"/>
            <a:ext cx="56515" cy="240029"/>
          </a:xfrm>
          <a:custGeom>
            <a:avLst/>
            <a:gdLst/>
            <a:ahLst/>
            <a:cxnLst/>
            <a:rect l="l" t="t" r="r" b="b"/>
            <a:pathLst>
              <a:path w="56514" h="240030">
                <a:moveTo>
                  <a:pt x="56007" y="0"/>
                </a:moveTo>
                <a:lnTo>
                  <a:pt x="0" y="0"/>
                </a:lnTo>
                <a:lnTo>
                  <a:pt x="0" y="10160"/>
                </a:lnTo>
                <a:lnTo>
                  <a:pt x="35179" y="10160"/>
                </a:lnTo>
                <a:lnTo>
                  <a:pt x="35179" y="229870"/>
                </a:lnTo>
                <a:lnTo>
                  <a:pt x="0" y="229870"/>
                </a:lnTo>
                <a:lnTo>
                  <a:pt x="0" y="240030"/>
                </a:lnTo>
                <a:lnTo>
                  <a:pt x="56007" y="240030"/>
                </a:lnTo>
                <a:lnTo>
                  <a:pt x="56007" y="229870"/>
                </a:lnTo>
                <a:lnTo>
                  <a:pt x="56007" y="10160"/>
                </a:lnTo>
                <a:lnTo>
                  <a:pt x="56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18559" y="936243"/>
            <a:ext cx="988694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89610" algn="l"/>
              </a:tabLst>
            </a:pPr>
            <a:r>
              <a:rPr sz="2000" spc="-25" dirty="0">
                <a:latin typeface="Cambria Math"/>
                <a:cs typeface="Cambria Math"/>
              </a:rPr>
              <a:t>200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25" dirty="0">
                <a:latin typeface="Cambria Math"/>
                <a:cs typeface="Cambria Math"/>
              </a:rPr>
              <a:t>17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42286" y="3623055"/>
            <a:ext cx="911225" cy="429259"/>
            <a:chOff x="2042286" y="3623055"/>
            <a:chExt cx="911225" cy="429259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0561" y="3623055"/>
              <a:ext cx="302006" cy="1651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2286" y="3811650"/>
              <a:ext cx="910970" cy="24039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572759" y="1039749"/>
            <a:ext cx="54483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latin typeface="Verdana"/>
                <a:cs typeface="Verdana"/>
              </a:rPr>
              <a:t>1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x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2</a:t>
            </a:r>
            <a:endParaRPr sz="1550">
              <a:latin typeface="Verdana"/>
              <a:cs typeface="Verdan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8453" y="751966"/>
            <a:ext cx="142748" cy="26441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70019" y="750188"/>
            <a:ext cx="142747" cy="26403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572759" y="2085085"/>
            <a:ext cx="54483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latin typeface="Verdana"/>
                <a:cs typeface="Verdana"/>
              </a:rPr>
              <a:t>2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x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1</a:t>
            </a:r>
            <a:endParaRPr sz="155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16325" y="2359279"/>
            <a:ext cx="261874" cy="1422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72203" y="1698370"/>
            <a:ext cx="142875" cy="264032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3644772" y="1962150"/>
            <a:ext cx="318135" cy="227965"/>
            <a:chOff x="3644772" y="1962150"/>
            <a:chExt cx="318135" cy="227965"/>
          </a:xfrm>
        </p:grpSpPr>
        <p:sp>
          <p:nvSpPr>
            <p:cNvPr id="21" name="object 21"/>
            <p:cNvSpPr/>
            <p:nvPr/>
          </p:nvSpPr>
          <p:spPr>
            <a:xfrm>
              <a:off x="3644773" y="2047874"/>
              <a:ext cx="261620" cy="142240"/>
            </a:xfrm>
            <a:custGeom>
              <a:avLst/>
              <a:gdLst/>
              <a:ahLst/>
              <a:cxnLst/>
              <a:rect l="l" t="t" r="r" b="b"/>
              <a:pathLst>
                <a:path w="261620" h="142239">
                  <a:moveTo>
                    <a:pt x="232918" y="75679"/>
                  </a:moveTo>
                  <a:lnTo>
                    <a:pt x="232803" y="75336"/>
                  </a:lnTo>
                  <a:lnTo>
                    <a:pt x="232816" y="75526"/>
                  </a:lnTo>
                  <a:lnTo>
                    <a:pt x="232918" y="75679"/>
                  </a:lnTo>
                  <a:close/>
                </a:path>
                <a:path w="261620" h="142239">
                  <a:moveTo>
                    <a:pt x="232994" y="75272"/>
                  </a:moveTo>
                  <a:close/>
                </a:path>
                <a:path w="261620" h="142239">
                  <a:moveTo>
                    <a:pt x="233172" y="75565"/>
                  </a:moveTo>
                  <a:lnTo>
                    <a:pt x="233032" y="75260"/>
                  </a:lnTo>
                  <a:lnTo>
                    <a:pt x="232981" y="75399"/>
                  </a:lnTo>
                  <a:lnTo>
                    <a:pt x="233006" y="75641"/>
                  </a:lnTo>
                  <a:lnTo>
                    <a:pt x="233172" y="75565"/>
                  </a:lnTo>
                  <a:close/>
                </a:path>
                <a:path w="261620" h="142239">
                  <a:moveTo>
                    <a:pt x="242951" y="55880"/>
                  </a:moveTo>
                  <a:lnTo>
                    <a:pt x="241300" y="54610"/>
                  </a:lnTo>
                  <a:lnTo>
                    <a:pt x="242709" y="55740"/>
                  </a:lnTo>
                  <a:lnTo>
                    <a:pt x="242951" y="55880"/>
                  </a:lnTo>
                  <a:close/>
                </a:path>
                <a:path w="261620" h="142239">
                  <a:moveTo>
                    <a:pt x="261493" y="78740"/>
                  </a:moveTo>
                  <a:lnTo>
                    <a:pt x="260731" y="72390"/>
                  </a:lnTo>
                  <a:lnTo>
                    <a:pt x="258064" y="70053"/>
                  </a:lnTo>
                  <a:lnTo>
                    <a:pt x="257937" y="69850"/>
                  </a:lnTo>
                  <a:lnTo>
                    <a:pt x="255016" y="67310"/>
                  </a:lnTo>
                  <a:lnTo>
                    <a:pt x="254368" y="66789"/>
                  </a:lnTo>
                  <a:lnTo>
                    <a:pt x="254368" y="87718"/>
                  </a:lnTo>
                  <a:lnTo>
                    <a:pt x="252349" y="88900"/>
                  </a:lnTo>
                  <a:lnTo>
                    <a:pt x="253873" y="87807"/>
                  </a:lnTo>
                  <a:lnTo>
                    <a:pt x="254368" y="87718"/>
                  </a:lnTo>
                  <a:lnTo>
                    <a:pt x="254368" y="66789"/>
                  </a:lnTo>
                  <a:lnTo>
                    <a:pt x="254012" y="66471"/>
                  </a:lnTo>
                  <a:lnTo>
                    <a:pt x="253111" y="64770"/>
                  </a:lnTo>
                  <a:lnTo>
                    <a:pt x="251841" y="63500"/>
                  </a:lnTo>
                  <a:lnTo>
                    <a:pt x="250571" y="62230"/>
                  </a:lnTo>
                  <a:lnTo>
                    <a:pt x="251206" y="63500"/>
                  </a:lnTo>
                  <a:lnTo>
                    <a:pt x="249428" y="60960"/>
                  </a:lnTo>
                  <a:lnTo>
                    <a:pt x="248793" y="60960"/>
                  </a:lnTo>
                  <a:lnTo>
                    <a:pt x="246888" y="58420"/>
                  </a:lnTo>
                  <a:lnTo>
                    <a:pt x="244475" y="57150"/>
                  </a:lnTo>
                  <a:lnTo>
                    <a:pt x="242887" y="55880"/>
                  </a:lnTo>
                  <a:lnTo>
                    <a:pt x="242709" y="55740"/>
                  </a:lnTo>
                  <a:lnTo>
                    <a:pt x="242316" y="55511"/>
                  </a:lnTo>
                  <a:lnTo>
                    <a:pt x="242316" y="71120"/>
                  </a:lnTo>
                  <a:lnTo>
                    <a:pt x="242125" y="71221"/>
                  </a:lnTo>
                  <a:lnTo>
                    <a:pt x="239776" y="72390"/>
                  </a:lnTo>
                  <a:lnTo>
                    <a:pt x="242011" y="71259"/>
                  </a:lnTo>
                  <a:lnTo>
                    <a:pt x="242138" y="71196"/>
                  </a:lnTo>
                  <a:lnTo>
                    <a:pt x="242316" y="71120"/>
                  </a:lnTo>
                  <a:lnTo>
                    <a:pt x="242316" y="55511"/>
                  </a:lnTo>
                  <a:lnTo>
                    <a:pt x="240792" y="54610"/>
                  </a:lnTo>
                  <a:lnTo>
                    <a:pt x="240411" y="54610"/>
                  </a:lnTo>
                  <a:lnTo>
                    <a:pt x="237617" y="52184"/>
                  </a:lnTo>
                  <a:lnTo>
                    <a:pt x="237617" y="81280"/>
                  </a:lnTo>
                  <a:lnTo>
                    <a:pt x="237578" y="81457"/>
                  </a:lnTo>
                  <a:lnTo>
                    <a:pt x="237490" y="81280"/>
                  </a:lnTo>
                  <a:lnTo>
                    <a:pt x="237617" y="81280"/>
                  </a:lnTo>
                  <a:lnTo>
                    <a:pt x="237617" y="52184"/>
                  </a:lnTo>
                  <a:lnTo>
                    <a:pt x="237490" y="52070"/>
                  </a:lnTo>
                  <a:lnTo>
                    <a:pt x="237871" y="52070"/>
                  </a:lnTo>
                  <a:lnTo>
                    <a:pt x="235712" y="50800"/>
                  </a:lnTo>
                  <a:lnTo>
                    <a:pt x="236220" y="50800"/>
                  </a:lnTo>
                  <a:lnTo>
                    <a:pt x="236474" y="50800"/>
                  </a:lnTo>
                  <a:lnTo>
                    <a:pt x="235953" y="50444"/>
                  </a:lnTo>
                  <a:lnTo>
                    <a:pt x="234442" y="48260"/>
                  </a:lnTo>
                  <a:lnTo>
                    <a:pt x="234061" y="48260"/>
                  </a:lnTo>
                  <a:lnTo>
                    <a:pt x="233172" y="46990"/>
                  </a:lnTo>
                  <a:lnTo>
                    <a:pt x="232283" y="45720"/>
                  </a:lnTo>
                  <a:lnTo>
                    <a:pt x="230632" y="43180"/>
                  </a:lnTo>
                  <a:lnTo>
                    <a:pt x="227330" y="40640"/>
                  </a:lnTo>
                  <a:lnTo>
                    <a:pt x="227076" y="40640"/>
                  </a:lnTo>
                  <a:lnTo>
                    <a:pt x="224917" y="38100"/>
                  </a:lnTo>
                  <a:lnTo>
                    <a:pt x="223139" y="38100"/>
                  </a:lnTo>
                  <a:lnTo>
                    <a:pt x="219202" y="35560"/>
                  </a:lnTo>
                  <a:lnTo>
                    <a:pt x="220091" y="35560"/>
                  </a:lnTo>
                  <a:lnTo>
                    <a:pt x="216789" y="34290"/>
                  </a:lnTo>
                  <a:lnTo>
                    <a:pt x="218440" y="34290"/>
                  </a:lnTo>
                  <a:lnTo>
                    <a:pt x="215265" y="31750"/>
                  </a:lnTo>
                  <a:lnTo>
                    <a:pt x="212725" y="30480"/>
                  </a:lnTo>
                  <a:lnTo>
                    <a:pt x="208788" y="27940"/>
                  </a:lnTo>
                  <a:lnTo>
                    <a:pt x="210820" y="29210"/>
                  </a:lnTo>
                  <a:lnTo>
                    <a:pt x="209626" y="27940"/>
                  </a:lnTo>
                  <a:lnTo>
                    <a:pt x="207264" y="25400"/>
                  </a:lnTo>
                  <a:lnTo>
                    <a:pt x="204851" y="24130"/>
                  </a:lnTo>
                  <a:lnTo>
                    <a:pt x="200533" y="21590"/>
                  </a:lnTo>
                  <a:lnTo>
                    <a:pt x="200152" y="21590"/>
                  </a:lnTo>
                  <a:lnTo>
                    <a:pt x="196215" y="20320"/>
                  </a:lnTo>
                  <a:lnTo>
                    <a:pt x="196850" y="20320"/>
                  </a:lnTo>
                  <a:lnTo>
                    <a:pt x="192151" y="17780"/>
                  </a:lnTo>
                  <a:lnTo>
                    <a:pt x="191897" y="17780"/>
                  </a:lnTo>
                  <a:lnTo>
                    <a:pt x="178308" y="11430"/>
                  </a:lnTo>
                  <a:lnTo>
                    <a:pt x="179197" y="11430"/>
                  </a:lnTo>
                  <a:lnTo>
                    <a:pt x="172339" y="7620"/>
                  </a:lnTo>
                  <a:lnTo>
                    <a:pt x="171704" y="7620"/>
                  </a:lnTo>
                  <a:lnTo>
                    <a:pt x="169202" y="6159"/>
                  </a:lnTo>
                  <a:lnTo>
                    <a:pt x="168402" y="5080"/>
                  </a:lnTo>
                  <a:lnTo>
                    <a:pt x="164211" y="2540"/>
                  </a:lnTo>
                  <a:lnTo>
                    <a:pt x="159893" y="1270"/>
                  </a:lnTo>
                  <a:lnTo>
                    <a:pt x="157734" y="1270"/>
                  </a:lnTo>
                  <a:lnTo>
                    <a:pt x="154305" y="0"/>
                  </a:lnTo>
                  <a:lnTo>
                    <a:pt x="142113" y="0"/>
                  </a:lnTo>
                  <a:lnTo>
                    <a:pt x="137160" y="5080"/>
                  </a:lnTo>
                  <a:lnTo>
                    <a:pt x="137160" y="16510"/>
                  </a:lnTo>
                  <a:lnTo>
                    <a:pt x="142113" y="21590"/>
                  </a:lnTo>
                  <a:lnTo>
                    <a:pt x="152908" y="21590"/>
                  </a:lnTo>
                  <a:lnTo>
                    <a:pt x="153619" y="22021"/>
                  </a:lnTo>
                  <a:lnTo>
                    <a:pt x="154813" y="22860"/>
                  </a:lnTo>
                  <a:lnTo>
                    <a:pt x="157607" y="25400"/>
                  </a:lnTo>
                  <a:lnTo>
                    <a:pt x="161925" y="26670"/>
                  </a:lnTo>
                  <a:lnTo>
                    <a:pt x="161417" y="26670"/>
                  </a:lnTo>
                  <a:lnTo>
                    <a:pt x="168275" y="30480"/>
                  </a:lnTo>
                  <a:lnTo>
                    <a:pt x="169037" y="30480"/>
                  </a:lnTo>
                  <a:lnTo>
                    <a:pt x="174498" y="33020"/>
                  </a:lnTo>
                  <a:lnTo>
                    <a:pt x="174244" y="33020"/>
                  </a:lnTo>
                  <a:lnTo>
                    <a:pt x="182118" y="36830"/>
                  </a:lnTo>
                  <a:lnTo>
                    <a:pt x="181864" y="36830"/>
                  </a:lnTo>
                  <a:lnTo>
                    <a:pt x="186563" y="39370"/>
                  </a:lnTo>
                  <a:lnTo>
                    <a:pt x="187198" y="40640"/>
                  </a:lnTo>
                  <a:lnTo>
                    <a:pt x="191135" y="41910"/>
                  </a:lnTo>
                  <a:lnTo>
                    <a:pt x="190754" y="41910"/>
                  </a:lnTo>
                  <a:lnTo>
                    <a:pt x="194970" y="44399"/>
                  </a:lnTo>
                  <a:lnTo>
                    <a:pt x="195249" y="44704"/>
                  </a:lnTo>
                  <a:lnTo>
                    <a:pt x="165989" y="44704"/>
                  </a:lnTo>
                  <a:lnTo>
                    <a:pt x="162941" y="45212"/>
                  </a:lnTo>
                  <a:lnTo>
                    <a:pt x="160629" y="45847"/>
                  </a:lnTo>
                  <a:lnTo>
                    <a:pt x="158877" y="45847"/>
                  </a:lnTo>
                  <a:lnTo>
                    <a:pt x="155702" y="46228"/>
                  </a:lnTo>
                  <a:lnTo>
                    <a:pt x="153720" y="46863"/>
                  </a:lnTo>
                  <a:lnTo>
                    <a:pt x="65532" y="46863"/>
                  </a:lnTo>
                  <a:lnTo>
                    <a:pt x="64643" y="46990"/>
                  </a:lnTo>
                  <a:lnTo>
                    <a:pt x="52070" y="48006"/>
                  </a:lnTo>
                  <a:lnTo>
                    <a:pt x="43942" y="48006"/>
                  </a:lnTo>
                  <a:lnTo>
                    <a:pt x="33528" y="49149"/>
                  </a:lnTo>
                  <a:lnTo>
                    <a:pt x="34671" y="49022"/>
                  </a:lnTo>
                  <a:lnTo>
                    <a:pt x="4826" y="49022"/>
                  </a:lnTo>
                  <a:lnTo>
                    <a:pt x="0" y="53975"/>
                  </a:lnTo>
                  <a:lnTo>
                    <a:pt x="127" y="66167"/>
                  </a:lnTo>
                  <a:lnTo>
                    <a:pt x="4826" y="70866"/>
                  </a:lnTo>
                  <a:lnTo>
                    <a:pt x="35814" y="70866"/>
                  </a:lnTo>
                  <a:lnTo>
                    <a:pt x="45085" y="69850"/>
                  </a:lnTo>
                  <a:lnTo>
                    <a:pt x="52959" y="69850"/>
                  </a:lnTo>
                  <a:lnTo>
                    <a:pt x="53975" y="69723"/>
                  </a:lnTo>
                  <a:lnTo>
                    <a:pt x="66548" y="68707"/>
                  </a:lnTo>
                  <a:lnTo>
                    <a:pt x="155194" y="68707"/>
                  </a:lnTo>
                  <a:lnTo>
                    <a:pt x="158369" y="68326"/>
                  </a:lnTo>
                  <a:lnTo>
                    <a:pt x="160337" y="67691"/>
                  </a:lnTo>
                  <a:lnTo>
                    <a:pt x="162433" y="67691"/>
                  </a:lnTo>
                  <a:lnTo>
                    <a:pt x="165608" y="67183"/>
                  </a:lnTo>
                  <a:lnTo>
                    <a:pt x="167830" y="66548"/>
                  </a:lnTo>
                  <a:lnTo>
                    <a:pt x="208153" y="66548"/>
                  </a:lnTo>
                  <a:lnTo>
                    <a:pt x="210172" y="66167"/>
                  </a:lnTo>
                  <a:lnTo>
                    <a:pt x="212217" y="65786"/>
                  </a:lnTo>
                  <a:lnTo>
                    <a:pt x="212509" y="65659"/>
                  </a:lnTo>
                  <a:lnTo>
                    <a:pt x="212928" y="65481"/>
                  </a:lnTo>
                  <a:lnTo>
                    <a:pt x="213868" y="65278"/>
                  </a:lnTo>
                  <a:lnTo>
                    <a:pt x="214464" y="65024"/>
                  </a:lnTo>
                  <a:lnTo>
                    <a:pt x="215074" y="64770"/>
                  </a:lnTo>
                  <a:lnTo>
                    <a:pt x="219202" y="64770"/>
                  </a:lnTo>
                  <a:lnTo>
                    <a:pt x="221742" y="67310"/>
                  </a:lnTo>
                  <a:lnTo>
                    <a:pt x="223901" y="68580"/>
                  </a:lnTo>
                  <a:lnTo>
                    <a:pt x="227203" y="71120"/>
                  </a:lnTo>
                  <a:lnTo>
                    <a:pt x="226822" y="71120"/>
                  </a:lnTo>
                  <a:lnTo>
                    <a:pt x="228981" y="72390"/>
                  </a:lnTo>
                  <a:lnTo>
                    <a:pt x="232549" y="75145"/>
                  </a:lnTo>
                  <a:lnTo>
                    <a:pt x="232676" y="75336"/>
                  </a:lnTo>
                  <a:lnTo>
                    <a:pt x="232625" y="75209"/>
                  </a:lnTo>
                  <a:lnTo>
                    <a:pt x="232765" y="75311"/>
                  </a:lnTo>
                  <a:lnTo>
                    <a:pt x="232740" y="75107"/>
                  </a:lnTo>
                  <a:lnTo>
                    <a:pt x="232841" y="75298"/>
                  </a:lnTo>
                  <a:lnTo>
                    <a:pt x="232803" y="75145"/>
                  </a:lnTo>
                  <a:lnTo>
                    <a:pt x="232892" y="75272"/>
                  </a:lnTo>
                  <a:lnTo>
                    <a:pt x="232918" y="75145"/>
                  </a:lnTo>
                  <a:lnTo>
                    <a:pt x="233045" y="75158"/>
                  </a:lnTo>
                  <a:lnTo>
                    <a:pt x="233273" y="75526"/>
                  </a:lnTo>
                  <a:lnTo>
                    <a:pt x="233235" y="75679"/>
                  </a:lnTo>
                  <a:lnTo>
                    <a:pt x="233032" y="75679"/>
                  </a:lnTo>
                  <a:lnTo>
                    <a:pt x="233299" y="76200"/>
                  </a:lnTo>
                  <a:lnTo>
                    <a:pt x="233006" y="75641"/>
                  </a:lnTo>
                  <a:lnTo>
                    <a:pt x="232727" y="75399"/>
                  </a:lnTo>
                  <a:lnTo>
                    <a:pt x="228219" y="76200"/>
                  </a:lnTo>
                  <a:lnTo>
                    <a:pt x="225679" y="77470"/>
                  </a:lnTo>
                  <a:lnTo>
                    <a:pt x="218948" y="80010"/>
                  </a:lnTo>
                  <a:lnTo>
                    <a:pt x="212217" y="83820"/>
                  </a:lnTo>
                  <a:lnTo>
                    <a:pt x="213106" y="83820"/>
                  </a:lnTo>
                  <a:lnTo>
                    <a:pt x="207010" y="86360"/>
                  </a:lnTo>
                  <a:lnTo>
                    <a:pt x="205994" y="86360"/>
                  </a:lnTo>
                  <a:lnTo>
                    <a:pt x="199898" y="90170"/>
                  </a:lnTo>
                  <a:lnTo>
                    <a:pt x="200660" y="88900"/>
                  </a:lnTo>
                  <a:lnTo>
                    <a:pt x="194818" y="91440"/>
                  </a:lnTo>
                  <a:lnTo>
                    <a:pt x="194056" y="92710"/>
                  </a:lnTo>
                  <a:lnTo>
                    <a:pt x="193167" y="93002"/>
                  </a:lnTo>
                  <a:lnTo>
                    <a:pt x="193167" y="116624"/>
                  </a:lnTo>
                  <a:lnTo>
                    <a:pt x="191008" y="118110"/>
                  </a:lnTo>
                  <a:lnTo>
                    <a:pt x="192836" y="116840"/>
                  </a:lnTo>
                  <a:lnTo>
                    <a:pt x="192659" y="116840"/>
                  </a:lnTo>
                  <a:lnTo>
                    <a:pt x="193167" y="116624"/>
                  </a:lnTo>
                  <a:lnTo>
                    <a:pt x="193167" y="93002"/>
                  </a:lnTo>
                  <a:lnTo>
                    <a:pt x="191897" y="93408"/>
                  </a:lnTo>
                  <a:lnTo>
                    <a:pt x="191897" y="116840"/>
                  </a:lnTo>
                  <a:lnTo>
                    <a:pt x="190271" y="117373"/>
                  </a:lnTo>
                  <a:lnTo>
                    <a:pt x="190754" y="116840"/>
                  </a:lnTo>
                  <a:lnTo>
                    <a:pt x="191897" y="116840"/>
                  </a:lnTo>
                  <a:lnTo>
                    <a:pt x="191897" y="93408"/>
                  </a:lnTo>
                  <a:lnTo>
                    <a:pt x="190119" y="93980"/>
                  </a:lnTo>
                  <a:lnTo>
                    <a:pt x="190373" y="93980"/>
                  </a:lnTo>
                  <a:lnTo>
                    <a:pt x="186817" y="96520"/>
                  </a:lnTo>
                  <a:lnTo>
                    <a:pt x="187833" y="95250"/>
                  </a:lnTo>
                  <a:lnTo>
                    <a:pt x="185039" y="96520"/>
                  </a:lnTo>
                  <a:lnTo>
                    <a:pt x="184785" y="96520"/>
                  </a:lnTo>
                  <a:lnTo>
                    <a:pt x="183007" y="97790"/>
                  </a:lnTo>
                  <a:lnTo>
                    <a:pt x="181229" y="97790"/>
                  </a:lnTo>
                  <a:lnTo>
                    <a:pt x="180352" y="98196"/>
                  </a:lnTo>
                  <a:lnTo>
                    <a:pt x="180352" y="99618"/>
                  </a:lnTo>
                  <a:lnTo>
                    <a:pt x="179324" y="100330"/>
                  </a:lnTo>
                  <a:lnTo>
                    <a:pt x="178181" y="100330"/>
                  </a:lnTo>
                  <a:lnTo>
                    <a:pt x="180352" y="99618"/>
                  </a:lnTo>
                  <a:lnTo>
                    <a:pt x="180352" y="98196"/>
                  </a:lnTo>
                  <a:lnTo>
                    <a:pt x="178435" y="99060"/>
                  </a:lnTo>
                  <a:lnTo>
                    <a:pt x="176403" y="100330"/>
                  </a:lnTo>
                  <a:lnTo>
                    <a:pt x="176276" y="100330"/>
                  </a:lnTo>
                  <a:lnTo>
                    <a:pt x="174371" y="101600"/>
                  </a:lnTo>
                  <a:lnTo>
                    <a:pt x="173990" y="101600"/>
                  </a:lnTo>
                  <a:lnTo>
                    <a:pt x="172339" y="102870"/>
                  </a:lnTo>
                  <a:lnTo>
                    <a:pt x="170561" y="104140"/>
                  </a:lnTo>
                  <a:lnTo>
                    <a:pt x="168529" y="105410"/>
                  </a:lnTo>
                  <a:lnTo>
                    <a:pt x="168325" y="105702"/>
                  </a:lnTo>
                  <a:lnTo>
                    <a:pt x="165735" y="107950"/>
                  </a:lnTo>
                  <a:lnTo>
                    <a:pt x="165481" y="107950"/>
                  </a:lnTo>
                  <a:lnTo>
                    <a:pt x="162179" y="110490"/>
                  </a:lnTo>
                  <a:lnTo>
                    <a:pt x="163449" y="109220"/>
                  </a:lnTo>
                  <a:lnTo>
                    <a:pt x="159131" y="111760"/>
                  </a:lnTo>
                  <a:lnTo>
                    <a:pt x="157861" y="111760"/>
                  </a:lnTo>
                  <a:lnTo>
                    <a:pt x="154686" y="114300"/>
                  </a:lnTo>
                  <a:lnTo>
                    <a:pt x="155829" y="113030"/>
                  </a:lnTo>
                  <a:lnTo>
                    <a:pt x="151511" y="115570"/>
                  </a:lnTo>
                  <a:lnTo>
                    <a:pt x="149479" y="116840"/>
                  </a:lnTo>
                  <a:lnTo>
                    <a:pt x="148361" y="118160"/>
                  </a:lnTo>
                  <a:lnTo>
                    <a:pt x="187858" y="118160"/>
                  </a:lnTo>
                  <a:lnTo>
                    <a:pt x="188137" y="118160"/>
                  </a:lnTo>
                  <a:lnTo>
                    <a:pt x="186347" y="119380"/>
                  </a:lnTo>
                  <a:lnTo>
                    <a:pt x="184150" y="119380"/>
                  </a:lnTo>
                  <a:lnTo>
                    <a:pt x="147320" y="119380"/>
                  </a:lnTo>
                  <a:lnTo>
                    <a:pt x="145542" y="119380"/>
                  </a:lnTo>
                  <a:lnTo>
                    <a:pt x="143637" y="121920"/>
                  </a:lnTo>
                  <a:lnTo>
                    <a:pt x="137541" y="127000"/>
                  </a:lnTo>
                  <a:lnTo>
                    <a:pt x="137541" y="134620"/>
                  </a:lnTo>
                  <a:lnTo>
                    <a:pt x="146177" y="142240"/>
                  </a:lnTo>
                  <a:lnTo>
                    <a:pt x="153035" y="142240"/>
                  </a:lnTo>
                  <a:lnTo>
                    <a:pt x="157607" y="138430"/>
                  </a:lnTo>
                  <a:lnTo>
                    <a:pt x="159131" y="137160"/>
                  </a:lnTo>
                  <a:lnTo>
                    <a:pt x="157099" y="138430"/>
                  </a:lnTo>
                  <a:lnTo>
                    <a:pt x="160020" y="135890"/>
                  </a:lnTo>
                  <a:lnTo>
                    <a:pt x="161290" y="135890"/>
                  </a:lnTo>
                  <a:lnTo>
                    <a:pt x="165608" y="133350"/>
                  </a:lnTo>
                  <a:lnTo>
                    <a:pt x="166751" y="132080"/>
                  </a:lnTo>
                  <a:lnTo>
                    <a:pt x="170053" y="130810"/>
                  </a:lnTo>
                  <a:lnTo>
                    <a:pt x="168910" y="130810"/>
                  </a:lnTo>
                  <a:lnTo>
                    <a:pt x="173228" y="128270"/>
                  </a:lnTo>
                  <a:lnTo>
                    <a:pt x="174371" y="128270"/>
                  </a:lnTo>
                  <a:lnTo>
                    <a:pt x="177546" y="125730"/>
                  </a:lnTo>
                  <a:lnTo>
                    <a:pt x="177292" y="125730"/>
                  </a:lnTo>
                  <a:lnTo>
                    <a:pt x="180213" y="124460"/>
                  </a:lnTo>
                  <a:lnTo>
                    <a:pt x="182118" y="123190"/>
                  </a:lnTo>
                  <a:lnTo>
                    <a:pt x="182359" y="122834"/>
                  </a:lnTo>
                  <a:lnTo>
                    <a:pt x="183642" y="121920"/>
                  </a:lnTo>
                  <a:lnTo>
                    <a:pt x="183896" y="121920"/>
                  </a:lnTo>
                  <a:lnTo>
                    <a:pt x="185000" y="121158"/>
                  </a:lnTo>
                  <a:lnTo>
                    <a:pt x="186563" y="120650"/>
                  </a:lnTo>
                  <a:lnTo>
                    <a:pt x="188468" y="119380"/>
                  </a:lnTo>
                  <a:lnTo>
                    <a:pt x="188849" y="119380"/>
                  </a:lnTo>
                  <a:lnTo>
                    <a:pt x="191643" y="118110"/>
                  </a:lnTo>
                  <a:lnTo>
                    <a:pt x="193675" y="116840"/>
                  </a:lnTo>
                  <a:lnTo>
                    <a:pt x="194208" y="116166"/>
                  </a:lnTo>
                  <a:lnTo>
                    <a:pt x="195580" y="115570"/>
                  </a:lnTo>
                  <a:lnTo>
                    <a:pt x="200152" y="114300"/>
                  </a:lnTo>
                  <a:lnTo>
                    <a:pt x="200533" y="113030"/>
                  </a:lnTo>
                  <a:lnTo>
                    <a:pt x="204470" y="111760"/>
                  </a:lnTo>
                  <a:lnTo>
                    <a:pt x="203581" y="111760"/>
                  </a:lnTo>
                  <a:lnTo>
                    <a:pt x="206502" y="110490"/>
                  </a:lnTo>
                  <a:lnTo>
                    <a:pt x="209423" y="109220"/>
                  </a:lnTo>
                  <a:lnTo>
                    <a:pt x="210058" y="109220"/>
                  </a:lnTo>
                  <a:lnTo>
                    <a:pt x="216281" y="105410"/>
                  </a:lnTo>
                  <a:lnTo>
                    <a:pt x="215265" y="106680"/>
                  </a:lnTo>
                  <a:lnTo>
                    <a:pt x="218313" y="105410"/>
                  </a:lnTo>
                  <a:lnTo>
                    <a:pt x="221361" y="104140"/>
                  </a:lnTo>
                  <a:lnTo>
                    <a:pt x="222377" y="102870"/>
                  </a:lnTo>
                  <a:lnTo>
                    <a:pt x="229235" y="99060"/>
                  </a:lnTo>
                  <a:lnTo>
                    <a:pt x="228981" y="99060"/>
                  </a:lnTo>
                  <a:lnTo>
                    <a:pt x="232219" y="97790"/>
                  </a:lnTo>
                  <a:lnTo>
                    <a:pt x="235458" y="96520"/>
                  </a:lnTo>
                  <a:lnTo>
                    <a:pt x="232918" y="97790"/>
                  </a:lnTo>
                  <a:lnTo>
                    <a:pt x="239395" y="96520"/>
                  </a:lnTo>
                  <a:lnTo>
                    <a:pt x="242443" y="95250"/>
                  </a:lnTo>
                  <a:lnTo>
                    <a:pt x="245821" y="92710"/>
                  </a:lnTo>
                  <a:lnTo>
                    <a:pt x="247650" y="92710"/>
                  </a:lnTo>
                  <a:lnTo>
                    <a:pt x="249555" y="91440"/>
                  </a:lnTo>
                  <a:lnTo>
                    <a:pt x="251333" y="90170"/>
                  </a:lnTo>
                  <a:lnTo>
                    <a:pt x="252920" y="88900"/>
                  </a:lnTo>
                  <a:lnTo>
                    <a:pt x="254419" y="87706"/>
                  </a:lnTo>
                  <a:lnTo>
                    <a:pt x="254762" y="87630"/>
                  </a:lnTo>
                  <a:lnTo>
                    <a:pt x="255079" y="87274"/>
                  </a:lnTo>
                  <a:lnTo>
                    <a:pt x="257429" y="86360"/>
                  </a:lnTo>
                  <a:lnTo>
                    <a:pt x="259461" y="82550"/>
                  </a:lnTo>
                  <a:lnTo>
                    <a:pt x="259461" y="82130"/>
                  </a:lnTo>
                  <a:lnTo>
                    <a:pt x="259334" y="82550"/>
                  </a:lnTo>
                  <a:lnTo>
                    <a:pt x="259461" y="81762"/>
                  </a:lnTo>
                  <a:lnTo>
                    <a:pt x="259461" y="82130"/>
                  </a:lnTo>
                  <a:lnTo>
                    <a:pt x="259664" y="81457"/>
                  </a:lnTo>
                  <a:lnTo>
                    <a:pt x="261493" y="7874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1424" y="196215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90550" y="0"/>
                  </a:moveTo>
                  <a:lnTo>
                    <a:pt x="55292" y="7110"/>
                  </a:lnTo>
                  <a:lnTo>
                    <a:pt x="26511" y="26495"/>
                  </a:lnTo>
                  <a:lnTo>
                    <a:pt x="7112" y="55239"/>
                  </a:lnTo>
                  <a:lnTo>
                    <a:pt x="0" y="90424"/>
                  </a:lnTo>
                  <a:lnTo>
                    <a:pt x="7112" y="125682"/>
                  </a:lnTo>
                  <a:lnTo>
                    <a:pt x="26511" y="154463"/>
                  </a:lnTo>
                  <a:lnTo>
                    <a:pt x="55292" y="173862"/>
                  </a:lnTo>
                  <a:lnTo>
                    <a:pt x="90550" y="180975"/>
                  </a:lnTo>
                  <a:lnTo>
                    <a:pt x="125735" y="173862"/>
                  </a:lnTo>
                  <a:lnTo>
                    <a:pt x="154479" y="154463"/>
                  </a:lnTo>
                  <a:lnTo>
                    <a:pt x="173864" y="125682"/>
                  </a:lnTo>
                  <a:lnTo>
                    <a:pt x="180975" y="90424"/>
                  </a:lnTo>
                  <a:lnTo>
                    <a:pt x="173864" y="55239"/>
                  </a:lnTo>
                  <a:lnTo>
                    <a:pt x="154479" y="26495"/>
                  </a:lnTo>
                  <a:lnTo>
                    <a:pt x="125735" y="7110"/>
                  </a:lnTo>
                  <a:lnTo>
                    <a:pt x="90550" y="0"/>
                  </a:lnTo>
                  <a:close/>
                </a:path>
              </a:pathLst>
            </a:custGeom>
            <a:solidFill>
              <a:srgbClr val="00FA00">
                <a:alpha val="8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219325" y="2028825"/>
            <a:ext cx="266700" cy="381000"/>
            <a:chOff x="2219325" y="2028825"/>
            <a:chExt cx="266700" cy="38100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5050" y="2028825"/>
              <a:ext cx="180975" cy="1809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19325" y="2238375"/>
              <a:ext cx="180975" cy="17145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3419475" y="885825"/>
            <a:ext cx="297815" cy="357505"/>
            <a:chOff x="3419475" y="885825"/>
            <a:chExt cx="297815" cy="357505"/>
          </a:xfrm>
        </p:grpSpPr>
        <p:sp>
          <p:nvSpPr>
            <p:cNvPr id="27" name="object 27"/>
            <p:cNvSpPr/>
            <p:nvPr/>
          </p:nvSpPr>
          <p:spPr>
            <a:xfrm>
              <a:off x="3660902" y="1003299"/>
              <a:ext cx="56515" cy="240029"/>
            </a:xfrm>
            <a:custGeom>
              <a:avLst/>
              <a:gdLst/>
              <a:ahLst/>
              <a:cxnLst/>
              <a:rect l="l" t="t" r="r" b="b"/>
              <a:pathLst>
                <a:path w="56514" h="240030">
                  <a:moveTo>
                    <a:pt x="5600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229870"/>
                  </a:lnTo>
                  <a:lnTo>
                    <a:pt x="0" y="240030"/>
                  </a:lnTo>
                  <a:lnTo>
                    <a:pt x="56007" y="240030"/>
                  </a:lnTo>
                  <a:lnTo>
                    <a:pt x="56007" y="229870"/>
                  </a:lnTo>
                  <a:lnTo>
                    <a:pt x="20828" y="229870"/>
                  </a:lnTo>
                  <a:lnTo>
                    <a:pt x="20828" y="10160"/>
                  </a:lnTo>
                  <a:lnTo>
                    <a:pt x="56007" y="10160"/>
                  </a:lnTo>
                  <a:lnTo>
                    <a:pt x="56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3478" y="1064386"/>
              <a:ext cx="262255" cy="142240"/>
            </a:xfrm>
            <a:custGeom>
              <a:avLst/>
              <a:gdLst/>
              <a:ahLst/>
              <a:cxnLst/>
              <a:rect l="l" t="t" r="r" b="b"/>
              <a:pathLst>
                <a:path w="262254" h="142240">
                  <a:moveTo>
                    <a:pt x="233299" y="75679"/>
                  </a:moveTo>
                  <a:lnTo>
                    <a:pt x="233197" y="75323"/>
                  </a:lnTo>
                  <a:lnTo>
                    <a:pt x="233197" y="75526"/>
                  </a:lnTo>
                  <a:lnTo>
                    <a:pt x="233299" y="75679"/>
                  </a:lnTo>
                  <a:close/>
                </a:path>
                <a:path w="262254" h="142240">
                  <a:moveTo>
                    <a:pt x="233527" y="75577"/>
                  </a:moveTo>
                  <a:lnTo>
                    <a:pt x="233413" y="75260"/>
                  </a:lnTo>
                  <a:lnTo>
                    <a:pt x="233324" y="75399"/>
                  </a:lnTo>
                  <a:lnTo>
                    <a:pt x="233387" y="75641"/>
                  </a:lnTo>
                  <a:lnTo>
                    <a:pt x="233299" y="75412"/>
                  </a:lnTo>
                  <a:lnTo>
                    <a:pt x="233527" y="75577"/>
                  </a:lnTo>
                  <a:close/>
                </a:path>
                <a:path w="262254" h="142240">
                  <a:moveTo>
                    <a:pt x="261874" y="78740"/>
                  </a:moveTo>
                  <a:lnTo>
                    <a:pt x="261112" y="72390"/>
                  </a:lnTo>
                  <a:lnTo>
                    <a:pt x="258483" y="70078"/>
                  </a:lnTo>
                  <a:lnTo>
                    <a:pt x="258318" y="69850"/>
                  </a:lnTo>
                  <a:lnTo>
                    <a:pt x="255524" y="67310"/>
                  </a:lnTo>
                  <a:lnTo>
                    <a:pt x="255181" y="67170"/>
                  </a:lnTo>
                  <a:lnTo>
                    <a:pt x="254393" y="66471"/>
                  </a:lnTo>
                  <a:lnTo>
                    <a:pt x="253492" y="64770"/>
                  </a:lnTo>
                  <a:lnTo>
                    <a:pt x="252222" y="63500"/>
                  </a:lnTo>
                  <a:lnTo>
                    <a:pt x="250952" y="62230"/>
                  </a:lnTo>
                  <a:lnTo>
                    <a:pt x="251587" y="63500"/>
                  </a:lnTo>
                  <a:lnTo>
                    <a:pt x="249174" y="60960"/>
                  </a:lnTo>
                  <a:lnTo>
                    <a:pt x="247396" y="58420"/>
                  </a:lnTo>
                  <a:lnTo>
                    <a:pt x="244983" y="57150"/>
                  </a:lnTo>
                  <a:lnTo>
                    <a:pt x="243332" y="55880"/>
                  </a:lnTo>
                  <a:lnTo>
                    <a:pt x="241173" y="54610"/>
                  </a:lnTo>
                  <a:lnTo>
                    <a:pt x="240792" y="54610"/>
                  </a:lnTo>
                  <a:lnTo>
                    <a:pt x="237871" y="52070"/>
                  </a:lnTo>
                  <a:lnTo>
                    <a:pt x="238379" y="52070"/>
                  </a:lnTo>
                  <a:lnTo>
                    <a:pt x="236220" y="50800"/>
                  </a:lnTo>
                  <a:lnTo>
                    <a:pt x="236601" y="50800"/>
                  </a:lnTo>
                  <a:lnTo>
                    <a:pt x="236855" y="50800"/>
                  </a:lnTo>
                  <a:lnTo>
                    <a:pt x="236334" y="50444"/>
                  </a:lnTo>
                  <a:lnTo>
                    <a:pt x="234823" y="48260"/>
                  </a:lnTo>
                  <a:lnTo>
                    <a:pt x="234442" y="48260"/>
                  </a:lnTo>
                  <a:lnTo>
                    <a:pt x="233553" y="46990"/>
                  </a:lnTo>
                  <a:lnTo>
                    <a:pt x="232664" y="45720"/>
                  </a:lnTo>
                  <a:lnTo>
                    <a:pt x="231013" y="43180"/>
                  </a:lnTo>
                  <a:lnTo>
                    <a:pt x="227838" y="40640"/>
                  </a:lnTo>
                  <a:lnTo>
                    <a:pt x="227584" y="40640"/>
                  </a:lnTo>
                  <a:lnTo>
                    <a:pt x="225425" y="38100"/>
                  </a:lnTo>
                  <a:lnTo>
                    <a:pt x="223647" y="36830"/>
                  </a:lnTo>
                  <a:lnTo>
                    <a:pt x="219710" y="35560"/>
                  </a:lnTo>
                  <a:lnTo>
                    <a:pt x="220472" y="35560"/>
                  </a:lnTo>
                  <a:lnTo>
                    <a:pt x="217297" y="33032"/>
                  </a:lnTo>
                  <a:lnTo>
                    <a:pt x="215646" y="31750"/>
                  </a:lnTo>
                  <a:lnTo>
                    <a:pt x="213233" y="30480"/>
                  </a:lnTo>
                  <a:lnTo>
                    <a:pt x="209169" y="27940"/>
                  </a:lnTo>
                  <a:lnTo>
                    <a:pt x="211328" y="29210"/>
                  </a:lnTo>
                  <a:lnTo>
                    <a:pt x="210096" y="27940"/>
                  </a:lnTo>
                  <a:lnTo>
                    <a:pt x="207645" y="25400"/>
                  </a:lnTo>
                  <a:lnTo>
                    <a:pt x="205232" y="24130"/>
                  </a:lnTo>
                  <a:lnTo>
                    <a:pt x="200914" y="21590"/>
                  </a:lnTo>
                  <a:lnTo>
                    <a:pt x="200533" y="21590"/>
                  </a:lnTo>
                  <a:lnTo>
                    <a:pt x="196596" y="20320"/>
                  </a:lnTo>
                  <a:lnTo>
                    <a:pt x="197231" y="20320"/>
                  </a:lnTo>
                  <a:lnTo>
                    <a:pt x="192659" y="17780"/>
                  </a:lnTo>
                  <a:lnTo>
                    <a:pt x="192278" y="17780"/>
                  </a:lnTo>
                  <a:lnTo>
                    <a:pt x="178689" y="11430"/>
                  </a:lnTo>
                  <a:lnTo>
                    <a:pt x="179578" y="11430"/>
                  </a:lnTo>
                  <a:lnTo>
                    <a:pt x="172720" y="7620"/>
                  </a:lnTo>
                  <a:lnTo>
                    <a:pt x="169545" y="5994"/>
                  </a:lnTo>
                  <a:lnTo>
                    <a:pt x="168910" y="5080"/>
                  </a:lnTo>
                  <a:lnTo>
                    <a:pt x="164592" y="2540"/>
                  </a:lnTo>
                  <a:lnTo>
                    <a:pt x="160274" y="1270"/>
                  </a:lnTo>
                  <a:lnTo>
                    <a:pt x="158115" y="1270"/>
                  </a:lnTo>
                  <a:lnTo>
                    <a:pt x="154686" y="0"/>
                  </a:lnTo>
                  <a:lnTo>
                    <a:pt x="142494" y="0"/>
                  </a:lnTo>
                  <a:lnTo>
                    <a:pt x="137668" y="5080"/>
                  </a:lnTo>
                  <a:lnTo>
                    <a:pt x="137668" y="16510"/>
                  </a:lnTo>
                  <a:lnTo>
                    <a:pt x="142494" y="21590"/>
                  </a:lnTo>
                  <a:lnTo>
                    <a:pt x="153416" y="21590"/>
                  </a:lnTo>
                  <a:lnTo>
                    <a:pt x="154927" y="22479"/>
                  </a:lnTo>
                  <a:lnTo>
                    <a:pt x="155194" y="22860"/>
                  </a:lnTo>
                  <a:lnTo>
                    <a:pt x="156654" y="23507"/>
                  </a:lnTo>
                  <a:lnTo>
                    <a:pt x="157734" y="24130"/>
                  </a:lnTo>
                  <a:lnTo>
                    <a:pt x="157353" y="23812"/>
                  </a:lnTo>
                  <a:lnTo>
                    <a:pt x="158115" y="24130"/>
                  </a:lnTo>
                  <a:lnTo>
                    <a:pt x="162433" y="26670"/>
                  </a:lnTo>
                  <a:lnTo>
                    <a:pt x="161798" y="26670"/>
                  </a:lnTo>
                  <a:lnTo>
                    <a:pt x="169545" y="30480"/>
                  </a:lnTo>
                  <a:lnTo>
                    <a:pt x="174879" y="33032"/>
                  </a:lnTo>
                  <a:lnTo>
                    <a:pt x="174625" y="33032"/>
                  </a:lnTo>
                  <a:lnTo>
                    <a:pt x="182499" y="36830"/>
                  </a:lnTo>
                  <a:lnTo>
                    <a:pt x="182245" y="36830"/>
                  </a:lnTo>
                  <a:lnTo>
                    <a:pt x="186944" y="39370"/>
                  </a:lnTo>
                  <a:lnTo>
                    <a:pt x="187579" y="40640"/>
                  </a:lnTo>
                  <a:lnTo>
                    <a:pt x="191516" y="41910"/>
                  </a:lnTo>
                  <a:lnTo>
                    <a:pt x="191135" y="41910"/>
                  </a:lnTo>
                  <a:lnTo>
                    <a:pt x="193789" y="42697"/>
                  </a:lnTo>
                  <a:lnTo>
                    <a:pt x="195732" y="44704"/>
                  </a:lnTo>
                  <a:lnTo>
                    <a:pt x="166116" y="44704"/>
                  </a:lnTo>
                  <a:lnTo>
                    <a:pt x="162941" y="45212"/>
                  </a:lnTo>
                  <a:lnTo>
                    <a:pt x="159385" y="46228"/>
                  </a:lnTo>
                  <a:lnTo>
                    <a:pt x="160705" y="45847"/>
                  </a:lnTo>
                  <a:lnTo>
                    <a:pt x="158877" y="45847"/>
                  </a:lnTo>
                  <a:lnTo>
                    <a:pt x="155702" y="46228"/>
                  </a:lnTo>
                  <a:lnTo>
                    <a:pt x="153720" y="46863"/>
                  </a:lnTo>
                  <a:lnTo>
                    <a:pt x="64770" y="46863"/>
                  </a:lnTo>
                  <a:lnTo>
                    <a:pt x="52070" y="48006"/>
                  </a:lnTo>
                  <a:lnTo>
                    <a:pt x="43942" y="48006"/>
                  </a:lnTo>
                  <a:lnTo>
                    <a:pt x="33528" y="49149"/>
                  </a:lnTo>
                  <a:lnTo>
                    <a:pt x="34671" y="49022"/>
                  </a:lnTo>
                  <a:lnTo>
                    <a:pt x="4953" y="49022"/>
                  </a:lnTo>
                  <a:lnTo>
                    <a:pt x="0" y="53975"/>
                  </a:lnTo>
                  <a:lnTo>
                    <a:pt x="127" y="66040"/>
                  </a:lnTo>
                  <a:lnTo>
                    <a:pt x="4953" y="70866"/>
                  </a:lnTo>
                  <a:lnTo>
                    <a:pt x="34671" y="70866"/>
                  </a:lnTo>
                  <a:lnTo>
                    <a:pt x="35814" y="70739"/>
                  </a:lnTo>
                  <a:lnTo>
                    <a:pt x="46228" y="69723"/>
                  </a:lnTo>
                  <a:lnTo>
                    <a:pt x="53975" y="69723"/>
                  </a:lnTo>
                  <a:lnTo>
                    <a:pt x="66548" y="68707"/>
                  </a:lnTo>
                  <a:lnTo>
                    <a:pt x="155321" y="68707"/>
                  </a:lnTo>
                  <a:lnTo>
                    <a:pt x="158369" y="68199"/>
                  </a:lnTo>
                  <a:lnTo>
                    <a:pt x="160667" y="67564"/>
                  </a:lnTo>
                  <a:lnTo>
                    <a:pt x="162433" y="67564"/>
                  </a:lnTo>
                  <a:lnTo>
                    <a:pt x="165608" y="67183"/>
                  </a:lnTo>
                  <a:lnTo>
                    <a:pt x="167576" y="66548"/>
                  </a:lnTo>
                  <a:lnTo>
                    <a:pt x="208153" y="66548"/>
                  </a:lnTo>
                  <a:lnTo>
                    <a:pt x="210858" y="66040"/>
                  </a:lnTo>
                  <a:lnTo>
                    <a:pt x="212217" y="65786"/>
                  </a:lnTo>
                  <a:lnTo>
                    <a:pt x="212509" y="65659"/>
                  </a:lnTo>
                  <a:lnTo>
                    <a:pt x="212877" y="65506"/>
                  </a:lnTo>
                  <a:lnTo>
                    <a:pt x="213995" y="65278"/>
                  </a:lnTo>
                  <a:lnTo>
                    <a:pt x="214579" y="65024"/>
                  </a:lnTo>
                  <a:lnTo>
                    <a:pt x="215163" y="64770"/>
                  </a:lnTo>
                  <a:lnTo>
                    <a:pt x="219583" y="64770"/>
                  </a:lnTo>
                  <a:lnTo>
                    <a:pt x="219710" y="64770"/>
                  </a:lnTo>
                  <a:lnTo>
                    <a:pt x="222250" y="67310"/>
                  </a:lnTo>
                  <a:lnTo>
                    <a:pt x="224409" y="68580"/>
                  </a:lnTo>
                  <a:lnTo>
                    <a:pt x="224790" y="69850"/>
                  </a:lnTo>
                  <a:lnTo>
                    <a:pt x="227711" y="71120"/>
                  </a:lnTo>
                  <a:lnTo>
                    <a:pt x="227203" y="71120"/>
                  </a:lnTo>
                  <a:lnTo>
                    <a:pt x="229362" y="72390"/>
                  </a:lnTo>
                  <a:lnTo>
                    <a:pt x="231140" y="73660"/>
                  </a:lnTo>
                  <a:lnTo>
                    <a:pt x="232867" y="75057"/>
                  </a:lnTo>
                  <a:lnTo>
                    <a:pt x="233057" y="75336"/>
                  </a:lnTo>
                  <a:lnTo>
                    <a:pt x="233057" y="75209"/>
                  </a:lnTo>
                  <a:lnTo>
                    <a:pt x="233184" y="75311"/>
                  </a:lnTo>
                  <a:lnTo>
                    <a:pt x="233095" y="75057"/>
                  </a:lnTo>
                  <a:lnTo>
                    <a:pt x="233222" y="75298"/>
                  </a:lnTo>
                  <a:lnTo>
                    <a:pt x="233108" y="75057"/>
                  </a:lnTo>
                  <a:lnTo>
                    <a:pt x="233260" y="75285"/>
                  </a:lnTo>
                  <a:lnTo>
                    <a:pt x="235407" y="73660"/>
                  </a:lnTo>
                  <a:lnTo>
                    <a:pt x="237109" y="72390"/>
                  </a:lnTo>
                  <a:lnTo>
                    <a:pt x="233362" y="75209"/>
                  </a:lnTo>
                  <a:lnTo>
                    <a:pt x="233654" y="75526"/>
                  </a:lnTo>
                  <a:lnTo>
                    <a:pt x="233819" y="75463"/>
                  </a:lnTo>
                  <a:lnTo>
                    <a:pt x="234315" y="76200"/>
                  </a:lnTo>
                  <a:lnTo>
                    <a:pt x="233654" y="75526"/>
                  </a:lnTo>
                  <a:lnTo>
                    <a:pt x="233641" y="75679"/>
                  </a:lnTo>
                  <a:lnTo>
                    <a:pt x="233502" y="75679"/>
                  </a:lnTo>
                  <a:lnTo>
                    <a:pt x="233680" y="76200"/>
                  </a:lnTo>
                  <a:lnTo>
                    <a:pt x="233387" y="75641"/>
                  </a:lnTo>
                  <a:lnTo>
                    <a:pt x="233108" y="75399"/>
                  </a:lnTo>
                  <a:lnTo>
                    <a:pt x="228600" y="76200"/>
                  </a:lnTo>
                  <a:lnTo>
                    <a:pt x="226060" y="77470"/>
                  </a:lnTo>
                  <a:lnTo>
                    <a:pt x="219583" y="80010"/>
                  </a:lnTo>
                  <a:lnTo>
                    <a:pt x="219456" y="80010"/>
                  </a:lnTo>
                  <a:lnTo>
                    <a:pt x="212598" y="83820"/>
                  </a:lnTo>
                  <a:lnTo>
                    <a:pt x="213487" y="83820"/>
                  </a:lnTo>
                  <a:lnTo>
                    <a:pt x="207391" y="86360"/>
                  </a:lnTo>
                  <a:lnTo>
                    <a:pt x="206502" y="86360"/>
                  </a:lnTo>
                  <a:lnTo>
                    <a:pt x="200279" y="90170"/>
                  </a:lnTo>
                  <a:lnTo>
                    <a:pt x="201041" y="88900"/>
                  </a:lnTo>
                  <a:lnTo>
                    <a:pt x="194437" y="91440"/>
                  </a:lnTo>
                  <a:lnTo>
                    <a:pt x="193890" y="91795"/>
                  </a:lnTo>
                  <a:lnTo>
                    <a:pt x="193890" y="116471"/>
                  </a:lnTo>
                  <a:lnTo>
                    <a:pt x="191516" y="118110"/>
                  </a:lnTo>
                  <a:lnTo>
                    <a:pt x="193294" y="116840"/>
                  </a:lnTo>
                  <a:lnTo>
                    <a:pt x="193040" y="116840"/>
                  </a:lnTo>
                  <a:lnTo>
                    <a:pt x="193890" y="116471"/>
                  </a:lnTo>
                  <a:lnTo>
                    <a:pt x="193890" y="91795"/>
                  </a:lnTo>
                  <a:lnTo>
                    <a:pt x="190500" y="93980"/>
                  </a:lnTo>
                  <a:lnTo>
                    <a:pt x="190881" y="93980"/>
                  </a:lnTo>
                  <a:lnTo>
                    <a:pt x="187198" y="96520"/>
                  </a:lnTo>
                  <a:lnTo>
                    <a:pt x="188214" y="95250"/>
                  </a:lnTo>
                  <a:lnTo>
                    <a:pt x="185420" y="96520"/>
                  </a:lnTo>
                  <a:lnTo>
                    <a:pt x="185166" y="96520"/>
                  </a:lnTo>
                  <a:lnTo>
                    <a:pt x="183388" y="97790"/>
                  </a:lnTo>
                  <a:lnTo>
                    <a:pt x="181610" y="97790"/>
                  </a:lnTo>
                  <a:lnTo>
                    <a:pt x="180644" y="98234"/>
                  </a:lnTo>
                  <a:lnTo>
                    <a:pt x="180644" y="99682"/>
                  </a:lnTo>
                  <a:lnTo>
                    <a:pt x="179705" y="100330"/>
                  </a:lnTo>
                  <a:lnTo>
                    <a:pt x="178689" y="100330"/>
                  </a:lnTo>
                  <a:lnTo>
                    <a:pt x="180644" y="99682"/>
                  </a:lnTo>
                  <a:lnTo>
                    <a:pt x="180644" y="98234"/>
                  </a:lnTo>
                  <a:lnTo>
                    <a:pt x="178816" y="99060"/>
                  </a:lnTo>
                  <a:lnTo>
                    <a:pt x="177546" y="100330"/>
                  </a:lnTo>
                  <a:lnTo>
                    <a:pt x="176657" y="100330"/>
                  </a:lnTo>
                  <a:lnTo>
                    <a:pt x="174752" y="101600"/>
                  </a:lnTo>
                  <a:lnTo>
                    <a:pt x="174371" y="101600"/>
                  </a:lnTo>
                  <a:lnTo>
                    <a:pt x="172847" y="102870"/>
                  </a:lnTo>
                  <a:lnTo>
                    <a:pt x="171069" y="104140"/>
                  </a:lnTo>
                  <a:lnTo>
                    <a:pt x="168910" y="105410"/>
                  </a:lnTo>
                  <a:lnTo>
                    <a:pt x="167132" y="106680"/>
                  </a:lnTo>
                  <a:lnTo>
                    <a:pt x="169037" y="105410"/>
                  </a:lnTo>
                  <a:lnTo>
                    <a:pt x="166116" y="107950"/>
                  </a:lnTo>
                  <a:lnTo>
                    <a:pt x="165862" y="107950"/>
                  </a:lnTo>
                  <a:lnTo>
                    <a:pt x="162687" y="110490"/>
                  </a:lnTo>
                  <a:lnTo>
                    <a:pt x="163830" y="109220"/>
                  </a:lnTo>
                  <a:lnTo>
                    <a:pt x="159512" y="111760"/>
                  </a:lnTo>
                  <a:lnTo>
                    <a:pt x="158369" y="111760"/>
                  </a:lnTo>
                  <a:lnTo>
                    <a:pt x="155067" y="114300"/>
                  </a:lnTo>
                  <a:lnTo>
                    <a:pt x="156210" y="113030"/>
                  </a:lnTo>
                  <a:lnTo>
                    <a:pt x="151892" y="115570"/>
                  </a:lnTo>
                  <a:lnTo>
                    <a:pt x="149860" y="116840"/>
                  </a:lnTo>
                  <a:lnTo>
                    <a:pt x="148729" y="118160"/>
                  </a:lnTo>
                  <a:lnTo>
                    <a:pt x="188226" y="118160"/>
                  </a:lnTo>
                  <a:lnTo>
                    <a:pt x="188391" y="118110"/>
                  </a:lnTo>
                  <a:lnTo>
                    <a:pt x="190906" y="117297"/>
                  </a:lnTo>
                  <a:lnTo>
                    <a:pt x="191135" y="116840"/>
                  </a:lnTo>
                  <a:lnTo>
                    <a:pt x="192278" y="116840"/>
                  </a:lnTo>
                  <a:lnTo>
                    <a:pt x="190906" y="117297"/>
                  </a:lnTo>
                  <a:lnTo>
                    <a:pt x="188252" y="118160"/>
                  </a:lnTo>
                  <a:lnTo>
                    <a:pt x="188645" y="118160"/>
                  </a:lnTo>
                  <a:lnTo>
                    <a:pt x="186855" y="119380"/>
                  </a:lnTo>
                  <a:lnTo>
                    <a:pt x="183781" y="121488"/>
                  </a:lnTo>
                  <a:lnTo>
                    <a:pt x="184912" y="120650"/>
                  </a:lnTo>
                  <a:lnTo>
                    <a:pt x="186855" y="119380"/>
                  </a:lnTo>
                  <a:lnTo>
                    <a:pt x="184531" y="119380"/>
                  </a:lnTo>
                  <a:lnTo>
                    <a:pt x="147701" y="119380"/>
                  </a:lnTo>
                  <a:lnTo>
                    <a:pt x="146050" y="119380"/>
                  </a:lnTo>
                  <a:lnTo>
                    <a:pt x="144018" y="121920"/>
                  </a:lnTo>
                  <a:lnTo>
                    <a:pt x="138049" y="127000"/>
                  </a:lnTo>
                  <a:lnTo>
                    <a:pt x="138049" y="134620"/>
                  </a:lnTo>
                  <a:lnTo>
                    <a:pt x="146558" y="142240"/>
                  </a:lnTo>
                  <a:lnTo>
                    <a:pt x="153416" y="142240"/>
                  </a:lnTo>
                  <a:lnTo>
                    <a:pt x="157988" y="138430"/>
                  </a:lnTo>
                  <a:lnTo>
                    <a:pt x="159512" y="137160"/>
                  </a:lnTo>
                  <a:lnTo>
                    <a:pt x="157607" y="138430"/>
                  </a:lnTo>
                  <a:lnTo>
                    <a:pt x="160401" y="135890"/>
                  </a:lnTo>
                  <a:lnTo>
                    <a:pt x="161671" y="135890"/>
                  </a:lnTo>
                  <a:lnTo>
                    <a:pt x="165989" y="133350"/>
                  </a:lnTo>
                  <a:lnTo>
                    <a:pt x="167259" y="132080"/>
                  </a:lnTo>
                  <a:lnTo>
                    <a:pt x="170434" y="129540"/>
                  </a:lnTo>
                  <a:lnTo>
                    <a:pt x="169291" y="130810"/>
                  </a:lnTo>
                  <a:lnTo>
                    <a:pt x="171450" y="129540"/>
                  </a:lnTo>
                  <a:lnTo>
                    <a:pt x="173609" y="128270"/>
                  </a:lnTo>
                  <a:lnTo>
                    <a:pt x="178054" y="125730"/>
                  </a:lnTo>
                  <a:lnTo>
                    <a:pt x="177673" y="125730"/>
                  </a:lnTo>
                  <a:lnTo>
                    <a:pt x="180594" y="124460"/>
                  </a:lnTo>
                  <a:lnTo>
                    <a:pt x="182499" y="123190"/>
                  </a:lnTo>
                  <a:lnTo>
                    <a:pt x="182791" y="122809"/>
                  </a:lnTo>
                  <a:lnTo>
                    <a:pt x="184023" y="121920"/>
                  </a:lnTo>
                  <a:lnTo>
                    <a:pt x="184277" y="121920"/>
                  </a:lnTo>
                  <a:lnTo>
                    <a:pt x="186118" y="120650"/>
                  </a:lnTo>
                  <a:lnTo>
                    <a:pt x="186944" y="120650"/>
                  </a:lnTo>
                  <a:lnTo>
                    <a:pt x="188976" y="119380"/>
                  </a:lnTo>
                  <a:lnTo>
                    <a:pt x="189230" y="119380"/>
                  </a:lnTo>
                  <a:lnTo>
                    <a:pt x="192024" y="118110"/>
                  </a:lnTo>
                  <a:lnTo>
                    <a:pt x="194056" y="116840"/>
                  </a:lnTo>
                  <a:lnTo>
                    <a:pt x="194703" y="116116"/>
                  </a:lnTo>
                  <a:lnTo>
                    <a:pt x="195961" y="115570"/>
                  </a:lnTo>
                  <a:lnTo>
                    <a:pt x="198234" y="114300"/>
                  </a:lnTo>
                  <a:lnTo>
                    <a:pt x="200533" y="113030"/>
                  </a:lnTo>
                  <a:lnTo>
                    <a:pt x="200914" y="113030"/>
                  </a:lnTo>
                  <a:lnTo>
                    <a:pt x="204851" y="111760"/>
                  </a:lnTo>
                  <a:lnTo>
                    <a:pt x="204089" y="111760"/>
                  </a:lnTo>
                  <a:lnTo>
                    <a:pt x="206946" y="110490"/>
                  </a:lnTo>
                  <a:lnTo>
                    <a:pt x="209804" y="109220"/>
                  </a:lnTo>
                  <a:lnTo>
                    <a:pt x="210566" y="109220"/>
                  </a:lnTo>
                  <a:lnTo>
                    <a:pt x="216662" y="105410"/>
                  </a:lnTo>
                  <a:lnTo>
                    <a:pt x="215646" y="106680"/>
                  </a:lnTo>
                  <a:lnTo>
                    <a:pt x="218744" y="105410"/>
                  </a:lnTo>
                  <a:lnTo>
                    <a:pt x="221869" y="104140"/>
                  </a:lnTo>
                  <a:lnTo>
                    <a:pt x="222758" y="102870"/>
                  </a:lnTo>
                  <a:lnTo>
                    <a:pt x="229616" y="99060"/>
                  </a:lnTo>
                  <a:lnTo>
                    <a:pt x="229362" y="99060"/>
                  </a:lnTo>
                  <a:lnTo>
                    <a:pt x="232600" y="97790"/>
                  </a:lnTo>
                  <a:lnTo>
                    <a:pt x="235839" y="96520"/>
                  </a:lnTo>
                  <a:lnTo>
                    <a:pt x="233299" y="97790"/>
                  </a:lnTo>
                  <a:lnTo>
                    <a:pt x="239776" y="95250"/>
                  </a:lnTo>
                  <a:lnTo>
                    <a:pt x="242824" y="93980"/>
                  </a:lnTo>
                  <a:lnTo>
                    <a:pt x="245351" y="92710"/>
                  </a:lnTo>
                  <a:lnTo>
                    <a:pt x="247053" y="91871"/>
                  </a:lnTo>
                  <a:lnTo>
                    <a:pt x="248031" y="91440"/>
                  </a:lnTo>
                  <a:lnTo>
                    <a:pt x="249936" y="91440"/>
                  </a:lnTo>
                  <a:lnTo>
                    <a:pt x="251714" y="90170"/>
                  </a:lnTo>
                  <a:lnTo>
                    <a:pt x="253301" y="88900"/>
                  </a:lnTo>
                  <a:lnTo>
                    <a:pt x="254800" y="87706"/>
                  </a:lnTo>
                  <a:lnTo>
                    <a:pt x="252857" y="88900"/>
                  </a:lnTo>
                  <a:lnTo>
                    <a:pt x="254431" y="87782"/>
                  </a:lnTo>
                  <a:lnTo>
                    <a:pt x="254762" y="87706"/>
                  </a:lnTo>
                  <a:lnTo>
                    <a:pt x="254889" y="87630"/>
                  </a:lnTo>
                  <a:lnTo>
                    <a:pt x="255143" y="87630"/>
                  </a:lnTo>
                  <a:lnTo>
                    <a:pt x="255397" y="87337"/>
                  </a:lnTo>
                  <a:lnTo>
                    <a:pt x="257937" y="86360"/>
                  </a:lnTo>
                  <a:lnTo>
                    <a:pt x="259842" y="82550"/>
                  </a:lnTo>
                  <a:lnTo>
                    <a:pt x="259842" y="82169"/>
                  </a:lnTo>
                  <a:lnTo>
                    <a:pt x="260108" y="81343"/>
                  </a:lnTo>
                  <a:lnTo>
                    <a:pt x="261874" y="7874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19475" y="88582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90550" y="0"/>
                  </a:moveTo>
                  <a:lnTo>
                    <a:pt x="55292" y="7110"/>
                  </a:lnTo>
                  <a:lnTo>
                    <a:pt x="26511" y="26495"/>
                  </a:lnTo>
                  <a:lnTo>
                    <a:pt x="7112" y="55239"/>
                  </a:lnTo>
                  <a:lnTo>
                    <a:pt x="0" y="90424"/>
                  </a:lnTo>
                  <a:lnTo>
                    <a:pt x="7112" y="125682"/>
                  </a:lnTo>
                  <a:lnTo>
                    <a:pt x="26511" y="154463"/>
                  </a:lnTo>
                  <a:lnTo>
                    <a:pt x="55292" y="173862"/>
                  </a:lnTo>
                  <a:lnTo>
                    <a:pt x="90550" y="180975"/>
                  </a:lnTo>
                  <a:lnTo>
                    <a:pt x="125735" y="173862"/>
                  </a:lnTo>
                  <a:lnTo>
                    <a:pt x="154479" y="154463"/>
                  </a:lnTo>
                  <a:lnTo>
                    <a:pt x="173864" y="125682"/>
                  </a:lnTo>
                  <a:lnTo>
                    <a:pt x="180975" y="90424"/>
                  </a:lnTo>
                  <a:lnTo>
                    <a:pt x="173864" y="55239"/>
                  </a:lnTo>
                  <a:lnTo>
                    <a:pt x="154479" y="26495"/>
                  </a:lnTo>
                  <a:lnTo>
                    <a:pt x="125735" y="7110"/>
                  </a:lnTo>
                  <a:lnTo>
                    <a:pt x="90550" y="0"/>
                  </a:lnTo>
                  <a:close/>
                </a:path>
              </a:pathLst>
            </a:custGeom>
            <a:solidFill>
              <a:srgbClr val="00FA00">
                <a:alpha val="8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52650" y="952500"/>
            <a:ext cx="180975" cy="18097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90850" y="962025"/>
            <a:ext cx="180975" cy="18097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76450" y="3181350"/>
            <a:ext cx="180975" cy="18097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81300" y="3190875"/>
            <a:ext cx="171450" cy="18097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29250" y="990600"/>
            <a:ext cx="171450" cy="18097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34075" y="2066925"/>
            <a:ext cx="180975" cy="18097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8731" y="2882290"/>
            <a:ext cx="655027" cy="13208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3491" y="648716"/>
            <a:ext cx="735164" cy="2026793"/>
          </a:xfrm>
          <a:prstGeom prst="rect">
            <a:avLst/>
          </a:prstGeom>
        </p:spPr>
      </p:pic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5855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spc="-65" dirty="0"/>
              <a:t> </a:t>
            </a:r>
            <a:r>
              <a:rPr spc="-10" dirty="0"/>
              <a:t>vectors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6892" y="741023"/>
          <a:ext cx="3961129" cy="1311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71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3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temperature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5"/>
                        </a:lnSpc>
                        <a:spcBef>
                          <a:spcPts val="3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duration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95"/>
                        </a:lnSpc>
                        <a:spcBef>
                          <a:spcPts val="3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Good</a:t>
                      </a:r>
                      <a:r>
                        <a:rPr sz="14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coffee?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(Celsius)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(minutes)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(1/0)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-10" dirty="0">
                          <a:latin typeface="Cambria Math"/>
                          <a:cs typeface="Cambria Math"/>
                        </a:rPr>
                        <a:t>200.0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8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-20" dirty="0">
                          <a:latin typeface="Cambria Math"/>
                          <a:cs typeface="Cambria Math"/>
                        </a:rPr>
                        <a:t>17.0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R="3175" algn="ctr">
                        <a:lnSpc>
                          <a:spcPts val="1550"/>
                        </a:lnSpc>
                      </a:pPr>
                      <a:r>
                        <a:rPr sz="1400" spc="-10" dirty="0">
                          <a:latin typeface="Cambria Math"/>
                          <a:cs typeface="Cambria Math"/>
                        </a:rPr>
                        <a:t>425.0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spc="-20" dirty="0">
                          <a:latin typeface="Cambria Math"/>
                          <a:cs typeface="Cambria Math"/>
                        </a:rPr>
                        <a:t>18.5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50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…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…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85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…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555" y="1314322"/>
            <a:ext cx="1990191" cy="33147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812407" y="1901189"/>
            <a:ext cx="56515" cy="238760"/>
          </a:xfrm>
          <a:custGeom>
            <a:avLst/>
            <a:gdLst/>
            <a:ahLst/>
            <a:cxnLst/>
            <a:rect l="l" t="t" r="r" b="b"/>
            <a:pathLst>
              <a:path w="56515" h="238760">
                <a:moveTo>
                  <a:pt x="56007" y="0"/>
                </a:moveTo>
                <a:lnTo>
                  <a:pt x="0" y="0"/>
                </a:lnTo>
                <a:lnTo>
                  <a:pt x="0" y="8890"/>
                </a:lnTo>
                <a:lnTo>
                  <a:pt x="35179" y="8890"/>
                </a:lnTo>
                <a:lnTo>
                  <a:pt x="35179" y="228600"/>
                </a:lnTo>
                <a:lnTo>
                  <a:pt x="0" y="228600"/>
                </a:lnTo>
                <a:lnTo>
                  <a:pt x="0" y="238760"/>
                </a:lnTo>
                <a:lnTo>
                  <a:pt x="56007" y="238760"/>
                </a:lnTo>
                <a:lnTo>
                  <a:pt x="56007" y="228600"/>
                </a:lnTo>
                <a:lnTo>
                  <a:pt x="56007" y="8890"/>
                </a:lnTo>
                <a:lnTo>
                  <a:pt x="56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87848" y="1901189"/>
            <a:ext cx="56515" cy="238760"/>
          </a:xfrm>
          <a:custGeom>
            <a:avLst/>
            <a:gdLst/>
            <a:ahLst/>
            <a:cxnLst/>
            <a:rect l="l" t="t" r="r" b="b"/>
            <a:pathLst>
              <a:path w="56514" h="238760">
                <a:moveTo>
                  <a:pt x="56007" y="0"/>
                </a:moveTo>
                <a:lnTo>
                  <a:pt x="0" y="0"/>
                </a:lnTo>
                <a:lnTo>
                  <a:pt x="0" y="8890"/>
                </a:lnTo>
                <a:lnTo>
                  <a:pt x="0" y="228600"/>
                </a:lnTo>
                <a:lnTo>
                  <a:pt x="0" y="238760"/>
                </a:lnTo>
                <a:lnTo>
                  <a:pt x="56007" y="238760"/>
                </a:lnTo>
                <a:lnTo>
                  <a:pt x="56007" y="228600"/>
                </a:lnTo>
                <a:lnTo>
                  <a:pt x="20828" y="228600"/>
                </a:lnTo>
                <a:lnTo>
                  <a:pt x="20828" y="8890"/>
                </a:lnTo>
                <a:lnTo>
                  <a:pt x="56007" y="8890"/>
                </a:lnTo>
                <a:lnTo>
                  <a:pt x="56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87340" y="696531"/>
            <a:ext cx="2882265" cy="14732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8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np.array([[200.0,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17.0]])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400" dirty="0">
                <a:latin typeface="Consolas"/>
                <a:cs typeface="Consolas"/>
              </a:rPr>
              <a:t>[[200.0,</a:t>
            </a:r>
            <a:r>
              <a:rPr sz="1400" spc="-1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17.0]]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R="308610" algn="r">
              <a:lnSpc>
                <a:spcPct val="100000"/>
              </a:lnSpc>
            </a:pPr>
            <a:r>
              <a:rPr sz="1550" dirty="0">
                <a:latin typeface="Verdana"/>
                <a:cs typeface="Verdana"/>
              </a:rPr>
              <a:t>1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x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2</a:t>
            </a:r>
            <a:endParaRPr sz="15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855"/>
              </a:spcBef>
              <a:tabLst>
                <a:tab pos="939800" algn="l"/>
              </a:tabLst>
            </a:pPr>
            <a:r>
              <a:rPr sz="2000" spc="-10" dirty="0">
                <a:latin typeface="Cambria Math"/>
                <a:cs typeface="Cambria Math"/>
              </a:rPr>
              <a:t>200.0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20" dirty="0">
                <a:latin typeface="Cambria Math"/>
                <a:cs typeface="Cambria Math"/>
              </a:rPr>
              <a:t>17.0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9427" y="755904"/>
            <a:ext cx="267589" cy="1422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1288" y="1989201"/>
            <a:ext cx="261874" cy="1422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0545" y="1586102"/>
            <a:ext cx="142875" cy="26441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2682" y="1586102"/>
            <a:ext cx="142747" cy="26441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52980">
              <a:lnSpc>
                <a:spcPct val="100000"/>
              </a:lnSpc>
              <a:spcBef>
                <a:spcPts val="105"/>
              </a:spcBef>
            </a:pPr>
            <a:r>
              <a:rPr dirty="0"/>
              <a:t>Activation</a:t>
            </a:r>
            <a:r>
              <a:rPr spc="-90" dirty="0"/>
              <a:t> </a:t>
            </a:r>
            <a:r>
              <a:rPr spc="-10" dirty="0"/>
              <a:t>vector</a:t>
            </a:r>
          </a:p>
        </p:txBody>
      </p:sp>
      <p:sp>
        <p:nvSpPr>
          <p:cNvPr id="3" name="object 3"/>
          <p:cNvSpPr/>
          <p:nvPr/>
        </p:nvSpPr>
        <p:spPr>
          <a:xfrm>
            <a:off x="4876800" y="135255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238563" y="723963"/>
            <a:ext cx="1590675" cy="1352550"/>
            <a:chOff x="3238563" y="723963"/>
            <a:chExt cx="1590675" cy="1352550"/>
          </a:xfrm>
        </p:grpSpPr>
        <p:sp>
          <p:nvSpPr>
            <p:cNvPr id="5" name="object 5"/>
            <p:cNvSpPr/>
            <p:nvPr/>
          </p:nvSpPr>
          <p:spPr>
            <a:xfrm>
              <a:off x="3252851" y="738251"/>
              <a:ext cx="552450" cy="1323975"/>
            </a:xfrm>
            <a:custGeom>
              <a:avLst/>
              <a:gdLst/>
              <a:ahLst/>
              <a:cxnLst/>
              <a:rect l="l" t="t" r="r" b="b"/>
              <a:pathLst>
                <a:path w="552450" h="1323975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231773"/>
                  </a:lnTo>
                  <a:lnTo>
                    <a:pt x="545205" y="1267664"/>
                  </a:lnTo>
                  <a:lnTo>
                    <a:pt x="525446" y="1296971"/>
                  </a:lnTo>
                  <a:lnTo>
                    <a:pt x="496139" y="1316730"/>
                  </a:lnTo>
                  <a:lnTo>
                    <a:pt x="460248" y="1323975"/>
                  </a:lnTo>
                  <a:lnTo>
                    <a:pt x="92075" y="1323975"/>
                  </a:lnTo>
                  <a:lnTo>
                    <a:pt x="56203" y="1316730"/>
                  </a:lnTo>
                  <a:lnTo>
                    <a:pt x="26939" y="1296971"/>
                  </a:lnTo>
                  <a:lnTo>
                    <a:pt x="7225" y="1267664"/>
                  </a:lnTo>
                  <a:lnTo>
                    <a:pt x="0" y="123177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8101" y="795401"/>
              <a:ext cx="361950" cy="771525"/>
            </a:xfrm>
            <a:custGeom>
              <a:avLst/>
              <a:gdLst/>
              <a:ahLst/>
              <a:cxnLst/>
              <a:rect l="l" t="t" r="r" b="b"/>
              <a:pathLst>
                <a:path w="361950" h="77152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9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  <a:path w="361950" h="771525">
                  <a:moveTo>
                    <a:pt x="0" y="590550"/>
                  </a:moveTo>
                  <a:lnTo>
                    <a:pt x="6455" y="542395"/>
                  </a:lnTo>
                  <a:lnTo>
                    <a:pt x="24680" y="499152"/>
                  </a:lnTo>
                  <a:lnTo>
                    <a:pt x="52959" y="462534"/>
                  </a:lnTo>
                  <a:lnTo>
                    <a:pt x="89577" y="434255"/>
                  </a:lnTo>
                  <a:lnTo>
                    <a:pt x="132820" y="416030"/>
                  </a:lnTo>
                  <a:lnTo>
                    <a:pt x="180975" y="409575"/>
                  </a:lnTo>
                  <a:lnTo>
                    <a:pt x="229085" y="416030"/>
                  </a:lnTo>
                  <a:lnTo>
                    <a:pt x="272316" y="434255"/>
                  </a:lnTo>
                  <a:lnTo>
                    <a:pt x="308943" y="462534"/>
                  </a:lnTo>
                  <a:lnTo>
                    <a:pt x="337241" y="499152"/>
                  </a:lnTo>
                  <a:lnTo>
                    <a:pt x="355485" y="542395"/>
                  </a:lnTo>
                  <a:lnTo>
                    <a:pt x="361950" y="590550"/>
                  </a:lnTo>
                  <a:lnTo>
                    <a:pt x="355485" y="638660"/>
                  </a:lnTo>
                  <a:lnTo>
                    <a:pt x="337241" y="681891"/>
                  </a:lnTo>
                  <a:lnTo>
                    <a:pt x="308943" y="718518"/>
                  </a:lnTo>
                  <a:lnTo>
                    <a:pt x="272316" y="746816"/>
                  </a:lnTo>
                  <a:lnTo>
                    <a:pt x="229085" y="765060"/>
                  </a:lnTo>
                  <a:lnTo>
                    <a:pt x="180975" y="771525"/>
                  </a:lnTo>
                  <a:lnTo>
                    <a:pt x="132820" y="765060"/>
                  </a:lnTo>
                  <a:lnTo>
                    <a:pt x="89577" y="746816"/>
                  </a:lnTo>
                  <a:lnTo>
                    <a:pt x="52959" y="718518"/>
                  </a:lnTo>
                  <a:lnTo>
                    <a:pt x="24680" y="681891"/>
                  </a:lnTo>
                  <a:lnTo>
                    <a:pt x="6455" y="638660"/>
                  </a:lnTo>
                  <a:lnTo>
                    <a:pt x="0" y="590550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72026" y="1128776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0" y="90424"/>
                  </a:moveTo>
                  <a:lnTo>
                    <a:pt x="7110" y="55239"/>
                  </a:lnTo>
                  <a:lnTo>
                    <a:pt x="26495" y="26495"/>
                  </a:lnTo>
                  <a:lnTo>
                    <a:pt x="55239" y="7110"/>
                  </a:lnTo>
                  <a:lnTo>
                    <a:pt x="90424" y="0"/>
                  </a:lnTo>
                  <a:lnTo>
                    <a:pt x="452374" y="0"/>
                  </a:lnTo>
                  <a:lnTo>
                    <a:pt x="487632" y="7110"/>
                  </a:lnTo>
                  <a:lnTo>
                    <a:pt x="516413" y="26495"/>
                  </a:lnTo>
                  <a:lnTo>
                    <a:pt x="535813" y="55239"/>
                  </a:lnTo>
                  <a:lnTo>
                    <a:pt x="542925" y="90424"/>
                  </a:lnTo>
                  <a:lnTo>
                    <a:pt x="542925" y="452374"/>
                  </a:lnTo>
                  <a:lnTo>
                    <a:pt x="535813" y="487578"/>
                  </a:lnTo>
                  <a:lnTo>
                    <a:pt x="516413" y="516366"/>
                  </a:lnTo>
                  <a:lnTo>
                    <a:pt x="487632" y="535795"/>
                  </a:lnTo>
                  <a:lnTo>
                    <a:pt x="452374" y="542925"/>
                  </a:lnTo>
                  <a:lnTo>
                    <a:pt x="90424" y="542925"/>
                  </a:lnTo>
                  <a:lnTo>
                    <a:pt x="55239" y="535795"/>
                  </a:lnTo>
                  <a:lnTo>
                    <a:pt x="26495" y="516366"/>
                  </a:lnTo>
                  <a:lnTo>
                    <a:pt x="7110" y="487578"/>
                  </a:lnTo>
                  <a:lnTo>
                    <a:pt x="0" y="452374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57751" y="1204976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9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48100" y="135255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7626" y="160502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9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7150" y="1100074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821" y="0"/>
                  </a:moveTo>
                  <a:lnTo>
                    <a:pt x="85089" y="7620"/>
                  </a:lnTo>
                  <a:lnTo>
                    <a:pt x="105155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155" y="36829"/>
                  </a:lnTo>
                  <a:lnTo>
                    <a:pt x="85089" y="54355"/>
                  </a:lnTo>
                  <a:lnTo>
                    <a:pt x="91821" y="61849"/>
                  </a:lnTo>
                  <a:lnTo>
                    <a:pt x="123316" y="34543"/>
                  </a:lnTo>
                  <a:lnTo>
                    <a:pt x="123316" y="27304"/>
                  </a:lnTo>
                  <a:lnTo>
                    <a:pt x="91821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45940" y="939164"/>
            <a:ext cx="4356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61814" y="1119758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694" y="0"/>
                </a:moveTo>
                <a:lnTo>
                  <a:pt x="85089" y="7492"/>
                </a:lnTo>
                <a:lnTo>
                  <a:pt x="105156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156" y="36829"/>
                </a:lnTo>
                <a:lnTo>
                  <a:pt x="85089" y="54228"/>
                </a:lnTo>
                <a:lnTo>
                  <a:pt x="91694" y="61721"/>
                </a:lnTo>
                <a:lnTo>
                  <a:pt x="123316" y="34543"/>
                </a:lnTo>
                <a:lnTo>
                  <a:pt x="123316" y="27177"/>
                </a:lnTo>
                <a:lnTo>
                  <a:pt x="91694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28921" y="958849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15666" y="1082039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693" y="0"/>
                </a:moveTo>
                <a:lnTo>
                  <a:pt x="85089" y="7493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56" y="36830"/>
                </a:lnTo>
                <a:lnTo>
                  <a:pt x="85089" y="54229"/>
                </a:lnTo>
                <a:lnTo>
                  <a:pt x="91693" y="61722"/>
                </a:lnTo>
                <a:lnTo>
                  <a:pt x="123316" y="34544"/>
                </a:lnTo>
                <a:lnTo>
                  <a:pt x="123316" y="27305"/>
                </a:lnTo>
                <a:lnTo>
                  <a:pt x="9169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18841" y="1016380"/>
            <a:ext cx="1377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87701" y="639826"/>
            <a:ext cx="1749425" cy="1635125"/>
            <a:chOff x="2687701" y="639826"/>
            <a:chExt cx="1749425" cy="1635125"/>
          </a:xfrm>
        </p:grpSpPr>
        <p:sp>
          <p:nvSpPr>
            <p:cNvPr id="18" name="object 18"/>
            <p:cNvSpPr/>
            <p:nvPr/>
          </p:nvSpPr>
          <p:spPr>
            <a:xfrm>
              <a:off x="2819400" y="134302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00401" y="652526"/>
              <a:ext cx="1724025" cy="1609725"/>
            </a:xfrm>
            <a:custGeom>
              <a:avLst/>
              <a:gdLst/>
              <a:ahLst/>
              <a:cxnLst/>
              <a:rect l="l" t="t" r="r" b="b"/>
              <a:pathLst>
                <a:path w="1724025" h="1609725">
                  <a:moveTo>
                    <a:pt x="0" y="1609725"/>
                  </a:moveTo>
                  <a:lnTo>
                    <a:pt x="1724025" y="1609725"/>
                  </a:lnTo>
                  <a:lnTo>
                    <a:pt x="1724025" y="0"/>
                  </a:lnTo>
                  <a:lnTo>
                    <a:pt x="0" y="0"/>
                  </a:lnTo>
                  <a:lnTo>
                    <a:pt x="0" y="1609725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02920" y="2457513"/>
            <a:ext cx="5236210" cy="1006475"/>
            <a:chOff x="402920" y="2457513"/>
            <a:chExt cx="5236210" cy="1006475"/>
          </a:xfrm>
        </p:grpSpPr>
        <p:sp>
          <p:nvSpPr>
            <p:cNvPr id="21" name="object 21"/>
            <p:cNvSpPr/>
            <p:nvPr/>
          </p:nvSpPr>
          <p:spPr>
            <a:xfrm>
              <a:off x="890587" y="2471801"/>
              <a:ext cx="4733925" cy="742950"/>
            </a:xfrm>
            <a:custGeom>
              <a:avLst/>
              <a:gdLst/>
              <a:ahLst/>
              <a:cxnLst/>
              <a:rect l="l" t="t" r="r" b="b"/>
              <a:pathLst>
                <a:path w="4733925" h="742950">
                  <a:moveTo>
                    <a:pt x="0" y="742950"/>
                  </a:moveTo>
                  <a:lnTo>
                    <a:pt x="4733925" y="742950"/>
                  </a:lnTo>
                  <a:lnTo>
                    <a:pt x="4733925" y="0"/>
                  </a:lnTo>
                  <a:lnTo>
                    <a:pt x="0" y="0"/>
                  </a:lnTo>
                  <a:lnTo>
                    <a:pt x="0" y="742950"/>
                  </a:lnTo>
                  <a:close/>
                </a:path>
              </a:pathLst>
            </a:custGeom>
            <a:ln w="28575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3398" y="3234817"/>
              <a:ext cx="649442" cy="2286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5174" y="3266567"/>
              <a:ext cx="389666" cy="19697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9979" y="3212973"/>
              <a:ext cx="581025" cy="2286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920" y="2886075"/>
              <a:ext cx="716013" cy="493141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6839" y="3648328"/>
            <a:ext cx="696086" cy="132080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dirty="0"/>
              <a:t>x</a:t>
            </a:r>
            <a:r>
              <a:rPr spc="-70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np.array([[200.0, </a:t>
            </a:r>
            <a:r>
              <a:rPr spc="-10" dirty="0"/>
              <a:t>17.0]])</a:t>
            </a:r>
          </a:p>
          <a:p>
            <a:pPr marL="12700">
              <a:lnSpc>
                <a:spcPts val="1655"/>
              </a:lnSpc>
            </a:pPr>
            <a:r>
              <a:rPr dirty="0"/>
              <a:t>layer_1</a:t>
            </a:r>
            <a:r>
              <a:rPr spc="-2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dirty="0"/>
              <a:t>Dense(units=3,</a:t>
            </a:r>
            <a:r>
              <a:rPr spc="-20" dirty="0"/>
              <a:t> </a:t>
            </a:r>
            <a:r>
              <a:rPr spc="-10" dirty="0"/>
              <a:t>activation=‘sigmoid’)</a:t>
            </a:r>
          </a:p>
          <a:p>
            <a:pPr marL="12700">
              <a:lnSpc>
                <a:spcPts val="1664"/>
              </a:lnSpc>
            </a:pPr>
            <a:r>
              <a:rPr dirty="0"/>
              <a:t>a1</a:t>
            </a:r>
            <a:r>
              <a:rPr spc="-60" dirty="0"/>
              <a:t> </a:t>
            </a:r>
            <a:r>
              <a:rPr dirty="0"/>
              <a:t>=</a:t>
            </a:r>
            <a:r>
              <a:rPr spc="15" dirty="0"/>
              <a:t> </a:t>
            </a:r>
            <a:r>
              <a:rPr spc="-10" dirty="0"/>
              <a:t>layer_1(x)</a:t>
            </a:r>
          </a:p>
          <a:p>
            <a:pPr marL="347980" algn="ctr">
              <a:lnSpc>
                <a:spcPct val="100000"/>
              </a:lnSpc>
              <a:spcBef>
                <a:spcPts val="750"/>
              </a:spcBef>
            </a:pPr>
            <a:r>
              <a:rPr sz="1550" dirty="0">
                <a:latin typeface="Verdana"/>
                <a:cs typeface="Verdana"/>
              </a:rPr>
              <a:t>1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x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3</a:t>
            </a:r>
            <a:r>
              <a:rPr sz="1550" spc="3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matrix</a:t>
            </a:r>
            <a:endParaRPr sz="1550">
              <a:latin typeface="Verdana"/>
              <a:cs typeface="Verdana"/>
            </a:endParaRPr>
          </a:p>
          <a:p>
            <a:pPr marL="220345">
              <a:lnSpc>
                <a:spcPct val="100000"/>
              </a:lnSpc>
              <a:spcBef>
                <a:spcPts val="65"/>
              </a:spcBef>
            </a:pPr>
            <a:r>
              <a:rPr dirty="0"/>
              <a:t>tf.Tensor([[0.2</a:t>
            </a:r>
            <a:r>
              <a:rPr spc="-10" dirty="0"/>
              <a:t> </a:t>
            </a:r>
            <a:r>
              <a:rPr dirty="0"/>
              <a:t>0.7</a:t>
            </a:r>
            <a:r>
              <a:rPr spc="-10" dirty="0"/>
              <a:t> </a:t>
            </a:r>
            <a:r>
              <a:rPr dirty="0"/>
              <a:t>0.3]],</a:t>
            </a:r>
            <a:r>
              <a:rPr spc="-80" dirty="0"/>
              <a:t> </a:t>
            </a:r>
            <a:r>
              <a:rPr dirty="0"/>
              <a:t>shape=(1,</a:t>
            </a:r>
            <a:r>
              <a:rPr spc="-5" dirty="0"/>
              <a:t> </a:t>
            </a:r>
            <a:r>
              <a:rPr dirty="0"/>
              <a:t>3),</a:t>
            </a:r>
            <a:r>
              <a:rPr spc="-45" dirty="0"/>
              <a:t> </a:t>
            </a:r>
            <a:r>
              <a:rPr spc="-10" dirty="0"/>
              <a:t>dtype=float32)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90587" y="3862387"/>
            <a:ext cx="1219200" cy="314325"/>
          </a:xfrm>
          <a:prstGeom prst="rect">
            <a:avLst/>
          </a:prstGeom>
          <a:ln w="28575">
            <a:solidFill>
              <a:srgbClr val="0096F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350"/>
              </a:spcBef>
            </a:pPr>
            <a:r>
              <a:rPr sz="1400" spc="-10" dirty="0">
                <a:latin typeface="Consolas"/>
                <a:cs typeface="Consolas"/>
              </a:rPr>
              <a:t>a1.numpy()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90307" y="4209097"/>
            <a:ext cx="56349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array([[1.4661001,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1.125196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7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3.2159438]],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dtype=float32)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2046" y="3528948"/>
            <a:ext cx="261518" cy="142240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4333875" y="3409950"/>
            <a:ext cx="904875" cy="190500"/>
            <a:chOff x="4333875" y="3409950"/>
            <a:chExt cx="904875" cy="190500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33875" y="3419475"/>
              <a:ext cx="180975" cy="1809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57775" y="3409950"/>
              <a:ext cx="180975" cy="180975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1257300" y="3409950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180975" y="85725"/>
                </a:moveTo>
                <a:lnTo>
                  <a:pt x="173863" y="52349"/>
                </a:lnTo>
                <a:lnTo>
                  <a:pt x="154457" y="25107"/>
                </a:lnTo>
                <a:lnTo>
                  <a:pt x="125679" y="6743"/>
                </a:lnTo>
                <a:lnTo>
                  <a:pt x="90424" y="0"/>
                </a:lnTo>
                <a:lnTo>
                  <a:pt x="55232" y="6743"/>
                </a:lnTo>
                <a:lnTo>
                  <a:pt x="26492" y="25107"/>
                </a:lnTo>
                <a:lnTo>
                  <a:pt x="7099" y="52349"/>
                </a:lnTo>
                <a:lnTo>
                  <a:pt x="0" y="85725"/>
                </a:lnTo>
                <a:lnTo>
                  <a:pt x="2463" y="97345"/>
                </a:lnTo>
                <a:lnTo>
                  <a:pt x="0" y="109601"/>
                </a:lnTo>
                <a:lnTo>
                  <a:pt x="7099" y="144792"/>
                </a:lnTo>
                <a:lnTo>
                  <a:pt x="26492" y="173532"/>
                </a:lnTo>
                <a:lnTo>
                  <a:pt x="55232" y="192925"/>
                </a:lnTo>
                <a:lnTo>
                  <a:pt x="90424" y="200025"/>
                </a:lnTo>
                <a:lnTo>
                  <a:pt x="125679" y="192925"/>
                </a:lnTo>
                <a:lnTo>
                  <a:pt x="154457" y="173532"/>
                </a:lnTo>
                <a:lnTo>
                  <a:pt x="173863" y="144792"/>
                </a:lnTo>
                <a:lnTo>
                  <a:pt x="180975" y="109601"/>
                </a:lnTo>
                <a:lnTo>
                  <a:pt x="178498" y="97345"/>
                </a:lnTo>
                <a:lnTo>
                  <a:pt x="180975" y="85725"/>
                </a:lnTo>
                <a:close/>
              </a:path>
            </a:pathLst>
          </a:custGeom>
          <a:solidFill>
            <a:srgbClr val="00FA00">
              <a:alpha val="8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9285" y="3953903"/>
            <a:ext cx="261873" cy="142773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52980">
              <a:lnSpc>
                <a:spcPct val="100000"/>
              </a:lnSpc>
              <a:spcBef>
                <a:spcPts val="105"/>
              </a:spcBef>
            </a:pPr>
            <a:r>
              <a:rPr dirty="0"/>
              <a:t>Activation</a:t>
            </a:r>
            <a:r>
              <a:rPr spc="-90" dirty="0"/>
              <a:t> </a:t>
            </a:r>
            <a:r>
              <a:rPr spc="-10" dirty="0"/>
              <a:t>vector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38563" y="723963"/>
            <a:ext cx="1746885" cy="1352550"/>
            <a:chOff x="3238563" y="723963"/>
            <a:chExt cx="1746885" cy="1352550"/>
          </a:xfrm>
        </p:grpSpPr>
        <p:sp>
          <p:nvSpPr>
            <p:cNvPr id="4" name="object 4"/>
            <p:cNvSpPr/>
            <p:nvPr/>
          </p:nvSpPr>
          <p:spPr>
            <a:xfrm>
              <a:off x="3252851" y="738251"/>
              <a:ext cx="552450" cy="1323975"/>
            </a:xfrm>
            <a:custGeom>
              <a:avLst/>
              <a:gdLst/>
              <a:ahLst/>
              <a:cxnLst/>
              <a:rect l="l" t="t" r="r" b="b"/>
              <a:pathLst>
                <a:path w="552450" h="1323975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231773"/>
                  </a:lnTo>
                  <a:lnTo>
                    <a:pt x="545205" y="1267664"/>
                  </a:lnTo>
                  <a:lnTo>
                    <a:pt x="525446" y="1296971"/>
                  </a:lnTo>
                  <a:lnTo>
                    <a:pt x="496139" y="1316730"/>
                  </a:lnTo>
                  <a:lnTo>
                    <a:pt x="460248" y="1323975"/>
                  </a:lnTo>
                  <a:lnTo>
                    <a:pt x="92075" y="1323975"/>
                  </a:lnTo>
                  <a:lnTo>
                    <a:pt x="56203" y="1316730"/>
                  </a:lnTo>
                  <a:lnTo>
                    <a:pt x="26939" y="1296971"/>
                  </a:lnTo>
                  <a:lnTo>
                    <a:pt x="7225" y="1267664"/>
                  </a:lnTo>
                  <a:lnTo>
                    <a:pt x="0" y="123177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48101" y="795401"/>
              <a:ext cx="361950" cy="771525"/>
            </a:xfrm>
            <a:custGeom>
              <a:avLst/>
              <a:gdLst/>
              <a:ahLst/>
              <a:cxnLst/>
              <a:rect l="l" t="t" r="r" b="b"/>
              <a:pathLst>
                <a:path w="361950" h="77152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9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  <a:path w="361950" h="771525">
                  <a:moveTo>
                    <a:pt x="0" y="590550"/>
                  </a:moveTo>
                  <a:lnTo>
                    <a:pt x="6455" y="542395"/>
                  </a:lnTo>
                  <a:lnTo>
                    <a:pt x="24680" y="499152"/>
                  </a:lnTo>
                  <a:lnTo>
                    <a:pt x="52959" y="462534"/>
                  </a:lnTo>
                  <a:lnTo>
                    <a:pt x="89577" y="434255"/>
                  </a:lnTo>
                  <a:lnTo>
                    <a:pt x="132820" y="416030"/>
                  </a:lnTo>
                  <a:lnTo>
                    <a:pt x="180975" y="409575"/>
                  </a:lnTo>
                  <a:lnTo>
                    <a:pt x="229085" y="416030"/>
                  </a:lnTo>
                  <a:lnTo>
                    <a:pt x="272316" y="434255"/>
                  </a:lnTo>
                  <a:lnTo>
                    <a:pt x="308943" y="462534"/>
                  </a:lnTo>
                  <a:lnTo>
                    <a:pt x="337241" y="499152"/>
                  </a:lnTo>
                  <a:lnTo>
                    <a:pt x="355485" y="542395"/>
                  </a:lnTo>
                  <a:lnTo>
                    <a:pt x="361950" y="590550"/>
                  </a:lnTo>
                  <a:lnTo>
                    <a:pt x="355485" y="638660"/>
                  </a:lnTo>
                  <a:lnTo>
                    <a:pt x="337241" y="681891"/>
                  </a:lnTo>
                  <a:lnTo>
                    <a:pt x="308943" y="718518"/>
                  </a:lnTo>
                  <a:lnTo>
                    <a:pt x="272316" y="746816"/>
                  </a:lnTo>
                  <a:lnTo>
                    <a:pt x="229085" y="765060"/>
                  </a:lnTo>
                  <a:lnTo>
                    <a:pt x="180975" y="771525"/>
                  </a:lnTo>
                  <a:lnTo>
                    <a:pt x="132820" y="765060"/>
                  </a:lnTo>
                  <a:lnTo>
                    <a:pt x="89577" y="746816"/>
                  </a:lnTo>
                  <a:lnTo>
                    <a:pt x="52959" y="718518"/>
                  </a:lnTo>
                  <a:lnTo>
                    <a:pt x="24680" y="681891"/>
                  </a:lnTo>
                  <a:lnTo>
                    <a:pt x="6455" y="638660"/>
                  </a:lnTo>
                  <a:lnTo>
                    <a:pt x="0" y="590550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72026" y="1128776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0" y="90424"/>
                  </a:moveTo>
                  <a:lnTo>
                    <a:pt x="7110" y="55239"/>
                  </a:lnTo>
                  <a:lnTo>
                    <a:pt x="26495" y="26495"/>
                  </a:lnTo>
                  <a:lnTo>
                    <a:pt x="55239" y="7110"/>
                  </a:lnTo>
                  <a:lnTo>
                    <a:pt x="90424" y="0"/>
                  </a:lnTo>
                  <a:lnTo>
                    <a:pt x="452374" y="0"/>
                  </a:lnTo>
                  <a:lnTo>
                    <a:pt x="487632" y="7110"/>
                  </a:lnTo>
                  <a:lnTo>
                    <a:pt x="516413" y="26495"/>
                  </a:lnTo>
                  <a:lnTo>
                    <a:pt x="535813" y="55239"/>
                  </a:lnTo>
                  <a:lnTo>
                    <a:pt x="542925" y="90424"/>
                  </a:lnTo>
                  <a:lnTo>
                    <a:pt x="542925" y="452374"/>
                  </a:lnTo>
                  <a:lnTo>
                    <a:pt x="535813" y="487578"/>
                  </a:lnTo>
                  <a:lnTo>
                    <a:pt x="516413" y="516366"/>
                  </a:lnTo>
                  <a:lnTo>
                    <a:pt x="487632" y="535795"/>
                  </a:lnTo>
                  <a:lnTo>
                    <a:pt x="452374" y="542925"/>
                  </a:lnTo>
                  <a:lnTo>
                    <a:pt x="90424" y="542925"/>
                  </a:lnTo>
                  <a:lnTo>
                    <a:pt x="55239" y="535795"/>
                  </a:lnTo>
                  <a:lnTo>
                    <a:pt x="26495" y="516366"/>
                  </a:lnTo>
                  <a:lnTo>
                    <a:pt x="7110" y="487578"/>
                  </a:lnTo>
                  <a:lnTo>
                    <a:pt x="0" y="452374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7751" y="1204976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9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48100" y="135255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57626" y="160502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9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67150" y="1100074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821" y="0"/>
                  </a:moveTo>
                  <a:lnTo>
                    <a:pt x="85089" y="7620"/>
                  </a:lnTo>
                  <a:lnTo>
                    <a:pt x="105155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155" y="36829"/>
                  </a:lnTo>
                  <a:lnTo>
                    <a:pt x="85089" y="54355"/>
                  </a:lnTo>
                  <a:lnTo>
                    <a:pt x="91821" y="61849"/>
                  </a:lnTo>
                  <a:lnTo>
                    <a:pt x="123316" y="34543"/>
                  </a:lnTo>
                  <a:lnTo>
                    <a:pt x="123316" y="27304"/>
                  </a:lnTo>
                  <a:lnTo>
                    <a:pt x="91821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61814" y="1119759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694" y="0"/>
                  </a:moveTo>
                  <a:lnTo>
                    <a:pt x="85089" y="7492"/>
                  </a:lnTo>
                  <a:lnTo>
                    <a:pt x="105156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156" y="36829"/>
                  </a:lnTo>
                  <a:lnTo>
                    <a:pt x="85089" y="54228"/>
                  </a:lnTo>
                  <a:lnTo>
                    <a:pt x="91694" y="61721"/>
                  </a:lnTo>
                  <a:lnTo>
                    <a:pt x="123316" y="34543"/>
                  </a:lnTo>
                  <a:lnTo>
                    <a:pt x="123316" y="27177"/>
                  </a:lnTo>
                  <a:lnTo>
                    <a:pt x="91694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876800" y="135255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19576" y="871600"/>
            <a:ext cx="1714500" cy="1000125"/>
          </a:xfrm>
          <a:prstGeom prst="rect">
            <a:avLst/>
          </a:prstGeom>
          <a:ln w="25400">
            <a:solidFill>
              <a:srgbClr val="0096FF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660"/>
              </a:spcBef>
              <a:tabLst>
                <a:tab pos="1146810" algn="l"/>
              </a:tabLst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15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3000" spc="-30" baseline="-25000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2250" spc="-30" baseline="-5555" dirty="0">
                <a:solidFill>
                  <a:srgbClr val="FF40FF"/>
                </a:solidFill>
                <a:latin typeface="Cambria Math"/>
                <a:cs typeface="Cambria Math"/>
              </a:rPr>
              <a:t>[2]</a:t>
            </a:r>
            <a:endParaRPr sz="2250" baseline="-5555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15666" y="1082039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693" y="0"/>
                </a:moveTo>
                <a:lnTo>
                  <a:pt x="85089" y="7493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56" y="36830"/>
                </a:lnTo>
                <a:lnTo>
                  <a:pt x="85089" y="54229"/>
                </a:lnTo>
                <a:lnTo>
                  <a:pt x="91693" y="61722"/>
                </a:lnTo>
                <a:lnTo>
                  <a:pt x="123316" y="34544"/>
                </a:lnTo>
                <a:lnTo>
                  <a:pt x="123316" y="27305"/>
                </a:lnTo>
                <a:lnTo>
                  <a:pt x="9169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06141" y="1016380"/>
            <a:ext cx="1504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19400" y="1343025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942975" y="2600388"/>
            <a:ext cx="4800600" cy="817880"/>
            <a:chOff x="942975" y="2600388"/>
            <a:chExt cx="4800600" cy="817880"/>
          </a:xfrm>
        </p:grpSpPr>
        <p:sp>
          <p:nvSpPr>
            <p:cNvPr id="18" name="object 18"/>
            <p:cNvSpPr/>
            <p:nvPr/>
          </p:nvSpPr>
          <p:spPr>
            <a:xfrm>
              <a:off x="957262" y="2614676"/>
              <a:ext cx="4772025" cy="523875"/>
            </a:xfrm>
            <a:custGeom>
              <a:avLst/>
              <a:gdLst/>
              <a:ahLst/>
              <a:cxnLst/>
              <a:rect l="l" t="t" r="r" b="b"/>
              <a:pathLst>
                <a:path w="4772025" h="523875">
                  <a:moveTo>
                    <a:pt x="0" y="523875"/>
                  </a:moveTo>
                  <a:lnTo>
                    <a:pt x="4772025" y="523875"/>
                  </a:lnTo>
                  <a:lnTo>
                    <a:pt x="4772025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8575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5010" y="3102356"/>
              <a:ext cx="230521" cy="2438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6126" y="3213862"/>
              <a:ext cx="758951" cy="20396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57262" y="3833812"/>
            <a:ext cx="1228725" cy="304800"/>
          </a:xfrm>
          <a:prstGeom prst="rect">
            <a:avLst/>
          </a:prstGeom>
          <a:ln w="28575">
            <a:solidFill>
              <a:srgbClr val="0096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05"/>
              </a:spcBef>
            </a:pPr>
            <a:r>
              <a:rPr sz="1400" spc="-10" dirty="0">
                <a:latin typeface="Consolas"/>
                <a:cs typeface="Consolas"/>
              </a:rPr>
              <a:t>a2.numpy()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6494" y="4215765"/>
            <a:ext cx="28790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array([[0.8]],</a:t>
            </a:r>
            <a:r>
              <a:rPr sz="1400" spc="-1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dtype=float32)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5011" y="3686047"/>
            <a:ext cx="598805" cy="4038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34414" y="2637472"/>
            <a:ext cx="5538470" cy="10775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layer_2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Dense(units=1,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activation=‘sigmoid’)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a2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layer_2(a1)</a:t>
            </a:r>
            <a:endParaRPr sz="14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919"/>
              </a:spcBef>
            </a:pPr>
            <a:r>
              <a:rPr sz="1550" dirty="0">
                <a:latin typeface="Verdana"/>
                <a:cs typeface="Verdana"/>
              </a:rPr>
              <a:t>1</a:t>
            </a:r>
            <a:r>
              <a:rPr sz="1550" spc="2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x</a:t>
            </a:r>
            <a:r>
              <a:rPr sz="1550" spc="25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1</a:t>
            </a:r>
            <a:endParaRPr sz="1550">
              <a:latin typeface="Verdana"/>
              <a:cs typeface="Verdana"/>
            </a:endParaRPr>
          </a:p>
          <a:p>
            <a:pPr marL="146685">
              <a:lnSpc>
                <a:spcPct val="100000"/>
              </a:lnSpc>
              <a:spcBef>
                <a:spcPts val="459"/>
              </a:spcBef>
            </a:pPr>
            <a:r>
              <a:rPr sz="1400" dirty="0">
                <a:latin typeface="Consolas"/>
                <a:cs typeface="Consolas"/>
              </a:rPr>
              <a:t>tf.Tensor([[0.8]],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shape=(1,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1),</a:t>
            </a:r>
            <a:r>
              <a:rPr sz="1400" spc="-114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dtype=float32)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921" y="2678938"/>
            <a:ext cx="261874" cy="14223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1243" y="2947923"/>
            <a:ext cx="261518" cy="14223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3529" y="3551301"/>
            <a:ext cx="261874" cy="14224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2095500" y="3253485"/>
            <a:ext cx="2286000" cy="366395"/>
            <a:chOff x="2095500" y="3253485"/>
            <a:chExt cx="2286000" cy="366395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2938" y="3253485"/>
              <a:ext cx="267716" cy="14223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95500" y="3438524"/>
              <a:ext cx="180975" cy="1809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8050" y="3428999"/>
              <a:ext cx="180975" cy="1809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00525" y="3419474"/>
              <a:ext cx="180975" cy="180975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8683" y="3918267"/>
            <a:ext cx="261873" cy="14277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5002" y="4298060"/>
            <a:ext cx="261874" cy="142773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25577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2700" dirty="0">
                <a:latin typeface="Lucida Sans Unicode"/>
                <a:cs typeface="Lucida Sans Unicode"/>
              </a:rPr>
              <a:t>TensorFlow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65" dirty="0">
                <a:latin typeface="Lucida Sans Unicode"/>
                <a:cs typeface="Lucida Sans Unicode"/>
              </a:rPr>
              <a:t>implementation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4229" y="3114992"/>
            <a:ext cx="512381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125" dirty="0">
                <a:solidFill>
                  <a:srgbClr val="585858"/>
                </a:solidFill>
                <a:latin typeface="Arial Black"/>
                <a:cs typeface="Arial Black"/>
              </a:rPr>
              <a:t>Building</a:t>
            </a:r>
            <a:r>
              <a:rPr sz="3050" spc="-7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050" dirty="0">
                <a:solidFill>
                  <a:srgbClr val="585858"/>
                </a:solidFill>
                <a:latin typeface="Arial Black"/>
                <a:cs typeface="Arial Black"/>
              </a:rPr>
              <a:t>a</a:t>
            </a:r>
            <a:r>
              <a:rPr sz="3050" spc="-23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050" spc="-70" dirty="0">
                <a:solidFill>
                  <a:srgbClr val="585858"/>
                </a:solidFill>
                <a:latin typeface="Arial Black"/>
                <a:cs typeface="Arial Black"/>
              </a:rPr>
              <a:t>neural</a:t>
            </a:r>
            <a:r>
              <a:rPr sz="3050" spc="-190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050" spc="-114" dirty="0">
                <a:solidFill>
                  <a:srgbClr val="585858"/>
                </a:solidFill>
                <a:latin typeface="Arial Black"/>
                <a:cs typeface="Arial Black"/>
              </a:rPr>
              <a:t>network</a:t>
            </a:r>
            <a:endParaRPr sz="30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2466" y="4728527"/>
            <a:ext cx="10147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8F8F8"/>
                </a:solidFill>
                <a:latin typeface="Lucida Sans Unicode"/>
                <a:cs typeface="Lucida Sans Unicode"/>
              </a:rPr>
              <a:t>Andrew</a:t>
            </a:r>
            <a:r>
              <a:rPr sz="1400" spc="130" dirty="0">
                <a:solidFill>
                  <a:srgbClr val="F8F8F8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F8F8F8"/>
                </a:solidFill>
                <a:latin typeface="Lucida Sans Unicode"/>
                <a:cs typeface="Lucida Sans Unicode"/>
              </a:rPr>
              <a:t>Ng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842" y="314388"/>
            <a:ext cx="37725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Neural</a:t>
            </a:r>
            <a:r>
              <a:rPr spc="-70" dirty="0"/>
              <a:t> </a:t>
            </a:r>
            <a:r>
              <a:rPr spc="-10" dirty="0"/>
              <a:t>networks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342900"/>
            <a:ext cx="1781175" cy="17811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9947" y="1105852"/>
            <a:ext cx="6100445" cy="2386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Verdana"/>
                <a:cs typeface="Verdana"/>
              </a:rPr>
              <a:t>Origins: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Algorithms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that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try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mimic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10" dirty="0">
                <a:latin typeface="Verdana"/>
                <a:cs typeface="Verdana"/>
              </a:rPr>
              <a:t> brain.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Verdana"/>
              <a:cs typeface="Verdana"/>
            </a:endParaRPr>
          </a:p>
          <a:p>
            <a:pPr marL="12700" marR="1377315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Used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1980’s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 early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1990’s. </a:t>
            </a:r>
            <a:r>
              <a:rPr sz="2000" dirty="0">
                <a:latin typeface="Verdana"/>
                <a:cs typeface="Verdana"/>
              </a:rPr>
              <a:t>Fell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out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favor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late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1990’s.</a:t>
            </a:r>
            <a:endParaRPr sz="2000">
              <a:latin typeface="Verdana"/>
              <a:cs typeface="Verdana"/>
            </a:endParaRPr>
          </a:p>
          <a:p>
            <a:pPr marL="13970" marR="1984375" indent="-1270">
              <a:lnSpc>
                <a:spcPts val="4390"/>
              </a:lnSpc>
              <a:spcBef>
                <a:spcPts val="110"/>
              </a:spcBef>
              <a:tabLst>
                <a:tab pos="1430655" algn="l"/>
                <a:tab pos="2799715" algn="l"/>
              </a:tabLst>
            </a:pPr>
            <a:r>
              <a:rPr sz="2000" dirty="0">
                <a:latin typeface="Verdana"/>
                <a:cs typeface="Verdana"/>
              </a:rPr>
              <a:t>Resurgence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from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around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2005. speech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images</a:t>
            </a:r>
            <a:r>
              <a:rPr sz="2000" dirty="0">
                <a:latin typeface="Verdana"/>
                <a:cs typeface="Verdana"/>
              </a:rPr>
              <a:t>	text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(NLP)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5475" y="3193033"/>
            <a:ext cx="276479" cy="1879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06953" y="3255517"/>
            <a:ext cx="311276" cy="1473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74284" y="3191001"/>
            <a:ext cx="334644" cy="2032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5728" y="3340734"/>
            <a:ext cx="67295" cy="953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18888" y="3339719"/>
            <a:ext cx="74493" cy="1075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79391" y="3348101"/>
            <a:ext cx="93754" cy="11582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4752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you</a:t>
            </a:r>
            <a:r>
              <a:rPr spc="10" dirty="0"/>
              <a:t> </a:t>
            </a:r>
            <a:r>
              <a:rPr dirty="0"/>
              <a:t>saw</a:t>
            </a:r>
            <a:r>
              <a:rPr spc="-50" dirty="0"/>
              <a:t> </a:t>
            </a:r>
            <a:r>
              <a:rPr spc="-10" dirty="0"/>
              <a:t>earlier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3850" y="1687131"/>
            <a:ext cx="4552950" cy="4533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sz="1400" dirty="0">
                <a:latin typeface="Consolas"/>
                <a:cs typeface="Consolas"/>
              </a:rPr>
              <a:t>layer_2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Dense(units=1,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activation="sigmoid") </a:t>
            </a:r>
            <a:r>
              <a:rPr sz="1400" dirty="0">
                <a:latin typeface="Consolas"/>
                <a:cs typeface="Consolas"/>
              </a:rPr>
              <a:t>a2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layer_2(a1)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4076" y="841057"/>
            <a:ext cx="28822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8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np.array([[200.0,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17.0]])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4076" y="1050861"/>
            <a:ext cx="4535805" cy="4533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sz="1400" dirty="0">
                <a:latin typeface="Consolas"/>
                <a:cs typeface="Consolas"/>
              </a:rPr>
              <a:t>layer_1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Dense(units=3,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activation="sigmoid") </a:t>
            </a:r>
            <a:r>
              <a:rPr sz="1400" dirty="0">
                <a:latin typeface="Consolas"/>
                <a:cs typeface="Consolas"/>
              </a:rPr>
              <a:t>a1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layer_1(x)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1050" y="723963"/>
            <a:ext cx="1591310" cy="1352550"/>
            <a:chOff x="781050" y="723963"/>
            <a:chExt cx="1591310" cy="1352550"/>
          </a:xfrm>
        </p:grpSpPr>
        <p:sp>
          <p:nvSpPr>
            <p:cNvPr id="7" name="object 7"/>
            <p:cNvSpPr/>
            <p:nvPr/>
          </p:nvSpPr>
          <p:spPr>
            <a:xfrm>
              <a:off x="795337" y="738251"/>
              <a:ext cx="543560" cy="1323975"/>
            </a:xfrm>
            <a:custGeom>
              <a:avLst/>
              <a:gdLst/>
              <a:ahLst/>
              <a:cxnLst/>
              <a:rect l="l" t="t" r="r" b="b"/>
              <a:pathLst>
                <a:path w="543560" h="1323975">
                  <a:moveTo>
                    <a:pt x="0" y="90424"/>
                  </a:moveTo>
                  <a:lnTo>
                    <a:pt x="7111" y="55239"/>
                  </a:lnTo>
                  <a:lnTo>
                    <a:pt x="26503" y="26495"/>
                  </a:lnTo>
                  <a:lnTo>
                    <a:pt x="55265" y="7110"/>
                  </a:lnTo>
                  <a:lnTo>
                    <a:pt x="90487" y="0"/>
                  </a:lnTo>
                  <a:lnTo>
                    <a:pt x="452437" y="0"/>
                  </a:lnTo>
                  <a:lnTo>
                    <a:pt x="487695" y="7110"/>
                  </a:lnTo>
                  <a:lnTo>
                    <a:pt x="516477" y="26495"/>
                  </a:lnTo>
                  <a:lnTo>
                    <a:pt x="535876" y="55239"/>
                  </a:lnTo>
                  <a:lnTo>
                    <a:pt x="542988" y="90424"/>
                  </a:lnTo>
                  <a:lnTo>
                    <a:pt x="542988" y="1233424"/>
                  </a:lnTo>
                  <a:lnTo>
                    <a:pt x="535876" y="1268628"/>
                  </a:lnTo>
                  <a:lnTo>
                    <a:pt x="516477" y="1297416"/>
                  </a:lnTo>
                  <a:lnTo>
                    <a:pt x="487695" y="1316845"/>
                  </a:lnTo>
                  <a:lnTo>
                    <a:pt x="452437" y="1323975"/>
                  </a:lnTo>
                  <a:lnTo>
                    <a:pt x="90487" y="1323975"/>
                  </a:lnTo>
                  <a:lnTo>
                    <a:pt x="55265" y="1316845"/>
                  </a:lnTo>
                  <a:lnTo>
                    <a:pt x="26503" y="1297416"/>
                  </a:lnTo>
                  <a:lnTo>
                    <a:pt x="7111" y="1268628"/>
                  </a:lnTo>
                  <a:lnTo>
                    <a:pt x="0" y="1233424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1062" y="795401"/>
              <a:ext cx="371475" cy="762000"/>
            </a:xfrm>
            <a:custGeom>
              <a:avLst/>
              <a:gdLst/>
              <a:ahLst/>
              <a:cxnLst/>
              <a:rect l="l" t="t" r="r" b="b"/>
              <a:pathLst>
                <a:path w="371475" h="762000">
                  <a:moveTo>
                    <a:pt x="0" y="180975"/>
                  </a:moveTo>
                  <a:lnTo>
                    <a:pt x="6464" y="132820"/>
                  </a:lnTo>
                  <a:lnTo>
                    <a:pt x="24708" y="89577"/>
                  </a:lnTo>
                  <a:lnTo>
                    <a:pt x="53006" y="52959"/>
                  </a:lnTo>
                  <a:lnTo>
                    <a:pt x="89633" y="24680"/>
                  </a:lnTo>
                  <a:lnTo>
                    <a:pt x="132864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64" y="355485"/>
                  </a:lnTo>
                  <a:lnTo>
                    <a:pt x="89633" y="337241"/>
                  </a:lnTo>
                  <a:lnTo>
                    <a:pt x="53006" y="308943"/>
                  </a:lnTo>
                  <a:lnTo>
                    <a:pt x="24708" y="272316"/>
                  </a:lnTo>
                  <a:lnTo>
                    <a:pt x="6464" y="229085"/>
                  </a:lnTo>
                  <a:lnTo>
                    <a:pt x="0" y="180975"/>
                  </a:lnTo>
                  <a:close/>
                </a:path>
                <a:path w="371475" h="762000">
                  <a:moveTo>
                    <a:pt x="0" y="581025"/>
                  </a:moveTo>
                  <a:lnTo>
                    <a:pt x="6634" y="532870"/>
                  </a:lnTo>
                  <a:lnTo>
                    <a:pt x="25359" y="489627"/>
                  </a:lnTo>
                  <a:lnTo>
                    <a:pt x="54402" y="453009"/>
                  </a:lnTo>
                  <a:lnTo>
                    <a:pt x="91993" y="424730"/>
                  </a:lnTo>
                  <a:lnTo>
                    <a:pt x="136361" y="406505"/>
                  </a:lnTo>
                  <a:lnTo>
                    <a:pt x="185737" y="400050"/>
                  </a:lnTo>
                  <a:lnTo>
                    <a:pt x="235113" y="406505"/>
                  </a:lnTo>
                  <a:lnTo>
                    <a:pt x="279481" y="424730"/>
                  </a:lnTo>
                  <a:lnTo>
                    <a:pt x="317072" y="453009"/>
                  </a:lnTo>
                  <a:lnTo>
                    <a:pt x="346115" y="489627"/>
                  </a:lnTo>
                  <a:lnTo>
                    <a:pt x="364840" y="532870"/>
                  </a:lnTo>
                  <a:lnTo>
                    <a:pt x="371475" y="581025"/>
                  </a:lnTo>
                  <a:lnTo>
                    <a:pt x="364840" y="629135"/>
                  </a:lnTo>
                  <a:lnTo>
                    <a:pt x="346115" y="672366"/>
                  </a:lnTo>
                  <a:lnTo>
                    <a:pt x="317072" y="708993"/>
                  </a:lnTo>
                  <a:lnTo>
                    <a:pt x="279481" y="737291"/>
                  </a:lnTo>
                  <a:lnTo>
                    <a:pt x="235113" y="755535"/>
                  </a:lnTo>
                  <a:lnTo>
                    <a:pt x="185737" y="762000"/>
                  </a:lnTo>
                  <a:lnTo>
                    <a:pt x="136361" y="755535"/>
                  </a:lnTo>
                  <a:lnTo>
                    <a:pt x="91993" y="737291"/>
                  </a:lnTo>
                  <a:lnTo>
                    <a:pt x="54402" y="708993"/>
                  </a:lnTo>
                  <a:lnTo>
                    <a:pt x="25359" y="672366"/>
                  </a:lnTo>
                  <a:lnTo>
                    <a:pt x="6634" y="629135"/>
                  </a:lnTo>
                  <a:lnTo>
                    <a:pt x="0" y="58102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05050" y="1119251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460248"/>
                  </a:lnTo>
                  <a:lnTo>
                    <a:pt x="545205" y="496139"/>
                  </a:lnTo>
                  <a:lnTo>
                    <a:pt x="525446" y="525446"/>
                  </a:lnTo>
                  <a:lnTo>
                    <a:pt x="496139" y="545205"/>
                  </a:lnTo>
                  <a:lnTo>
                    <a:pt x="460248" y="552450"/>
                  </a:lnTo>
                  <a:lnTo>
                    <a:pt x="92075" y="552450"/>
                  </a:lnTo>
                  <a:lnTo>
                    <a:pt x="56203" y="545205"/>
                  </a:lnTo>
                  <a:lnTo>
                    <a:pt x="26939" y="525446"/>
                  </a:lnTo>
                  <a:lnTo>
                    <a:pt x="7225" y="496139"/>
                  </a:lnTo>
                  <a:lnTo>
                    <a:pt x="0" y="46024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0775" y="1204976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0" y="180975"/>
                  </a:moveTo>
                  <a:lnTo>
                    <a:pt x="6627" y="132820"/>
                  </a:lnTo>
                  <a:lnTo>
                    <a:pt x="25334" y="89577"/>
                  </a:lnTo>
                  <a:lnTo>
                    <a:pt x="54356" y="52959"/>
                  </a:lnTo>
                  <a:lnTo>
                    <a:pt x="91929" y="24680"/>
                  </a:lnTo>
                  <a:lnTo>
                    <a:pt x="136289" y="6455"/>
                  </a:lnTo>
                  <a:lnTo>
                    <a:pt x="185674" y="0"/>
                  </a:lnTo>
                  <a:lnTo>
                    <a:pt x="235067" y="6455"/>
                  </a:lnTo>
                  <a:lnTo>
                    <a:pt x="279451" y="24680"/>
                  </a:lnTo>
                  <a:lnTo>
                    <a:pt x="317055" y="52959"/>
                  </a:lnTo>
                  <a:lnTo>
                    <a:pt x="346107" y="89577"/>
                  </a:lnTo>
                  <a:lnTo>
                    <a:pt x="364838" y="132820"/>
                  </a:lnTo>
                  <a:lnTo>
                    <a:pt x="371475" y="180975"/>
                  </a:lnTo>
                  <a:lnTo>
                    <a:pt x="364838" y="229085"/>
                  </a:lnTo>
                  <a:lnTo>
                    <a:pt x="346107" y="272316"/>
                  </a:lnTo>
                  <a:lnTo>
                    <a:pt x="317055" y="308943"/>
                  </a:lnTo>
                  <a:lnTo>
                    <a:pt x="279451" y="337241"/>
                  </a:lnTo>
                  <a:lnTo>
                    <a:pt x="235067" y="355485"/>
                  </a:lnTo>
                  <a:lnTo>
                    <a:pt x="185674" y="361950"/>
                  </a:lnTo>
                  <a:lnTo>
                    <a:pt x="136289" y="355485"/>
                  </a:lnTo>
                  <a:lnTo>
                    <a:pt x="91929" y="337241"/>
                  </a:lnTo>
                  <a:lnTo>
                    <a:pt x="54356" y="308943"/>
                  </a:lnTo>
                  <a:lnTo>
                    <a:pt x="25334" y="272316"/>
                  </a:lnTo>
                  <a:lnTo>
                    <a:pt x="6627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1125" y="134302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0587" y="1595501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64" y="132820"/>
                  </a:lnTo>
                  <a:lnTo>
                    <a:pt x="24708" y="89577"/>
                  </a:lnTo>
                  <a:lnTo>
                    <a:pt x="53006" y="52959"/>
                  </a:lnTo>
                  <a:lnTo>
                    <a:pt x="89633" y="24680"/>
                  </a:lnTo>
                  <a:lnTo>
                    <a:pt x="132864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64" y="355485"/>
                  </a:lnTo>
                  <a:lnTo>
                    <a:pt x="89633" y="337241"/>
                  </a:lnTo>
                  <a:lnTo>
                    <a:pt x="53006" y="308943"/>
                  </a:lnTo>
                  <a:lnTo>
                    <a:pt x="24708" y="272316"/>
                  </a:lnTo>
                  <a:lnTo>
                    <a:pt x="6464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2461" y="1093216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693" y="0"/>
                  </a:moveTo>
                  <a:lnTo>
                    <a:pt x="85089" y="7493"/>
                  </a:lnTo>
                  <a:lnTo>
                    <a:pt x="105155" y="25019"/>
                  </a:lnTo>
                  <a:lnTo>
                    <a:pt x="0" y="25019"/>
                  </a:lnTo>
                  <a:lnTo>
                    <a:pt x="0" y="36830"/>
                  </a:lnTo>
                  <a:lnTo>
                    <a:pt x="105155" y="36830"/>
                  </a:lnTo>
                  <a:lnTo>
                    <a:pt x="85089" y="54229"/>
                  </a:lnTo>
                  <a:lnTo>
                    <a:pt x="91693" y="61722"/>
                  </a:lnTo>
                  <a:lnTo>
                    <a:pt x="123316" y="34544"/>
                  </a:lnTo>
                  <a:lnTo>
                    <a:pt x="123316" y="27305"/>
                  </a:lnTo>
                  <a:lnTo>
                    <a:pt x="9169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419350" y="1343025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65885" y="932180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97125" y="1112900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693" y="0"/>
                </a:moveTo>
                <a:lnTo>
                  <a:pt x="85089" y="7493"/>
                </a:lnTo>
                <a:lnTo>
                  <a:pt x="105156" y="24891"/>
                </a:lnTo>
                <a:lnTo>
                  <a:pt x="0" y="24891"/>
                </a:lnTo>
                <a:lnTo>
                  <a:pt x="0" y="36702"/>
                </a:lnTo>
                <a:lnTo>
                  <a:pt x="105156" y="36702"/>
                </a:lnTo>
                <a:lnTo>
                  <a:pt x="85089" y="54228"/>
                </a:lnTo>
                <a:lnTo>
                  <a:pt x="91693" y="61722"/>
                </a:lnTo>
                <a:lnTo>
                  <a:pt x="123317" y="34416"/>
                </a:lnTo>
                <a:lnTo>
                  <a:pt x="123317" y="27177"/>
                </a:lnTo>
                <a:lnTo>
                  <a:pt x="91693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61564" y="951864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0976" y="1075182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44" y="0"/>
                </a:moveTo>
                <a:lnTo>
                  <a:pt x="85090" y="7492"/>
                </a:lnTo>
                <a:lnTo>
                  <a:pt x="105181" y="24891"/>
                </a:lnTo>
                <a:lnTo>
                  <a:pt x="0" y="24891"/>
                </a:lnTo>
                <a:lnTo>
                  <a:pt x="0" y="36702"/>
                </a:lnTo>
                <a:lnTo>
                  <a:pt x="105181" y="36702"/>
                </a:lnTo>
                <a:lnTo>
                  <a:pt x="85090" y="54228"/>
                </a:lnTo>
                <a:lnTo>
                  <a:pt x="91744" y="61721"/>
                </a:lnTo>
                <a:lnTo>
                  <a:pt x="123266" y="34543"/>
                </a:lnTo>
                <a:lnTo>
                  <a:pt x="123266" y="27177"/>
                </a:lnTo>
                <a:lnTo>
                  <a:pt x="9174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8784" y="1009268"/>
            <a:ext cx="1504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2425" y="133350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59" h="114300">
                <a:moveTo>
                  <a:pt x="251459" y="0"/>
                </a:moveTo>
                <a:lnTo>
                  <a:pt x="251459" y="114300"/>
                </a:lnTo>
                <a:lnTo>
                  <a:pt x="327659" y="76200"/>
                </a:lnTo>
                <a:lnTo>
                  <a:pt x="270509" y="76200"/>
                </a:lnTo>
                <a:lnTo>
                  <a:pt x="270509" y="38100"/>
                </a:lnTo>
                <a:lnTo>
                  <a:pt x="327659" y="38100"/>
                </a:lnTo>
                <a:lnTo>
                  <a:pt x="251459" y="0"/>
                </a:lnTo>
                <a:close/>
              </a:path>
              <a:path w="365759" h="114300">
                <a:moveTo>
                  <a:pt x="25145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59" y="76200"/>
                </a:lnTo>
                <a:lnTo>
                  <a:pt x="251459" y="38100"/>
                </a:lnTo>
                <a:close/>
              </a:path>
              <a:path w="365759" h="114300">
                <a:moveTo>
                  <a:pt x="327659" y="38100"/>
                </a:moveTo>
                <a:lnTo>
                  <a:pt x="270509" y="38100"/>
                </a:lnTo>
                <a:lnTo>
                  <a:pt x="270509" y="76200"/>
                </a:lnTo>
                <a:lnTo>
                  <a:pt x="327659" y="76200"/>
                </a:lnTo>
                <a:lnTo>
                  <a:pt x="365759" y="57150"/>
                </a:lnTo>
                <a:lnTo>
                  <a:pt x="327659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9238" y="909192"/>
            <a:ext cx="261874" cy="1422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9271" y="1120902"/>
            <a:ext cx="261619" cy="14223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7459" y="1358519"/>
            <a:ext cx="261492" cy="14223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9271" y="1761998"/>
            <a:ext cx="261619" cy="14223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19271" y="1987804"/>
            <a:ext cx="261619" cy="142239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Building</a:t>
            </a:r>
            <a:r>
              <a:rPr sz="3200" spc="-15" dirty="0"/>
              <a:t> </a:t>
            </a:r>
            <a:r>
              <a:rPr sz="3200" dirty="0"/>
              <a:t>a</a:t>
            </a:r>
            <a:r>
              <a:rPr sz="3200" spc="-10" dirty="0"/>
              <a:t> </a:t>
            </a:r>
            <a:r>
              <a:rPr sz="3200" dirty="0"/>
              <a:t>neural</a:t>
            </a:r>
            <a:r>
              <a:rPr sz="3200" spc="-15" dirty="0"/>
              <a:t> </a:t>
            </a:r>
            <a:r>
              <a:rPr sz="3200" dirty="0"/>
              <a:t>network</a:t>
            </a:r>
            <a:r>
              <a:rPr sz="3200" spc="20" dirty="0"/>
              <a:t> </a:t>
            </a:r>
            <a:r>
              <a:rPr sz="3200" spc="-10" dirty="0"/>
              <a:t>architecture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554095" y="1162621"/>
            <a:ext cx="4545330" cy="904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 marR="5080" indent="-9525">
              <a:lnSpc>
                <a:spcPct val="132700"/>
              </a:lnSpc>
              <a:spcBef>
                <a:spcPts val="95"/>
              </a:spcBef>
            </a:pPr>
            <a:r>
              <a:rPr sz="1400" dirty="0">
                <a:latin typeface="Consolas"/>
                <a:cs typeface="Consolas"/>
              </a:rPr>
              <a:t>layer_1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Dense(units=3,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activation="sigmoid") </a:t>
            </a:r>
            <a:r>
              <a:rPr sz="1400" dirty="0">
                <a:latin typeface="Consolas"/>
                <a:cs typeface="Consolas"/>
              </a:rPr>
              <a:t>layer_2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Dense(units=1,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activation="sigmoid")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400" dirty="0">
                <a:latin typeface="Consolas"/>
                <a:cs typeface="Consolas"/>
              </a:rPr>
              <a:t>model</a:t>
            </a:r>
            <a:r>
              <a:rPr sz="1400" spc="-1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Sequential([layer_1,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layer_2])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1050" y="723963"/>
            <a:ext cx="1591310" cy="1352550"/>
            <a:chOff x="781050" y="723963"/>
            <a:chExt cx="1591310" cy="1352550"/>
          </a:xfrm>
        </p:grpSpPr>
        <p:sp>
          <p:nvSpPr>
            <p:cNvPr id="5" name="object 5"/>
            <p:cNvSpPr/>
            <p:nvPr/>
          </p:nvSpPr>
          <p:spPr>
            <a:xfrm>
              <a:off x="795337" y="738251"/>
              <a:ext cx="543560" cy="1323975"/>
            </a:xfrm>
            <a:custGeom>
              <a:avLst/>
              <a:gdLst/>
              <a:ahLst/>
              <a:cxnLst/>
              <a:rect l="l" t="t" r="r" b="b"/>
              <a:pathLst>
                <a:path w="543560" h="1323975">
                  <a:moveTo>
                    <a:pt x="0" y="90424"/>
                  </a:moveTo>
                  <a:lnTo>
                    <a:pt x="7111" y="55239"/>
                  </a:lnTo>
                  <a:lnTo>
                    <a:pt x="26503" y="26495"/>
                  </a:lnTo>
                  <a:lnTo>
                    <a:pt x="55265" y="7110"/>
                  </a:lnTo>
                  <a:lnTo>
                    <a:pt x="90487" y="0"/>
                  </a:lnTo>
                  <a:lnTo>
                    <a:pt x="452437" y="0"/>
                  </a:lnTo>
                  <a:lnTo>
                    <a:pt x="487695" y="7110"/>
                  </a:lnTo>
                  <a:lnTo>
                    <a:pt x="516477" y="26495"/>
                  </a:lnTo>
                  <a:lnTo>
                    <a:pt x="535876" y="55239"/>
                  </a:lnTo>
                  <a:lnTo>
                    <a:pt x="542988" y="90424"/>
                  </a:lnTo>
                  <a:lnTo>
                    <a:pt x="542988" y="1233424"/>
                  </a:lnTo>
                  <a:lnTo>
                    <a:pt x="535876" y="1268628"/>
                  </a:lnTo>
                  <a:lnTo>
                    <a:pt x="516477" y="1297416"/>
                  </a:lnTo>
                  <a:lnTo>
                    <a:pt x="487695" y="1316845"/>
                  </a:lnTo>
                  <a:lnTo>
                    <a:pt x="452437" y="1323975"/>
                  </a:lnTo>
                  <a:lnTo>
                    <a:pt x="90487" y="1323975"/>
                  </a:lnTo>
                  <a:lnTo>
                    <a:pt x="55265" y="1316845"/>
                  </a:lnTo>
                  <a:lnTo>
                    <a:pt x="26503" y="1297416"/>
                  </a:lnTo>
                  <a:lnTo>
                    <a:pt x="7111" y="1268628"/>
                  </a:lnTo>
                  <a:lnTo>
                    <a:pt x="0" y="1233424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1062" y="795401"/>
              <a:ext cx="371475" cy="762000"/>
            </a:xfrm>
            <a:custGeom>
              <a:avLst/>
              <a:gdLst/>
              <a:ahLst/>
              <a:cxnLst/>
              <a:rect l="l" t="t" r="r" b="b"/>
              <a:pathLst>
                <a:path w="371475" h="762000">
                  <a:moveTo>
                    <a:pt x="0" y="180975"/>
                  </a:moveTo>
                  <a:lnTo>
                    <a:pt x="6464" y="132820"/>
                  </a:lnTo>
                  <a:lnTo>
                    <a:pt x="24708" y="89577"/>
                  </a:lnTo>
                  <a:lnTo>
                    <a:pt x="53006" y="52959"/>
                  </a:lnTo>
                  <a:lnTo>
                    <a:pt x="89633" y="24680"/>
                  </a:lnTo>
                  <a:lnTo>
                    <a:pt x="132864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64" y="355485"/>
                  </a:lnTo>
                  <a:lnTo>
                    <a:pt x="89633" y="337241"/>
                  </a:lnTo>
                  <a:lnTo>
                    <a:pt x="53006" y="308943"/>
                  </a:lnTo>
                  <a:lnTo>
                    <a:pt x="24708" y="272316"/>
                  </a:lnTo>
                  <a:lnTo>
                    <a:pt x="6464" y="229085"/>
                  </a:lnTo>
                  <a:lnTo>
                    <a:pt x="0" y="180975"/>
                  </a:lnTo>
                  <a:close/>
                </a:path>
                <a:path w="371475" h="762000">
                  <a:moveTo>
                    <a:pt x="0" y="581025"/>
                  </a:moveTo>
                  <a:lnTo>
                    <a:pt x="6634" y="532870"/>
                  </a:lnTo>
                  <a:lnTo>
                    <a:pt x="25359" y="489627"/>
                  </a:lnTo>
                  <a:lnTo>
                    <a:pt x="54402" y="453009"/>
                  </a:lnTo>
                  <a:lnTo>
                    <a:pt x="91993" y="424730"/>
                  </a:lnTo>
                  <a:lnTo>
                    <a:pt x="136361" y="406505"/>
                  </a:lnTo>
                  <a:lnTo>
                    <a:pt x="185737" y="400050"/>
                  </a:lnTo>
                  <a:lnTo>
                    <a:pt x="235113" y="406505"/>
                  </a:lnTo>
                  <a:lnTo>
                    <a:pt x="279481" y="424730"/>
                  </a:lnTo>
                  <a:lnTo>
                    <a:pt x="317072" y="453009"/>
                  </a:lnTo>
                  <a:lnTo>
                    <a:pt x="346115" y="489627"/>
                  </a:lnTo>
                  <a:lnTo>
                    <a:pt x="364840" y="532870"/>
                  </a:lnTo>
                  <a:lnTo>
                    <a:pt x="371475" y="581025"/>
                  </a:lnTo>
                  <a:lnTo>
                    <a:pt x="364840" y="629135"/>
                  </a:lnTo>
                  <a:lnTo>
                    <a:pt x="346115" y="672366"/>
                  </a:lnTo>
                  <a:lnTo>
                    <a:pt x="317072" y="708993"/>
                  </a:lnTo>
                  <a:lnTo>
                    <a:pt x="279481" y="737291"/>
                  </a:lnTo>
                  <a:lnTo>
                    <a:pt x="235113" y="755535"/>
                  </a:lnTo>
                  <a:lnTo>
                    <a:pt x="185737" y="762000"/>
                  </a:lnTo>
                  <a:lnTo>
                    <a:pt x="136361" y="755535"/>
                  </a:lnTo>
                  <a:lnTo>
                    <a:pt x="91993" y="737291"/>
                  </a:lnTo>
                  <a:lnTo>
                    <a:pt x="54402" y="708993"/>
                  </a:lnTo>
                  <a:lnTo>
                    <a:pt x="25359" y="672366"/>
                  </a:lnTo>
                  <a:lnTo>
                    <a:pt x="6634" y="629135"/>
                  </a:lnTo>
                  <a:lnTo>
                    <a:pt x="0" y="58102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5050" y="1119251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460248"/>
                  </a:lnTo>
                  <a:lnTo>
                    <a:pt x="545205" y="496139"/>
                  </a:lnTo>
                  <a:lnTo>
                    <a:pt x="525446" y="525446"/>
                  </a:lnTo>
                  <a:lnTo>
                    <a:pt x="496139" y="545205"/>
                  </a:lnTo>
                  <a:lnTo>
                    <a:pt x="460248" y="552450"/>
                  </a:lnTo>
                  <a:lnTo>
                    <a:pt x="92075" y="552450"/>
                  </a:lnTo>
                  <a:lnTo>
                    <a:pt x="56203" y="545205"/>
                  </a:lnTo>
                  <a:lnTo>
                    <a:pt x="26939" y="525446"/>
                  </a:lnTo>
                  <a:lnTo>
                    <a:pt x="7225" y="496139"/>
                  </a:lnTo>
                  <a:lnTo>
                    <a:pt x="0" y="46024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0775" y="1204976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0" y="180975"/>
                  </a:moveTo>
                  <a:lnTo>
                    <a:pt x="6627" y="132820"/>
                  </a:lnTo>
                  <a:lnTo>
                    <a:pt x="25334" y="89577"/>
                  </a:lnTo>
                  <a:lnTo>
                    <a:pt x="54356" y="52959"/>
                  </a:lnTo>
                  <a:lnTo>
                    <a:pt x="91929" y="24680"/>
                  </a:lnTo>
                  <a:lnTo>
                    <a:pt x="136289" y="6455"/>
                  </a:lnTo>
                  <a:lnTo>
                    <a:pt x="185674" y="0"/>
                  </a:lnTo>
                  <a:lnTo>
                    <a:pt x="235067" y="6455"/>
                  </a:lnTo>
                  <a:lnTo>
                    <a:pt x="279451" y="24680"/>
                  </a:lnTo>
                  <a:lnTo>
                    <a:pt x="317055" y="52959"/>
                  </a:lnTo>
                  <a:lnTo>
                    <a:pt x="346107" y="89577"/>
                  </a:lnTo>
                  <a:lnTo>
                    <a:pt x="364838" y="132820"/>
                  </a:lnTo>
                  <a:lnTo>
                    <a:pt x="371475" y="180975"/>
                  </a:lnTo>
                  <a:lnTo>
                    <a:pt x="364838" y="229085"/>
                  </a:lnTo>
                  <a:lnTo>
                    <a:pt x="346107" y="272316"/>
                  </a:lnTo>
                  <a:lnTo>
                    <a:pt x="317055" y="308943"/>
                  </a:lnTo>
                  <a:lnTo>
                    <a:pt x="279451" y="337241"/>
                  </a:lnTo>
                  <a:lnTo>
                    <a:pt x="235067" y="355485"/>
                  </a:lnTo>
                  <a:lnTo>
                    <a:pt x="185674" y="361950"/>
                  </a:lnTo>
                  <a:lnTo>
                    <a:pt x="136289" y="355485"/>
                  </a:lnTo>
                  <a:lnTo>
                    <a:pt x="91929" y="337241"/>
                  </a:lnTo>
                  <a:lnTo>
                    <a:pt x="54356" y="308943"/>
                  </a:lnTo>
                  <a:lnTo>
                    <a:pt x="25334" y="272316"/>
                  </a:lnTo>
                  <a:lnTo>
                    <a:pt x="6627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1125" y="134302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0587" y="1595501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64" y="132820"/>
                  </a:lnTo>
                  <a:lnTo>
                    <a:pt x="24708" y="89577"/>
                  </a:lnTo>
                  <a:lnTo>
                    <a:pt x="53006" y="52959"/>
                  </a:lnTo>
                  <a:lnTo>
                    <a:pt x="89633" y="24680"/>
                  </a:lnTo>
                  <a:lnTo>
                    <a:pt x="132864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64" y="355485"/>
                  </a:lnTo>
                  <a:lnTo>
                    <a:pt x="89633" y="337241"/>
                  </a:lnTo>
                  <a:lnTo>
                    <a:pt x="53006" y="308943"/>
                  </a:lnTo>
                  <a:lnTo>
                    <a:pt x="24708" y="272316"/>
                  </a:lnTo>
                  <a:lnTo>
                    <a:pt x="6464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2461" y="1093216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693" y="0"/>
                  </a:moveTo>
                  <a:lnTo>
                    <a:pt x="85089" y="7493"/>
                  </a:lnTo>
                  <a:lnTo>
                    <a:pt x="105155" y="25019"/>
                  </a:lnTo>
                  <a:lnTo>
                    <a:pt x="0" y="25019"/>
                  </a:lnTo>
                  <a:lnTo>
                    <a:pt x="0" y="36830"/>
                  </a:lnTo>
                  <a:lnTo>
                    <a:pt x="105155" y="36830"/>
                  </a:lnTo>
                  <a:lnTo>
                    <a:pt x="85089" y="54229"/>
                  </a:lnTo>
                  <a:lnTo>
                    <a:pt x="91693" y="61722"/>
                  </a:lnTo>
                  <a:lnTo>
                    <a:pt x="123316" y="34544"/>
                  </a:lnTo>
                  <a:lnTo>
                    <a:pt x="123316" y="27305"/>
                  </a:lnTo>
                  <a:lnTo>
                    <a:pt x="9169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419350" y="1343025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65885" y="932180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97125" y="1112900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693" y="0"/>
                </a:moveTo>
                <a:lnTo>
                  <a:pt x="85089" y="7493"/>
                </a:lnTo>
                <a:lnTo>
                  <a:pt x="105156" y="24891"/>
                </a:lnTo>
                <a:lnTo>
                  <a:pt x="0" y="24891"/>
                </a:lnTo>
                <a:lnTo>
                  <a:pt x="0" y="36702"/>
                </a:lnTo>
                <a:lnTo>
                  <a:pt x="105156" y="36702"/>
                </a:lnTo>
                <a:lnTo>
                  <a:pt x="85089" y="54228"/>
                </a:lnTo>
                <a:lnTo>
                  <a:pt x="91693" y="61722"/>
                </a:lnTo>
                <a:lnTo>
                  <a:pt x="123317" y="34416"/>
                </a:lnTo>
                <a:lnTo>
                  <a:pt x="123317" y="27177"/>
                </a:lnTo>
                <a:lnTo>
                  <a:pt x="91693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61564" y="951864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0976" y="1075182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44" y="0"/>
                </a:moveTo>
                <a:lnTo>
                  <a:pt x="85090" y="7492"/>
                </a:lnTo>
                <a:lnTo>
                  <a:pt x="105181" y="24891"/>
                </a:lnTo>
                <a:lnTo>
                  <a:pt x="0" y="24891"/>
                </a:lnTo>
                <a:lnTo>
                  <a:pt x="0" y="36702"/>
                </a:lnTo>
                <a:lnTo>
                  <a:pt x="105181" y="36702"/>
                </a:lnTo>
                <a:lnTo>
                  <a:pt x="85090" y="54228"/>
                </a:lnTo>
                <a:lnTo>
                  <a:pt x="91744" y="61721"/>
                </a:lnTo>
                <a:lnTo>
                  <a:pt x="123266" y="34543"/>
                </a:lnTo>
                <a:lnTo>
                  <a:pt x="123266" y="27177"/>
                </a:lnTo>
                <a:lnTo>
                  <a:pt x="9174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8784" y="1009268"/>
            <a:ext cx="1504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2425" y="133350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59" h="114300">
                <a:moveTo>
                  <a:pt x="251459" y="0"/>
                </a:moveTo>
                <a:lnTo>
                  <a:pt x="251459" y="114300"/>
                </a:lnTo>
                <a:lnTo>
                  <a:pt x="327659" y="76200"/>
                </a:lnTo>
                <a:lnTo>
                  <a:pt x="270509" y="76200"/>
                </a:lnTo>
                <a:lnTo>
                  <a:pt x="270509" y="38100"/>
                </a:lnTo>
                <a:lnTo>
                  <a:pt x="327659" y="38100"/>
                </a:lnTo>
                <a:lnTo>
                  <a:pt x="251459" y="0"/>
                </a:lnTo>
                <a:close/>
              </a:path>
              <a:path w="365759" h="114300">
                <a:moveTo>
                  <a:pt x="25145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59" y="76200"/>
                </a:lnTo>
                <a:lnTo>
                  <a:pt x="251459" y="38100"/>
                </a:lnTo>
                <a:close/>
              </a:path>
              <a:path w="365759" h="114300">
                <a:moveTo>
                  <a:pt x="327659" y="38100"/>
                </a:moveTo>
                <a:lnTo>
                  <a:pt x="270509" y="38100"/>
                </a:lnTo>
                <a:lnTo>
                  <a:pt x="270509" y="76200"/>
                </a:lnTo>
                <a:lnTo>
                  <a:pt x="327659" y="76200"/>
                </a:lnTo>
                <a:lnTo>
                  <a:pt x="365759" y="57150"/>
                </a:lnTo>
                <a:lnTo>
                  <a:pt x="327659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9490" y="2059432"/>
            <a:ext cx="1032383" cy="51054"/>
          </a:xfrm>
          <a:prstGeom prst="rect">
            <a:avLst/>
          </a:prstGeom>
        </p:spPr>
      </p:pic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574034" y="2249783"/>
          <a:ext cx="2812415" cy="81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945">
                <a:tc>
                  <a:txBody>
                    <a:bodyPr/>
                    <a:lstStyle/>
                    <a:p>
                      <a:pPr marR="41910" algn="r">
                        <a:lnSpc>
                          <a:spcPts val="134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4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spc="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spc="-10" dirty="0">
                          <a:latin typeface="Consolas"/>
                          <a:cs typeface="Consolas"/>
                        </a:rPr>
                        <a:t>np.array([[200.0,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340"/>
                        </a:lnSpc>
                      </a:pPr>
                      <a:r>
                        <a:rPr sz="1400" spc="-10" dirty="0">
                          <a:latin typeface="Consolas"/>
                          <a:cs typeface="Consolas"/>
                        </a:rPr>
                        <a:t>17.0],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R="43815" algn="r">
                        <a:lnSpc>
                          <a:spcPts val="1450"/>
                        </a:lnSpc>
                      </a:pPr>
                      <a:r>
                        <a:rPr sz="1400" spc="-10" dirty="0">
                          <a:latin typeface="Consolas"/>
                          <a:cs typeface="Consolas"/>
                        </a:rPr>
                        <a:t>[120.0,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spc="-10" dirty="0">
                          <a:latin typeface="Consolas"/>
                          <a:cs typeface="Consolas"/>
                        </a:rPr>
                        <a:t>5.0],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R="43815" algn="r">
                        <a:lnSpc>
                          <a:spcPts val="1455"/>
                        </a:lnSpc>
                      </a:pPr>
                      <a:r>
                        <a:rPr sz="1400" spc="-10" dirty="0">
                          <a:latin typeface="Consolas"/>
                          <a:cs typeface="Consolas"/>
                        </a:rPr>
                        <a:t>[425.0,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5"/>
                        </a:lnSpc>
                      </a:pPr>
                      <a:r>
                        <a:rPr sz="1400" spc="-10" dirty="0">
                          <a:latin typeface="Consolas"/>
                          <a:cs typeface="Consolas"/>
                        </a:rPr>
                        <a:t>20.0],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R="43815" algn="r">
                        <a:lnSpc>
                          <a:spcPts val="1480"/>
                        </a:lnSpc>
                      </a:pPr>
                      <a:r>
                        <a:rPr sz="1400" spc="-10" dirty="0">
                          <a:latin typeface="Consolas"/>
                          <a:cs typeface="Consolas"/>
                        </a:rPr>
                        <a:t>[212.0,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80"/>
                        </a:lnSpc>
                      </a:pPr>
                      <a:r>
                        <a:rPr sz="1400" spc="-10" dirty="0">
                          <a:latin typeface="Consolas"/>
                          <a:cs typeface="Consolas"/>
                        </a:rPr>
                        <a:t>18.0])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7255" y="3129026"/>
            <a:ext cx="787791" cy="216407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3541776" y="3682746"/>
            <a:ext cx="1550670" cy="75565"/>
          </a:xfrm>
          <a:custGeom>
            <a:avLst/>
            <a:gdLst/>
            <a:ahLst/>
            <a:cxnLst/>
            <a:rect l="l" t="t" r="r" b="b"/>
            <a:pathLst>
              <a:path w="1550670" h="75564">
                <a:moveTo>
                  <a:pt x="20538" y="73091"/>
                </a:moveTo>
                <a:lnTo>
                  <a:pt x="15875" y="73786"/>
                </a:lnTo>
                <a:lnTo>
                  <a:pt x="12099" y="74416"/>
                </a:lnTo>
                <a:lnTo>
                  <a:pt x="13715" y="75183"/>
                </a:lnTo>
                <a:lnTo>
                  <a:pt x="19812" y="73913"/>
                </a:lnTo>
                <a:lnTo>
                  <a:pt x="20538" y="73091"/>
                </a:lnTo>
                <a:close/>
              </a:path>
              <a:path w="1550670" h="75564">
                <a:moveTo>
                  <a:pt x="4680" y="71034"/>
                </a:moveTo>
                <a:lnTo>
                  <a:pt x="5207" y="72008"/>
                </a:lnTo>
                <a:lnTo>
                  <a:pt x="10540" y="74675"/>
                </a:lnTo>
                <a:lnTo>
                  <a:pt x="12099" y="74416"/>
                </a:lnTo>
                <a:lnTo>
                  <a:pt x="8636" y="72770"/>
                </a:lnTo>
                <a:lnTo>
                  <a:pt x="4680" y="71034"/>
                </a:lnTo>
                <a:close/>
              </a:path>
              <a:path w="1550670" h="75564">
                <a:moveTo>
                  <a:pt x="14889" y="47603"/>
                </a:moveTo>
                <a:lnTo>
                  <a:pt x="11557" y="48259"/>
                </a:lnTo>
                <a:lnTo>
                  <a:pt x="6877" y="49110"/>
                </a:lnTo>
                <a:lnTo>
                  <a:pt x="3937" y="52704"/>
                </a:lnTo>
                <a:lnTo>
                  <a:pt x="1445" y="55658"/>
                </a:lnTo>
                <a:lnTo>
                  <a:pt x="536" y="63657"/>
                </a:lnTo>
                <a:lnTo>
                  <a:pt x="2666" y="67309"/>
                </a:lnTo>
                <a:lnTo>
                  <a:pt x="4680" y="71034"/>
                </a:lnTo>
                <a:lnTo>
                  <a:pt x="8636" y="72770"/>
                </a:lnTo>
                <a:lnTo>
                  <a:pt x="12099" y="74416"/>
                </a:lnTo>
                <a:lnTo>
                  <a:pt x="15875" y="73786"/>
                </a:lnTo>
                <a:lnTo>
                  <a:pt x="20538" y="73091"/>
                </a:lnTo>
                <a:lnTo>
                  <a:pt x="23622" y="69595"/>
                </a:lnTo>
                <a:lnTo>
                  <a:pt x="28010" y="64769"/>
                </a:lnTo>
                <a:lnTo>
                  <a:pt x="29590" y="62991"/>
                </a:lnTo>
                <a:lnTo>
                  <a:pt x="30352" y="59816"/>
                </a:lnTo>
                <a:lnTo>
                  <a:pt x="28828" y="53974"/>
                </a:lnTo>
                <a:lnTo>
                  <a:pt x="26543" y="51561"/>
                </a:lnTo>
                <a:lnTo>
                  <a:pt x="23749" y="50545"/>
                </a:lnTo>
                <a:lnTo>
                  <a:pt x="18161" y="48640"/>
                </a:lnTo>
                <a:lnTo>
                  <a:pt x="14889" y="47603"/>
                </a:lnTo>
                <a:close/>
              </a:path>
              <a:path w="1550670" h="75564">
                <a:moveTo>
                  <a:pt x="28030" y="45015"/>
                </a:moveTo>
                <a:lnTo>
                  <a:pt x="14889" y="47603"/>
                </a:lnTo>
                <a:lnTo>
                  <a:pt x="19651" y="49148"/>
                </a:lnTo>
                <a:lnTo>
                  <a:pt x="23749" y="50545"/>
                </a:lnTo>
                <a:lnTo>
                  <a:pt x="26543" y="51561"/>
                </a:lnTo>
                <a:lnTo>
                  <a:pt x="28828" y="53974"/>
                </a:lnTo>
                <a:lnTo>
                  <a:pt x="30352" y="59816"/>
                </a:lnTo>
                <a:lnTo>
                  <a:pt x="29590" y="62991"/>
                </a:lnTo>
                <a:lnTo>
                  <a:pt x="27559" y="65277"/>
                </a:lnTo>
                <a:lnTo>
                  <a:pt x="23622" y="69595"/>
                </a:lnTo>
                <a:lnTo>
                  <a:pt x="20538" y="73091"/>
                </a:lnTo>
                <a:lnTo>
                  <a:pt x="32893" y="71246"/>
                </a:lnTo>
                <a:lnTo>
                  <a:pt x="33400" y="71119"/>
                </a:lnTo>
                <a:lnTo>
                  <a:pt x="41021" y="69595"/>
                </a:lnTo>
                <a:lnTo>
                  <a:pt x="41401" y="69595"/>
                </a:lnTo>
                <a:lnTo>
                  <a:pt x="62176" y="64896"/>
                </a:lnTo>
                <a:lnTo>
                  <a:pt x="72262" y="62991"/>
                </a:lnTo>
                <a:lnTo>
                  <a:pt x="78579" y="61086"/>
                </a:lnTo>
                <a:lnTo>
                  <a:pt x="77724" y="61086"/>
                </a:lnTo>
                <a:lnTo>
                  <a:pt x="80263" y="60578"/>
                </a:lnTo>
                <a:lnTo>
                  <a:pt x="82803" y="60578"/>
                </a:lnTo>
                <a:lnTo>
                  <a:pt x="86613" y="60197"/>
                </a:lnTo>
                <a:lnTo>
                  <a:pt x="96138" y="58673"/>
                </a:lnTo>
                <a:lnTo>
                  <a:pt x="117475" y="55117"/>
                </a:lnTo>
                <a:lnTo>
                  <a:pt x="117930" y="55117"/>
                </a:lnTo>
                <a:lnTo>
                  <a:pt x="129921" y="53720"/>
                </a:lnTo>
                <a:lnTo>
                  <a:pt x="130428" y="53593"/>
                </a:lnTo>
                <a:lnTo>
                  <a:pt x="160622" y="48767"/>
                </a:lnTo>
                <a:lnTo>
                  <a:pt x="160020" y="48767"/>
                </a:lnTo>
                <a:lnTo>
                  <a:pt x="161416" y="48640"/>
                </a:lnTo>
                <a:lnTo>
                  <a:pt x="161925" y="48640"/>
                </a:lnTo>
                <a:lnTo>
                  <a:pt x="173354" y="47878"/>
                </a:lnTo>
                <a:lnTo>
                  <a:pt x="173862" y="47878"/>
                </a:lnTo>
                <a:lnTo>
                  <a:pt x="199580" y="45211"/>
                </a:lnTo>
                <a:lnTo>
                  <a:pt x="27304" y="45211"/>
                </a:lnTo>
                <a:lnTo>
                  <a:pt x="28030" y="45015"/>
                </a:lnTo>
                <a:close/>
              </a:path>
              <a:path w="1550670" h="75564">
                <a:moveTo>
                  <a:pt x="536" y="63657"/>
                </a:moveTo>
                <a:lnTo>
                  <a:pt x="381" y="65023"/>
                </a:lnTo>
                <a:lnTo>
                  <a:pt x="3428" y="70484"/>
                </a:lnTo>
                <a:lnTo>
                  <a:pt x="4680" y="71034"/>
                </a:lnTo>
                <a:lnTo>
                  <a:pt x="2666" y="67309"/>
                </a:lnTo>
                <a:lnTo>
                  <a:pt x="536" y="63657"/>
                </a:lnTo>
                <a:close/>
              </a:path>
              <a:path w="1550670" h="75564">
                <a:moveTo>
                  <a:pt x="62532" y="64816"/>
                </a:moveTo>
                <a:lnTo>
                  <a:pt x="62102" y="64896"/>
                </a:lnTo>
                <a:lnTo>
                  <a:pt x="62532" y="64816"/>
                </a:lnTo>
                <a:close/>
              </a:path>
              <a:path w="1550670" h="75564">
                <a:moveTo>
                  <a:pt x="1445" y="55658"/>
                </a:moveTo>
                <a:lnTo>
                  <a:pt x="508" y="56768"/>
                </a:lnTo>
                <a:lnTo>
                  <a:pt x="0" y="62737"/>
                </a:lnTo>
                <a:lnTo>
                  <a:pt x="536" y="63657"/>
                </a:lnTo>
                <a:lnTo>
                  <a:pt x="1445" y="55658"/>
                </a:lnTo>
                <a:close/>
              </a:path>
              <a:path w="1550670" h="75564">
                <a:moveTo>
                  <a:pt x="1511300" y="49021"/>
                </a:moveTo>
                <a:lnTo>
                  <a:pt x="1482471" y="50545"/>
                </a:lnTo>
                <a:lnTo>
                  <a:pt x="1470982" y="50806"/>
                </a:lnTo>
                <a:lnTo>
                  <a:pt x="1472691" y="57657"/>
                </a:lnTo>
                <a:lnTo>
                  <a:pt x="1479041" y="61467"/>
                </a:lnTo>
                <a:lnTo>
                  <a:pt x="1485138" y="59943"/>
                </a:lnTo>
                <a:lnTo>
                  <a:pt x="1489456" y="58800"/>
                </a:lnTo>
                <a:lnTo>
                  <a:pt x="1489837" y="58800"/>
                </a:lnTo>
                <a:lnTo>
                  <a:pt x="1498727" y="56260"/>
                </a:lnTo>
                <a:lnTo>
                  <a:pt x="1498473" y="56260"/>
                </a:lnTo>
                <a:lnTo>
                  <a:pt x="1507109" y="54101"/>
                </a:lnTo>
                <a:lnTo>
                  <a:pt x="1507998" y="53847"/>
                </a:lnTo>
                <a:lnTo>
                  <a:pt x="1519347" y="50064"/>
                </a:lnTo>
                <a:lnTo>
                  <a:pt x="1516295" y="49148"/>
                </a:lnTo>
                <a:lnTo>
                  <a:pt x="1510664" y="49148"/>
                </a:lnTo>
                <a:lnTo>
                  <a:pt x="1511300" y="49021"/>
                </a:lnTo>
                <a:close/>
              </a:path>
              <a:path w="1550670" h="75564">
                <a:moveTo>
                  <a:pt x="80263" y="60578"/>
                </a:moveTo>
                <a:lnTo>
                  <a:pt x="77724" y="61086"/>
                </a:lnTo>
                <a:lnTo>
                  <a:pt x="79003" y="60958"/>
                </a:lnTo>
                <a:lnTo>
                  <a:pt x="80263" y="60578"/>
                </a:lnTo>
                <a:close/>
              </a:path>
              <a:path w="1550670" h="75564">
                <a:moveTo>
                  <a:pt x="79003" y="60958"/>
                </a:moveTo>
                <a:lnTo>
                  <a:pt x="77724" y="61086"/>
                </a:lnTo>
                <a:lnTo>
                  <a:pt x="78579" y="61086"/>
                </a:lnTo>
                <a:lnTo>
                  <a:pt x="79003" y="60958"/>
                </a:lnTo>
                <a:close/>
              </a:path>
              <a:path w="1550670" h="75564">
                <a:moveTo>
                  <a:pt x="82803" y="60578"/>
                </a:moveTo>
                <a:lnTo>
                  <a:pt x="80263" y="60578"/>
                </a:lnTo>
                <a:lnTo>
                  <a:pt x="79003" y="60958"/>
                </a:lnTo>
                <a:lnTo>
                  <a:pt x="82803" y="60578"/>
                </a:lnTo>
                <a:close/>
              </a:path>
              <a:path w="1550670" h="75564">
                <a:moveTo>
                  <a:pt x="6877" y="49110"/>
                </a:moveTo>
                <a:lnTo>
                  <a:pt x="5969" y="49275"/>
                </a:lnTo>
                <a:lnTo>
                  <a:pt x="1650" y="53847"/>
                </a:lnTo>
                <a:lnTo>
                  <a:pt x="1445" y="55658"/>
                </a:lnTo>
                <a:lnTo>
                  <a:pt x="3937" y="52704"/>
                </a:lnTo>
                <a:lnTo>
                  <a:pt x="6877" y="49110"/>
                </a:lnTo>
                <a:close/>
              </a:path>
              <a:path w="1550670" h="75564">
                <a:moveTo>
                  <a:pt x="117930" y="55117"/>
                </a:moveTo>
                <a:lnTo>
                  <a:pt x="117475" y="55117"/>
                </a:lnTo>
                <a:lnTo>
                  <a:pt x="116839" y="55244"/>
                </a:lnTo>
                <a:lnTo>
                  <a:pt x="117930" y="55117"/>
                </a:lnTo>
                <a:close/>
              </a:path>
              <a:path w="1550670" h="75564">
                <a:moveTo>
                  <a:pt x="1466088" y="50926"/>
                </a:moveTo>
                <a:lnTo>
                  <a:pt x="1233170" y="50926"/>
                </a:lnTo>
                <a:lnTo>
                  <a:pt x="1260475" y="51688"/>
                </a:lnTo>
                <a:lnTo>
                  <a:pt x="1321308" y="52323"/>
                </a:lnTo>
                <a:lnTo>
                  <a:pt x="1354327" y="52323"/>
                </a:lnTo>
                <a:lnTo>
                  <a:pt x="1401826" y="53085"/>
                </a:lnTo>
                <a:lnTo>
                  <a:pt x="1402461" y="53085"/>
                </a:lnTo>
                <a:lnTo>
                  <a:pt x="1430527" y="52323"/>
                </a:lnTo>
                <a:lnTo>
                  <a:pt x="1466088" y="50926"/>
                </a:lnTo>
                <a:close/>
              </a:path>
              <a:path w="1550670" h="75564">
                <a:moveTo>
                  <a:pt x="1501765" y="31622"/>
                </a:moveTo>
                <a:lnTo>
                  <a:pt x="83312" y="31622"/>
                </a:lnTo>
                <a:lnTo>
                  <a:pt x="81534" y="32003"/>
                </a:lnTo>
                <a:lnTo>
                  <a:pt x="515365" y="32003"/>
                </a:lnTo>
                <a:lnTo>
                  <a:pt x="515015" y="32010"/>
                </a:lnTo>
                <a:lnTo>
                  <a:pt x="538286" y="32512"/>
                </a:lnTo>
                <a:lnTo>
                  <a:pt x="581025" y="33146"/>
                </a:lnTo>
                <a:lnTo>
                  <a:pt x="617727" y="33908"/>
                </a:lnTo>
                <a:lnTo>
                  <a:pt x="617474" y="33908"/>
                </a:lnTo>
                <a:lnTo>
                  <a:pt x="654176" y="34924"/>
                </a:lnTo>
                <a:lnTo>
                  <a:pt x="653669" y="34924"/>
                </a:lnTo>
                <a:lnTo>
                  <a:pt x="686435" y="37083"/>
                </a:lnTo>
                <a:lnTo>
                  <a:pt x="686688" y="37210"/>
                </a:lnTo>
                <a:lnTo>
                  <a:pt x="725551" y="38988"/>
                </a:lnTo>
                <a:lnTo>
                  <a:pt x="764666" y="41147"/>
                </a:lnTo>
                <a:lnTo>
                  <a:pt x="801370" y="42544"/>
                </a:lnTo>
                <a:lnTo>
                  <a:pt x="800988" y="42544"/>
                </a:lnTo>
                <a:lnTo>
                  <a:pt x="843788" y="45084"/>
                </a:lnTo>
                <a:lnTo>
                  <a:pt x="844169" y="45084"/>
                </a:lnTo>
                <a:lnTo>
                  <a:pt x="887349" y="46989"/>
                </a:lnTo>
                <a:lnTo>
                  <a:pt x="1053719" y="50545"/>
                </a:lnTo>
                <a:lnTo>
                  <a:pt x="1132966" y="50545"/>
                </a:lnTo>
                <a:lnTo>
                  <a:pt x="1165352" y="50926"/>
                </a:lnTo>
                <a:lnTo>
                  <a:pt x="1465834" y="50926"/>
                </a:lnTo>
                <a:lnTo>
                  <a:pt x="1470982" y="50806"/>
                </a:lnTo>
                <a:lnTo>
                  <a:pt x="1469644" y="45338"/>
                </a:lnTo>
                <a:lnTo>
                  <a:pt x="1473327" y="39115"/>
                </a:lnTo>
                <a:lnTo>
                  <a:pt x="1479550" y="37591"/>
                </a:lnTo>
                <a:lnTo>
                  <a:pt x="1483868" y="36448"/>
                </a:lnTo>
                <a:lnTo>
                  <a:pt x="1484064" y="36448"/>
                </a:lnTo>
                <a:lnTo>
                  <a:pt x="1492631" y="34035"/>
                </a:lnTo>
                <a:lnTo>
                  <a:pt x="1492885" y="33908"/>
                </a:lnTo>
                <a:lnTo>
                  <a:pt x="1501009" y="31876"/>
                </a:lnTo>
                <a:lnTo>
                  <a:pt x="1501765" y="31622"/>
                </a:lnTo>
                <a:close/>
              </a:path>
              <a:path w="1550670" h="75564">
                <a:moveTo>
                  <a:pt x="1532619" y="48798"/>
                </a:moveTo>
                <a:lnTo>
                  <a:pt x="1531365" y="48894"/>
                </a:lnTo>
                <a:lnTo>
                  <a:pt x="1522573" y="48989"/>
                </a:lnTo>
                <a:lnTo>
                  <a:pt x="1519347" y="50064"/>
                </a:lnTo>
                <a:lnTo>
                  <a:pt x="1522222" y="50926"/>
                </a:lnTo>
                <a:lnTo>
                  <a:pt x="1524889" y="50926"/>
                </a:lnTo>
                <a:lnTo>
                  <a:pt x="1527556" y="50164"/>
                </a:lnTo>
                <a:lnTo>
                  <a:pt x="1532619" y="48798"/>
                </a:lnTo>
                <a:close/>
              </a:path>
              <a:path w="1550670" h="75564">
                <a:moveTo>
                  <a:pt x="1483868" y="36448"/>
                </a:moveTo>
                <a:lnTo>
                  <a:pt x="1479550" y="37591"/>
                </a:lnTo>
                <a:lnTo>
                  <a:pt x="1473327" y="39115"/>
                </a:lnTo>
                <a:lnTo>
                  <a:pt x="1469644" y="45338"/>
                </a:lnTo>
                <a:lnTo>
                  <a:pt x="1470982" y="50806"/>
                </a:lnTo>
                <a:lnTo>
                  <a:pt x="1482089" y="50545"/>
                </a:lnTo>
                <a:lnTo>
                  <a:pt x="1482471" y="50545"/>
                </a:lnTo>
                <a:lnTo>
                  <a:pt x="1511300" y="49021"/>
                </a:lnTo>
                <a:lnTo>
                  <a:pt x="1515872" y="49021"/>
                </a:lnTo>
                <a:lnTo>
                  <a:pt x="1522857" y="48894"/>
                </a:lnTo>
                <a:lnTo>
                  <a:pt x="1531365" y="48894"/>
                </a:lnTo>
                <a:lnTo>
                  <a:pt x="1532619" y="48798"/>
                </a:lnTo>
                <a:lnTo>
                  <a:pt x="1533079" y="48674"/>
                </a:lnTo>
                <a:lnTo>
                  <a:pt x="1530858" y="48513"/>
                </a:lnTo>
                <a:lnTo>
                  <a:pt x="1535557" y="48005"/>
                </a:lnTo>
                <a:lnTo>
                  <a:pt x="1540996" y="48005"/>
                </a:lnTo>
                <a:lnTo>
                  <a:pt x="1542161" y="47878"/>
                </a:lnTo>
                <a:lnTo>
                  <a:pt x="1547749" y="42671"/>
                </a:lnTo>
                <a:lnTo>
                  <a:pt x="1548867" y="36575"/>
                </a:lnTo>
                <a:lnTo>
                  <a:pt x="1483614" y="36575"/>
                </a:lnTo>
                <a:lnTo>
                  <a:pt x="1483868" y="36448"/>
                </a:lnTo>
                <a:close/>
              </a:path>
              <a:path w="1550670" h="75564">
                <a:moveTo>
                  <a:pt x="1522573" y="48989"/>
                </a:moveTo>
                <a:lnTo>
                  <a:pt x="1519554" y="49021"/>
                </a:lnTo>
                <a:lnTo>
                  <a:pt x="1519682" y="49021"/>
                </a:lnTo>
                <a:lnTo>
                  <a:pt x="1516042" y="49073"/>
                </a:lnTo>
                <a:lnTo>
                  <a:pt x="1519347" y="50064"/>
                </a:lnTo>
                <a:lnTo>
                  <a:pt x="1522573" y="48989"/>
                </a:lnTo>
                <a:close/>
              </a:path>
              <a:path w="1550670" h="75564">
                <a:moveTo>
                  <a:pt x="1515872" y="49021"/>
                </a:moveTo>
                <a:lnTo>
                  <a:pt x="1511300" y="49021"/>
                </a:lnTo>
                <a:lnTo>
                  <a:pt x="1510664" y="49148"/>
                </a:lnTo>
                <a:lnTo>
                  <a:pt x="1516042" y="49073"/>
                </a:lnTo>
                <a:lnTo>
                  <a:pt x="1515872" y="49021"/>
                </a:lnTo>
                <a:close/>
              </a:path>
              <a:path w="1550670" h="75564">
                <a:moveTo>
                  <a:pt x="1516042" y="49073"/>
                </a:moveTo>
                <a:lnTo>
                  <a:pt x="1510664" y="49148"/>
                </a:lnTo>
                <a:lnTo>
                  <a:pt x="1516295" y="49148"/>
                </a:lnTo>
                <a:lnTo>
                  <a:pt x="1516042" y="49073"/>
                </a:lnTo>
                <a:close/>
              </a:path>
              <a:path w="1550670" h="75564">
                <a:moveTo>
                  <a:pt x="1549237" y="34559"/>
                </a:moveTo>
                <a:lnTo>
                  <a:pt x="1547749" y="42671"/>
                </a:lnTo>
                <a:lnTo>
                  <a:pt x="1542161" y="47878"/>
                </a:lnTo>
                <a:lnTo>
                  <a:pt x="1535176" y="48640"/>
                </a:lnTo>
                <a:lnTo>
                  <a:pt x="1533842" y="48719"/>
                </a:lnTo>
                <a:lnTo>
                  <a:pt x="1541145" y="49148"/>
                </a:lnTo>
                <a:lnTo>
                  <a:pt x="1548511" y="42671"/>
                </a:lnTo>
                <a:lnTo>
                  <a:pt x="1549237" y="34559"/>
                </a:lnTo>
                <a:close/>
              </a:path>
              <a:path w="1550670" h="75564">
                <a:moveTo>
                  <a:pt x="12953" y="46989"/>
                </a:moveTo>
                <a:lnTo>
                  <a:pt x="7365" y="48513"/>
                </a:lnTo>
                <a:lnTo>
                  <a:pt x="6877" y="49110"/>
                </a:lnTo>
                <a:lnTo>
                  <a:pt x="11557" y="48259"/>
                </a:lnTo>
                <a:lnTo>
                  <a:pt x="14889" y="47603"/>
                </a:lnTo>
                <a:lnTo>
                  <a:pt x="12953" y="46989"/>
                </a:lnTo>
                <a:close/>
              </a:path>
              <a:path w="1550670" h="75564">
                <a:moveTo>
                  <a:pt x="1522857" y="48894"/>
                </a:moveTo>
                <a:lnTo>
                  <a:pt x="1515872" y="49021"/>
                </a:lnTo>
                <a:lnTo>
                  <a:pt x="1516042" y="49073"/>
                </a:lnTo>
                <a:lnTo>
                  <a:pt x="1519682" y="49021"/>
                </a:lnTo>
                <a:lnTo>
                  <a:pt x="1519554" y="49021"/>
                </a:lnTo>
                <a:lnTo>
                  <a:pt x="1522573" y="48989"/>
                </a:lnTo>
                <a:lnTo>
                  <a:pt x="1522857" y="48894"/>
                </a:lnTo>
                <a:close/>
              </a:path>
              <a:path w="1550670" h="75564">
                <a:moveTo>
                  <a:pt x="1531365" y="48894"/>
                </a:moveTo>
                <a:lnTo>
                  <a:pt x="1522857" y="48894"/>
                </a:lnTo>
                <a:lnTo>
                  <a:pt x="1522573" y="48989"/>
                </a:lnTo>
                <a:lnTo>
                  <a:pt x="1531365" y="48894"/>
                </a:lnTo>
                <a:close/>
              </a:path>
              <a:path w="1550670" h="75564">
                <a:moveTo>
                  <a:pt x="1533079" y="48674"/>
                </a:moveTo>
                <a:lnTo>
                  <a:pt x="1532619" y="48798"/>
                </a:lnTo>
                <a:lnTo>
                  <a:pt x="1533842" y="48719"/>
                </a:lnTo>
                <a:lnTo>
                  <a:pt x="1533079" y="48674"/>
                </a:lnTo>
                <a:close/>
              </a:path>
              <a:path w="1550670" h="75564">
                <a:moveTo>
                  <a:pt x="161416" y="48640"/>
                </a:moveTo>
                <a:lnTo>
                  <a:pt x="160020" y="48767"/>
                </a:lnTo>
                <a:lnTo>
                  <a:pt x="161053" y="48699"/>
                </a:lnTo>
                <a:lnTo>
                  <a:pt x="161416" y="48640"/>
                </a:lnTo>
                <a:close/>
              </a:path>
              <a:path w="1550670" h="75564">
                <a:moveTo>
                  <a:pt x="161053" y="48699"/>
                </a:moveTo>
                <a:lnTo>
                  <a:pt x="160020" y="48767"/>
                </a:lnTo>
                <a:lnTo>
                  <a:pt x="160622" y="48767"/>
                </a:lnTo>
                <a:lnTo>
                  <a:pt x="161053" y="48699"/>
                </a:lnTo>
                <a:close/>
              </a:path>
              <a:path w="1550670" h="75564">
                <a:moveTo>
                  <a:pt x="1540996" y="48005"/>
                </a:moveTo>
                <a:lnTo>
                  <a:pt x="1535557" y="48005"/>
                </a:lnTo>
                <a:lnTo>
                  <a:pt x="1533079" y="48674"/>
                </a:lnTo>
                <a:lnTo>
                  <a:pt x="1533842" y="48719"/>
                </a:lnTo>
                <a:lnTo>
                  <a:pt x="1535176" y="48640"/>
                </a:lnTo>
                <a:lnTo>
                  <a:pt x="1540996" y="48005"/>
                </a:lnTo>
                <a:close/>
              </a:path>
              <a:path w="1550670" h="75564">
                <a:moveTo>
                  <a:pt x="161925" y="48640"/>
                </a:moveTo>
                <a:lnTo>
                  <a:pt x="161416" y="48640"/>
                </a:lnTo>
                <a:lnTo>
                  <a:pt x="161053" y="48699"/>
                </a:lnTo>
                <a:lnTo>
                  <a:pt x="161925" y="48640"/>
                </a:lnTo>
                <a:close/>
              </a:path>
              <a:path w="1550670" h="75564">
                <a:moveTo>
                  <a:pt x="1535557" y="48005"/>
                </a:moveTo>
                <a:lnTo>
                  <a:pt x="1530858" y="48513"/>
                </a:lnTo>
                <a:lnTo>
                  <a:pt x="1533079" y="48674"/>
                </a:lnTo>
                <a:lnTo>
                  <a:pt x="1535557" y="48005"/>
                </a:lnTo>
                <a:close/>
              </a:path>
              <a:path w="1550670" h="75564">
                <a:moveTo>
                  <a:pt x="28321" y="44957"/>
                </a:moveTo>
                <a:lnTo>
                  <a:pt x="28030" y="45015"/>
                </a:lnTo>
                <a:lnTo>
                  <a:pt x="27304" y="45211"/>
                </a:lnTo>
                <a:lnTo>
                  <a:pt x="28321" y="44957"/>
                </a:lnTo>
                <a:close/>
              </a:path>
              <a:path w="1550670" h="75564">
                <a:moveTo>
                  <a:pt x="202029" y="44957"/>
                </a:moveTo>
                <a:lnTo>
                  <a:pt x="28321" y="44957"/>
                </a:lnTo>
                <a:lnTo>
                  <a:pt x="27304" y="45211"/>
                </a:lnTo>
                <a:lnTo>
                  <a:pt x="199580" y="45211"/>
                </a:lnTo>
                <a:lnTo>
                  <a:pt x="202029" y="44957"/>
                </a:lnTo>
                <a:close/>
              </a:path>
              <a:path w="1550670" h="75564">
                <a:moveTo>
                  <a:pt x="64370" y="35986"/>
                </a:moveTo>
                <a:lnTo>
                  <a:pt x="56514" y="37718"/>
                </a:lnTo>
                <a:lnTo>
                  <a:pt x="56261" y="37845"/>
                </a:lnTo>
                <a:lnTo>
                  <a:pt x="35051" y="43052"/>
                </a:lnTo>
                <a:lnTo>
                  <a:pt x="34798" y="43179"/>
                </a:lnTo>
                <a:lnTo>
                  <a:pt x="28030" y="45015"/>
                </a:lnTo>
                <a:lnTo>
                  <a:pt x="28321" y="44957"/>
                </a:lnTo>
                <a:lnTo>
                  <a:pt x="202029" y="44957"/>
                </a:lnTo>
                <a:lnTo>
                  <a:pt x="208152" y="44322"/>
                </a:lnTo>
                <a:lnTo>
                  <a:pt x="207772" y="44322"/>
                </a:lnTo>
                <a:lnTo>
                  <a:pt x="270383" y="39496"/>
                </a:lnTo>
                <a:lnTo>
                  <a:pt x="293750" y="37718"/>
                </a:lnTo>
                <a:lnTo>
                  <a:pt x="295641" y="37718"/>
                </a:lnTo>
                <a:lnTo>
                  <a:pt x="322897" y="36194"/>
                </a:lnTo>
                <a:lnTo>
                  <a:pt x="63753" y="36194"/>
                </a:lnTo>
                <a:lnTo>
                  <a:pt x="64370" y="35986"/>
                </a:lnTo>
                <a:close/>
              </a:path>
              <a:path w="1550670" h="75564">
                <a:moveTo>
                  <a:pt x="295641" y="37718"/>
                </a:moveTo>
                <a:lnTo>
                  <a:pt x="293750" y="37718"/>
                </a:lnTo>
                <a:lnTo>
                  <a:pt x="293370" y="37845"/>
                </a:lnTo>
                <a:lnTo>
                  <a:pt x="295641" y="37718"/>
                </a:lnTo>
                <a:close/>
              </a:path>
              <a:path w="1550670" h="75564">
                <a:moveTo>
                  <a:pt x="1484064" y="36448"/>
                </a:moveTo>
                <a:lnTo>
                  <a:pt x="1483868" y="36448"/>
                </a:lnTo>
                <a:lnTo>
                  <a:pt x="1483614" y="36575"/>
                </a:lnTo>
                <a:lnTo>
                  <a:pt x="1484064" y="36448"/>
                </a:lnTo>
                <a:close/>
              </a:path>
              <a:path w="1550670" h="75564">
                <a:moveTo>
                  <a:pt x="1509343" y="31749"/>
                </a:moveTo>
                <a:lnTo>
                  <a:pt x="1501521" y="31749"/>
                </a:lnTo>
                <a:lnTo>
                  <a:pt x="1500632" y="32003"/>
                </a:lnTo>
                <a:lnTo>
                  <a:pt x="1500480" y="32010"/>
                </a:lnTo>
                <a:lnTo>
                  <a:pt x="1492885" y="33908"/>
                </a:lnTo>
                <a:lnTo>
                  <a:pt x="1492631" y="34035"/>
                </a:lnTo>
                <a:lnTo>
                  <a:pt x="1483614" y="36575"/>
                </a:lnTo>
                <a:lnTo>
                  <a:pt x="1548867" y="36575"/>
                </a:lnTo>
                <a:lnTo>
                  <a:pt x="1549170" y="34924"/>
                </a:lnTo>
                <a:lnTo>
                  <a:pt x="1549291" y="33908"/>
                </a:lnTo>
                <a:lnTo>
                  <a:pt x="1549443" y="31876"/>
                </a:lnTo>
                <a:lnTo>
                  <a:pt x="1509268" y="31876"/>
                </a:lnTo>
                <a:close/>
              </a:path>
              <a:path w="1550670" h="75564">
                <a:moveTo>
                  <a:pt x="65150" y="35813"/>
                </a:moveTo>
                <a:lnTo>
                  <a:pt x="64370" y="35986"/>
                </a:lnTo>
                <a:lnTo>
                  <a:pt x="63753" y="36194"/>
                </a:lnTo>
                <a:lnTo>
                  <a:pt x="65150" y="35813"/>
                </a:lnTo>
                <a:close/>
              </a:path>
              <a:path w="1550670" h="75564">
                <a:moveTo>
                  <a:pt x="329711" y="35813"/>
                </a:moveTo>
                <a:lnTo>
                  <a:pt x="65150" y="35813"/>
                </a:lnTo>
                <a:lnTo>
                  <a:pt x="63753" y="36194"/>
                </a:lnTo>
                <a:lnTo>
                  <a:pt x="322897" y="36194"/>
                </a:lnTo>
                <a:lnTo>
                  <a:pt x="329711" y="35813"/>
                </a:lnTo>
                <a:close/>
              </a:path>
              <a:path w="1550670" h="75564">
                <a:moveTo>
                  <a:pt x="82555" y="31729"/>
                </a:moveTo>
                <a:lnTo>
                  <a:pt x="74295" y="32892"/>
                </a:lnTo>
                <a:lnTo>
                  <a:pt x="71627" y="33527"/>
                </a:lnTo>
                <a:lnTo>
                  <a:pt x="64370" y="35986"/>
                </a:lnTo>
                <a:lnTo>
                  <a:pt x="65150" y="35813"/>
                </a:lnTo>
                <a:lnTo>
                  <a:pt x="329711" y="35813"/>
                </a:lnTo>
                <a:lnTo>
                  <a:pt x="352425" y="34543"/>
                </a:lnTo>
                <a:lnTo>
                  <a:pt x="352171" y="34543"/>
                </a:lnTo>
                <a:lnTo>
                  <a:pt x="381000" y="33527"/>
                </a:lnTo>
                <a:lnTo>
                  <a:pt x="380746" y="33527"/>
                </a:lnTo>
                <a:lnTo>
                  <a:pt x="414527" y="32892"/>
                </a:lnTo>
                <a:lnTo>
                  <a:pt x="448529" y="32512"/>
                </a:lnTo>
                <a:lnTo>
                  <a:pt x="486308" y="32511"/>
                </a:lnTo>
                <a:lnTo>
                  <a:pt x="515015" y="32010"/>
                </a:lnTo>
                <a:lnTo>
                  <a:pt x="514731" y="32003"/>
                </a:lnTo>
                <a:lnTo>
                  <a:pt x="81534" y="32003"/>
                </a:lnTo>
                <a:lnTo>
                  <a:pt x="82555" y="31729"/>
                </a:lnTo>
                <a:close/>
              </a:path>
              <a:path w="1550670" h="75564">
                <a:moveTo>
                  <a:pt x="1549751" y="27753"/>
                </a:moveTo>
                <a:lnTo>
                  <a:pt x="1549237" y="34559"/>
                </a:lnTo>
                <a:lnTo>
                  <a:pt x="1550289" y="28828"/>
                </a:lnTo>
                <a:lnTo>
                  <a:pt x="1549751" y="27753"/>
                </a:lnTo>
                <a:close/>
              </a:path>
              <a:path w="1550670" h="75564">
                <a:moveTo>
                  <a:pt x="486308" y="32511"/>
                </a:moveTo>
                <a:lnTo>
                  <a:pt x="448529" y="32512"/>
                </a:lnTo>
                <a:lnTo>
                  <a:pt x="479044" y="32638"/>
                </a:lnTo>
                <a:lnTo>
                  <a:pt x="486308" y="32511"/>
                </a:lnTo>
                <a:close/>
              </a:path>
              <a:path w="1550670" h="75564">
                <a:moveTo>
                  <a:pt x="83312" y="31622"/>
                </a:moveTo>
                <a:lnTo>
                  <a:pt x="82479" y="31749"/>
                </a:lnTo>
                <a:lnTo>
                  <a:pt x="81534" y="32003"/>
                </a:lnTo>
                <a:lnTo>
                  <a:pt x="83312" y="31622"/>
                </a:lnTo>
                <a:close/>
              </a:path>
              <a:path w="1550670" h="75564">
                <a:moveTo>
                  <a:pt x="1501000" y="31880"/>
                </a:moveTo>
                <a:lnTo>
                  <a:pt x="1500505" y="32003"/>
                </a:lnTo>
                <a:lnTo>
                  <a:pt x="1501000" y="31880"/>
                </a:lnTo>
                <a:close/>
              </a:path>
              <a:path w="1550670" h="75564">
                <a:moveTo>
                  <a:pt x="1501521" y="31749"/>
                </a:moveTo>
                <a:lnTo>
                  <a:pt x="1501000" y="31880"/>
                </a:lnTo>
                <a:lnTo>
                  <a:pt x="1500632" y="32003"/>
                </a:lnTo>
                <a:lnTo>
                  <a:pt x="1501521" y="31749"/>
                </a:lnTo>
                <a:close/>
              </a:path>
              <a:path w="1550670" h="75564">
                <a:moveTo>
                  <a:pt x="1511326" y="28408"/>
                </a:moveTo>
                <a:lnTo>
                  <a:pt x="1501000" y="31880"/>
                </a:lnTo>
                <a:lnTo>
                  <a:pt x="1501521" y="31749"/>
                </a:lnTo>
                <a:lnTo>
                  <a:pt x="1509343" y="31749"/>
                </a:lnTo>
                <a:lnTo>
                  <a:pt x="1511326" y="28408"/>
                </a:lnTo>
                <a:close/>
              </a:path>
              <a:path w="1550670" h="75564">
                <a:moveTo>
                  <a:pt x="1515364" y="27050"/>
                </a:moveTo>
                <a:lnTo>
                  <a:pt x="1511326" y="28408"/>
                </a:lnTo>
                <a:lnTo>
                  <a:pt x="1509268" y="31876"/>
                </a:lnTo>
                <a:lnTo>
                  <a:pt x="1515364" y="27050"/>
                </a:lnTo>
                <a:close/>
              </a:path>
              <a:path w="1550670" h="75564">
                <a:moveTo>
                  <a:pt x="1549400" y="27050"/>
                </a:moveTo>
                <a:lnTo>
                  <a:pt x="1515364" y="27050"/>
                </a:lnTo>
                <a:lnTo>
                  <a:pt x="1509268" y="31876"/>
                </a:lnTo>
                <a:lnTo>
                  <a:pt x="1549443" y="31876"/>
                </a:lnTo>
                <a:lnTo>
                  <a:pt x="1549751" y="27753"/>
                </a:lnTo>
                <a:lnTo>
                  <a:pt x="1549400" y="27050"/>
                </a:lnTo>
                <a:close/>
              </a:path>
              <a:path w="1550670" h="75564">
                <a:moveTo>
                  <a:pt x="170814" y="17144"/>
                </a:moveTo>
                <a:lnTo>
                  <a:pt x="157607" y="18414"/>
                </a:lnTo>
                <a:lnTo>
                  <a:pt x="156463" y="18668"/>
                </a:lnTo>
                <a:lnTo>
                  <a:pt x="125602" y="23748"/>
                </a:lnTo>
                <a:lnTo>
                  <a:pt x="112775" y="25780"/>
                </a:lnTo>
                <a:lnTo>
                  <a:pt x="112522" y="25780"/>
                </a:lnTo>
                <a:lnTo>
                  <a:pt x="91312" y="29463"/>
                </a:lnTo>
                <a:lnTo>
                  <a:pt x="90043" y="29717"/>
                </a:lnTo>
                <a:lnTo>
                  <a:pt x="82555" y="31729"/>
                </a:lnTo>
                <a:lnTo>
                  <a:pt x="83312" y="31622"/>
                </a:lnTo>
                <a:lnTo>
                  <a:pt x="1501765" y="31622"/>
                </a:lnTo>
                <a:lnTo>
                  <a:pt x="1511326" y="28408"/>
                </a:lnTo>
                <a:lnTo>
                  <a:pt x="1513077" y="25780"/>
                </a:lnTo>
                <a:lnTo>
                  <a:pt x="1515618" y="23621"/>
                </a:lnTo>
                <a:lnTo>
                  <a:pt x="1523151" y="20818"/>
                </a:lnTo>
                <a:lnTo>
                  <a:pt x="1523377" y="20573"/>
                </a:lnTo>
                <a:lnTo>
                  <a:pt x="1401699" y="20573"/>
                </a:lnTo>
                <a:lnTo>
                  <a:pt x="1401934" y="20568"/>
                </a:lnTo>
                <a:lnTo>
                  <a:pt x="1354836" y="19938"/>
                </a:lnTo>
                <a:lnTo>
                  <a:pt x="1321689" y="19938"/>
                </a:lnTo>
                <a:lnTo>
                  <a:pt x="1261110" y="19176"/>
                </a:lnTo>
                <a:lnTo>
                  <a:pt x="1261364" y="19176"/>
                </a:lnTo>
                <a:lnTo>
                  <a:pt x="1234059" y="18414"/>
                </a:lnTo>
                <a:lnTo>
                  <a:pt x="1165733" y="18414"/>
                </a:lnTo>
                <a:lnTo>
                  <a:pt x="1054227" y="18033"/>
                </a:lnTo>
                <a:lnTo>
                  <a:pt x="1009615" y="17271"/>
                </a:lnTo>
                <a:lnTo>
                  <a:pt x="170687" y="17271"/>
                </a:lnTo>
                <a:lnTo>
                  <a:pt x="170814" y="17144"/>
                </a:lnTo>
                <a:close/>
              </a:path>
              <a:path w="1550670" h="75564">
                <a:moveTo>
                  <a:pt x="1523151" y="20818"/>
                </a:moveTo>
                <a:lnTo>
                  <a:pt x="1515618" y="23621"/>
                </a:lnTo>
                <a:lnTo>
                  <a:pt x="1513077" y="25780"/>
                </a:lnTo>
                <a:lnTo>
                  <a:pt x="1511326" y="28408"/>
                </a:lnTo>
                <a:lnTo>
                  <a:pt x="1515364" y="27050"/>
                </a:lnTo>
                <a:lnTo>
                  <a:pt x="1549400" y="27050"/>
                </a:lnTo>
                <a:lnTo>
                  <a:pt x="1547558" y="23367"/>
                </a:lnTo>
                <a:lnTo>
                  <a:pt x="1520698" y="23367"/>
                </a:lnTo>
                <a:lnTo>
                  <a:pt x="1522093" y="21961"/>
                </a:lnTo>
                <a:lnTo>
                  <a:pt x="1523151" y="20818"/>
                </a:lnTo>
                <a:close/>
              </a:path>
              <a:path w="1550670" h="75564">
                <a:moveTo>
                  <a:pt x="1546876" y="22003"/>
                </a:moveTo>
                <a:lnTo>
                  <a:pt x="1549751" y="27753"/>
                </a:lnTo>
                <a:lnTo>
                  <a:pt x="1549908" y="25653"/>
                </a:lnTo>
                <a:lnTo>
                  <a:pt x="1546876" y="22003"/>
                </a:lnTo>
                <a:close/>
              </a:path>
              <a:path w="1550670" h="75564">
                <a:moveTo>
                  <a:pt x="1526539" y="19557"/>
                </a:moveTo>
                <a:lnTo>
                  <a:pt x="1523151" y="20818"/>
                </a:lnTo>
                <a:lnTo>
                  <a:pt x="1521968" y="22097"/>
                </a:lnTo>
                <a:lnTo>
                  <a:pt x="1520698" y="23367"/>
                </a:lnTo>
                <a:lnTo>
                  <a:pt x="1526539" y="19557"/>
                </a:lnTo>
                <a:close/>
              </a:path>
              <a:path w="1550670" h="75564">
                <a:moveTo>
                  <a:pt x="1542034" y="19557"/>
                </a:moveTo>
                <a:lnTo>
                  <a:pt x="1526539" y="19557"/>
                </a:lnTo>
                <a:lnTo>
                  <a:pt x="1520698" y="23367"/>
                </a:lnTo>
                <a:lnTo>
                  <a:pt x="1547558" y="23367"/>
                </a:lnTo>
                <a:lnTo>
                  <a:pt x="1546841" y="21961"/>
                </a:lnTo>
                <a:lnTo>
                  <a:pt x="1542034" y="19557"/>
                </a:lnTo>
                <a:close/>
              </a:path>
              <a:path w="1550670" h="75564">
                <a:moveTo>
                  <a:pt x="1537915" y="17472"/>
                </a:moveTo>
                <a:lnTo>
                  <a:pt x="1540510" y="18795"/>
                </a:lnTo>
                <a:lnTo>
                  <a:pt x="1546841" y="21961"/>
                </a:lnTo>
                <a:lnTo>
                  <a:pt x="1543685" y="18160"/>
                </a:lnTo>
                <a:lnTo>
                  <a:pt x="1537915" y="17472"/>
                </a:lnTo>
                <a:close/>
              </a:path>
              <a:path w="1550670" h="75564">
                <a:moveTo>
                  <a:pt x="1527581" y="16850"/>
                </a:moveTo>
                <a:lnTo>
                  <a:pt x="1526666" y="17017"/>
                </a:lnTo>
                <a:lnTo>
                  <a:pt x="1523151" y="20818"/>
                </a:lnTo>
                <a:lnTo>
                  <a:pt x="1526539" y="19557"/>
                </a:lnTo>
                <a:lnTo>
                  <a:pt x="1542034" y="19557"/>
                </a:lnTo>
                <a:lnTo>
                  <a:pt x="1537915" y="17472"/>
                </a:lnTo>
                <a:lnTo>
                  <a:pt x="1535176" y="17144"/>
                </a:lnTo>
                <a:lnTo>
                  <a:pt x="1533016" y="17017"/>
                </a:lnTo>
                <a:lnTo>
                  <a:pt x="1531365" y="16890"/>
                </a:lnTo>
                <a:lnTo>
                  <a:pt x="1527581" y="16850"/>
                </a:lnTo>
                <a:close/>
              </a:path>
              <a:path w="1550670" h="75564">
                <a:moveTo>
                  <a:pt x="1401934" y="20568"/>
                </a:moveTo>
                <a:lnTo>
                  <a:pt x="1401699" y="20573"/>
                </a:lnTo>
                <a:lnTo>
                  <a:pt x="1402334" y="20573"/>
                </a:lnTo>
                <a:lnTo>
                  <a:pt x="1401934" y="20568"/>
                </a:lnTo>
                <a:close/>
              </a:path>
              <a:path w="1550670" h="75564">
                <a:moveTo>
                  <a:pt x="1510664" y="16636"/>
                </a:moveTo>
                <a:lnTo>
                  <a:pt x="1509649" y="16763"/>
                </a:lnTo>
                <a:lnTo>
                  <a:pt x="1480820" y="18160"/>
                </a:lnTo>
                <a:lnTo>
                  <a:pt x="1481327" y="18160"/>
                </a:lnTo>
                <a:lnTo>
                  <a:pt x="1465072" y="18414"/>
                </a:lnTo>
                <a:lnTo>
                  <a:pt x="1429512" y="19938"/>
                </a:lnTo>
                <a:lnTo>
                  <a:pt x="1429765" y="19938"/>
                </a:lnTo>
                <a:lnTo>
                  <a:pt x="1401934" y="20568"/>
                </a:lnTo>
                <a:lnTo>
                  <a:pt x="1523382" y="20568"/>
                </a:lnTo>
                <a:lnTo>
                  <a:pt x="1526666" y="17017"/>
                </a:lnTo>
                <a:lnTo>
                  <a:pt x="1527581" y="16850"/>
                </a:lnTo>
                <a:lnTo>
                  <a:pt x="1519554" y="16763"/>
                </a:lnTo>
                <a:lnTo>
                  <a:pt x="1519682" y="16763"/>
                </a:lnTo>
                <a:lnTo>
                  <a:pt x="1510664" y="16636"/>
                </a:lnTo>
                <a:close/>
              </a:path>
              <a:path w="1550670" h="75564">
                <a:moveTo>
                  <a:pt x="1534287" y="15620"/>
                </a:moveTo>
                <a:lnTo>
                  <a:pt x="1527581" y="16850"/>
                </a:lnTo>
                <a:lnTo>
                  <a:pt x="1531365" y="16890"/>
                </a:lnTo>
                <a:lnTo>
                  <a:pt x="1533016" y="17017"/>
                </a:lnTo>
                <a:lnTo>
                  <a:pt x="1535176" y="17144"/>
                </a:lnTo>
                <a:lnTo>
                  <a:pt x="1537915" y="17472"/>
                </a:lnTo>
                <a:lnTo>
                  <a:pt x="1534287" y="15620"/>
                </a:lnTo>
                <a:close/>
              </a:path>
              <a:path w="1550670" h="75564">
                <a:moveTo>
                  <a:pt x="515365" y="0"/>
                </a:moveTo>
                <a:lnTo>
                  <a:pt x="514731" y="0"/>
                </a:lnTo>
                <a:lnTo>
                  <a:pt x="478663" y="761"/>
                </a:lnTo>
                <a:lnTo>
                  <a:pt x="414020" y="1269"/>
                </a:lnTo>
                <a:lnTo>
                  <a:pt x="379984" y="2031"/>
                </a:lnTo>
                <a:lnTo>
                  <a:pt x="351027" y="3174"/>
                </a:lnTo>
                <a:lnTo>
                  <a:pt x="350774" y="3174"/>
                </a:lnTo>
                <a:lnTo>
                  <a:pt x="291719" y="6349"/>
                </a:lnTo>
                <a:lnTo>
                  <a:pt x="291338" y="6476"/>
                </a:lnTo>
                <a:lnTo>
                  <a:pt x="267843" y="8381"/>
                </a:lnTo>
                <a:lnTo>
                  <a:pt x="222250" y="11937"/>
                </a:lnTo>
                <a:lnTo>
                  <a:pt x="221996" y="11937"/>
                </a:lnTo>
                <a:lnTo>
                  <a:pt x="205104" y="13588"/>
                </a:lnTo>
                <a:lnTo>
                  <a:pt x="204850" y="13588"/>
                </a:lnTo>
                <a:lnTo>
                  <a:pt x="170687" y="17271"/>
                </a:lnTo>
                <a:lnTo>
                  <a:pt x="1009615" y="17271"/>
                </a:lnTo>
                <a:lnTo>
                  <a:pt x="972438" y="16636"/>
                </a:lnTo>
                <a:lnTo>
                  <a:pt x="888491" y="14477"/>
                </a:lnTo>
                <a:lnTo>
                  <a:pt x="888619" y="14477"/>
                </a:lnTo>
                <a:lnTo>
                  <a:pt x="845438" y="12699"/>
                </a:lnTo>
                <a:lnTo>
                  <a:pt x="845693" y="12699"/>
                </a:lnTo>
                <a:lnTo>
                  <a:pt x="802894" y="10286"/>
                </a:lnTo>
                <a:lnTo>
                  <a:pt x="766190" y="8762"/>
                </a:lnTo>
                <a:lnTo>
                  <a:pt x="766445" y="8762"/>
                </a:lnTo>
                <a:lnTo>
                  <a:pt x="690997" y="4952"/>
                </a:lnTo>
                <a:lnTo>
                  <a:pt x="688466" y="4952"/>
                </a:lnTo>
                <a:lnTo>
                  <a:pt x="655827" y="2793"/>
                </a:lnTo>
                <a:lnTo>
                  <a:pt x="655193" y="2793"/>
                </a:lnTo>
                <a:lnTo>
                  <a:pt x="618489" y="1650"/>
                </a:lnTo>
                <a:lnTo>
                  <a:pt x="550545" y="634"/>
                </a:lnTo>
                <a:lnTo>
                  <a:pt x="515365" y="0"/>
                </a:lnTo>
                <a:close/>
              </a:path>
              <a:path w="1550670" h="75564">
                <a:moveTo>
                  <a:pt x="688213" y="4825"/>
                </a:moveTo>
                <a:lnTo>
                  <a:pt x="688466" y="4952"/>
                </a:lnTo>
                <a:lnTo>
                  <a:pt x="690997" y="4952"/>
                </a:lnTo>
                <a:lnTo>
                  <a:pt x="688213" y="4825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0416" y="3941013"/>
            <a:ext cx="926173" cy="9598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34689" y="1287144"/>
            <a:ext cx="261874" cy="14223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37229" y="1598930"/>
            <a:ext cx="261873" cy="14223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35070" y="1894839"/>
            <a:ext cx="261493" cy="142239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8164194" y="918463"/>
            <a:ext cx="617855" cy="1210310"/>
            <a:chOff x="8164194" y="918463"/>
            <a:chExt cx="617855" cy="121031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47887" y="1206754"/>
              <a:ext cx="260730" cy="1371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21852" y="1513458"/>
              <a:ext cx="261239" cy="1371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64194" y="918463"/>
              <a:ext cx="617474" cy="1210310"/>
            </a:xfrm>
            <a:prstGeom prst="rect">
              <a:avLst/>
            </a:prstGeom>
          </p:spPr>
        </p:pic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02094" y="2358263"/>
          <a:ext cx="2008505" cy="1979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y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853440" algn="l"/>
                        </a:tabLst>
                      </a:pPr>
                      <a:r>
                        <a:rPr sz="2000" spc="-25" dirty="0">
                          <a:latin typeface="Cambria Math"/>
                          <a:cs typeface="Cambria Math"/>
                        </a:rPr>
                        <a:t>200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000" spc="-25" dirty="0">
                          <a:latin typeface="Cambria Math"/>
                          <a:cs typeface="Cambria Math"/>
                        </a:rPr>
                        <a:t>17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929640" algn="l"/>
                        </a:tabLst>
                      </a:pPr>
                      <a:r>
                        <a:rPr sz="2000" spc="-25" dirty="0">
                          <a:latin typeface="Cambria Math"/>
                          <a:cs typeface="Cambria Math"/>
                        </a:rPr>
                        <a:t>120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5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853440" algn="l"/>
                        </a:tabLst>
                      </a:pPr>
                      <a:r>
                        <a:rPr sz="2000" spc="-25" dirty="0">
                          <a:latin typeface="Cambria Math"/>
                          <a:cs typeface="Cambria Math"/>
                        </a:rPr>
                        <a:t>425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000" spc="-25" dirty="0">
                          <a:latin typeface="Cambria Math"/>
                          <a:cs typeface="Cambria Math"/>
                        </a:rPr>
                        <a:t>20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853440" algn="l"/>
                        </a:tabLst>
                      </a:pPr>
                      <a:r>
                        <a:rPr sz="2000" spc="-25" dirty="0">
                          <a:latin typeface="Cambria Math"/>
                          <a:cs typeface="Cambria Math"/>
                        </a:rPr>
                        <a:t>212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000" spc="-25" dirty="0">
                          <a:latin typeface="Cambria Math"/>
                          <a:cs typeface="Cambria Math"/>
                        </a:rPr>
                        <a:t>18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1475" y="2962275"/>
            <a:ext cx="180975" cy="18097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14875" y="2219325"/>
            <a:ext cx="171450" cy="18097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584321" y="2482532"/>
            <a:ext cx="3776345" cy="1868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Verdana"/>
                <a:cs typeface="Verdana"/>
              </a:rPr>
              <a:t>4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x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2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50">
              <a:latin typeface="Verdana"/>
              <a:cs typeface="Verdana"/>
            </a:endParaRPr>
          </a:p>
          <a:p>
            <a:pPr marL="196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y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np.array([1,0,0,1])</a:t>
            </a:r>
            <a:endParaRPr sz="1400">
              <a:latin typeface="Consolas"/>
              <a:cs typeface="Consolas"/>
            </a:endParaRPr>
          </a:p>
          <a:p>
            <a:pPr marL="19685" marR="1978660" indent="3810">
              <a:lnSpc>
                <a:spcPct val="124300"/>
              </a:lnSpc>
              <a:spcBef>
                <a:spcPts val="530"/>
              </a:spcBef>
            </a:pPr>
            <a:r>
              <a:rPr sz="1400" spc="-10" dirty="0">
                <a:latin typeface="Consolas"/>
                <a:cs typeface="Consolas"/>
              </a:rPr>
              <a:t>model.compile(...) model.fit(x,y)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onsolas"/>
                <a:cs typeface="Consolas"/>
              </a:rPr>
              <a:t>model.predict(x_new)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38325" y="2686050"/>
            <a:ext cx="180975" cy="18097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57725" y="2962275"/>
            <a:ext cx="180975" cy="18097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96208" y="4184116"/>
            <a:ext cx="261493" cy="14224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37657" y="4185221"/>
            <a:ext cx="267715" cy="14224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21561" y="1051941"/>
            <a:ext cx="618529" cy="20320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427086" y="1755901"/>
            <a:ext cx="621919" cy="17894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628766" y="3514344"/>
            <a:ext cx="765302" cy="14973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512707" y="3503040"/>
            <a:ext cx="496421" cy="14985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076947" y="3501516"/>
            <a:ext cx="407114" cy="158622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611228" y="3501516"/>
            <a:ext cx="403233" cy="160654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095601" y="3481323"/>
            <a:ext cx="561877" cy="260476"/>
          </a:xfrm>
          <a:prstGeom prst="rect">
            <a:avLst/>
          </a:prstGeom>
        </p:spPr>
      </p:pic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8420">
              <a:lnSpc>
                <a:spcPct val="100000"/>
              </a:lnSpc>
              <a:spcBef>
                <a:spcPts val="105"/>
              </a:spcBef>
            </a:pPr>
            <a:r>
              <a:rPr dirty="0"/>
              <a:t>Digit</a:t>
            </a:r>
            <a:r>
              <a:rPr spc="-65" dirty="0"/>
              <a:t> </a:t>
            </a:r>
            <a:r>
              <a:rPr dirty="0"/>
              <a:t>classification</a:t>
            </a:r>
            <a:r>
              <a:rPr spc="-7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487451" y="1825751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32" y="0"/>
                </a:moveTo>
                <a:lnTo>
                  <a:pt x="85077" y="7620"/>
                </a:lnTo>
                <a:lnTo>
                  <a:pt x="105168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68" y="36830"/>
                </a:lnTo>
                <a:lnTo>
                  <a:pt x="85077" y="54228"/>
                </a:lnTo>
                <a:lnTo>
                  <a:pt x="91732" y="61849"/>
                </a:lnTo>
                <a:lnTo>
                  <a:pt x="123253" y="34544"/>
                </a:lnTo>
                <a:lnTo>
                  <a:pt x="123253" y="27305"/>
                </a:lnTo>
                <a:lnTo>
                  <a:pt x="91732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97" y="1761807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0525" y="971613"/>
            <a:ext cx="3912870" cy="2152650"/>
            <a:chOff x="390525" y="971613"/>
            <a:chExt cx="3912870" cy="2152650"/>
          </a:xfrm>
        </p:grpSpPr>
        <p:sp>
          <p:nvSpPr>
            <p:cNvPr id="6" name="object 6"/>
            <p:cNvSpPr/>
            <p:nvPr/>
          </p:nvSpPr>
          <p:spPr>
            <a:xfrm>
              <a:off x="390525" y="208597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971613"/>
              <a:ext cx="3541014" cy="21526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04569" y="1876107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9520" y="2021903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942" y="3193669"/>
            <a:ext cx="75819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25</a:t>
            </a:r>
            <a:r>
              <a:rPr sz="1400" spc="-3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1479" y="3022917"/>
            <a:ext cx="7581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15</a:t>
            </a:r>
            <a:r>
              <a:rPr sz="1400" spc="-5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5850" y="1682114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70960" y="1711261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[3]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7705" y="2581211"/>
            <a:ext cx="5537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1</a:t>
            </a:r>
            <a:r>
              <a:rPr sz="1400" spc="-5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7030A0"/>
                </a:solidFill>
                <a:latin typeface="Verdana"/>
                <a:cs typeface="Verdana"/>
              </a:rPr>
              <a:t>unit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7310" y="1675383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9378" y="970597"/>
            <a:ext cx="713105" cy="591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 marR="5080" indent="-8890">
              <a:lnSpc>
                <a:spcPct val="132700"/>
              </a:lnSpc>
              <a:spcBef>
                <a:spcPts val="95"/>
              </a:spcBef>
            </a:pPr>
            <a:r>
              <a:rPr sz="1400" spc="-10" dirty="0">
                <a:latin typeface="Consolas"/>
                <a:cs typeface="Consolas"/>
              </a:rPr>
              <a:t>layer_1 </a:t>
            </a:r>
            <a:r>
              <a:rPr sz="1400" spc="-20" dirty="0">
                <a:latin typeface="Consolas"/>
                <a:cs typeface="Consolas"/>
              </a:rPr>
              <a:t>layer_2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9378" y="1942909"/>
            <a:ext cx="4535805" cy="641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" marR="5080" indent="-6350">
              <a:lnSpc>
                <a:spcPct val="144500"/>
              </a:lnSpc>
              <a:spcBef>
                <a:spcPts val="90"/>
              </a:spcBef>
            </a:pPr>
            <a:r>
              <a:rPr sz="1400" dirty="0">
                <a:latin typeface="Consolas"/>
                <a:cs typeface="Consolas"/>
              </a:rPr>
              <a:t>model</a:t>
            </a:r>
            <a:r>
              <a:rPr sz="1400" spc="-1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Sequential([layer_1,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layer_2,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layer_3] model.compile(...)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7225" y="2734881"/>
            <a:ext cx="3568065" cy="721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970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7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np.array([[0...,</a:t>
            </a:r>
            <a:r>
              <a:rPr sz="1400" spc="-8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245,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...,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17],</a:t>
            </a:r>
            <a:endParaRPr sz="1400">
              <a:latin typeface="Consolas"/>
              <a:cs typeface="Consolas"/>
            </a:endParaRPr>
          </a:p>
          <a:p>
            <a:pPr marL="1386205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[0...,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200,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...,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184])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latin typeface="Consolas"/>
                <a:cs typeface="Consolas"/>
              </a:rPr>
              <a:t>y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4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np.array([1,0])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38269" y="1645348"/>
            <a:ext cx="7042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Consolas"/>
                <a:cs typeface="Consolas"/>
              </a:rPr>
              <a:t>layer_3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9661" y="970597"/>
            <a:ext cx="3890645" cy="91821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latin typeface="Consolas"/>
                <a:cs typeface="Consolas"/>
              </a:rPr>
              <a:t>=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Dense(units=25,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activation="sigmoid")</a:t>
            </a:r>
            <a:endParaRPr sz="1400">
              <a:latin typeface="Consolas"/>
              <a:cs typeface="Consolas"/>
            </a:endParaRPr>
          </a:p>
          <a:p>
            <a:pPr marL="24130">
              <a:lnSpc>
                <a:spcPct val="100000"/>
              </a:lnSpc>
              <a:spcBef>
                <a:spcPts val="550"/>
              </a:spcBef>
            </a:pPr>
            <a:r>
              <a:rPr sz="1400" dirty="0">
                <a:latin typeface="Consolas"/>
                <a:cs typeface="Consolas"/>
              </a:rPr>
              <a:t>=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Dense(units=15,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activation="sigmoid")</a:t>
            </a:r>
            <a:endParaRPr sz="1400">
              <a:latin typeface="Consolas"/>
              <a:cs typeface="Consolas"/>
            </a:endParaRPr>
          </a:p>
          <a:p>
            <a:pPr marL="24130">
              <a:lnSpc>
                <a:spcPct val="100000"/>
              </a:lnSpc>
              <a:spcBef>
                <a:spcPts val="885"/>
              </a:spcBef>
            </a:pPr>
            <a:r>
              <a:rPr sz="1400" dirty="0">
                <a:latin typeface="Consolas"/>
                <a:cs typeface="Consolas"/>
              </a:rPr>
              <a:t>= Dense(units=1, </a:t>
            </a:r>
            <a:r>
              <a:rPr sz="1400" spc="-10" dirty="0">
                <a:latin typeface="Consolas"/>
                <a:cs typeface="Consolas"/>
              </a:rPr>
              <a:t>activation="sigmoid")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51984" y="3667442"/>
            <a:ext cx="1993900" cy="611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Consolas"/>
                <a:cs typeface="Consolas"/>
              </a:rPr>
              <a:t>model.fit(x,y)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400" spc="-10" dirty="0">
                <a:latin typeface="Consolas"/>
                <a:cs typeface="Consolas"/>
              </a:rPr>
              <a:t>model.predict(x_new)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1140" y="2108326"/>
            <a:ext cx="261874" cy="14223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6071" y="2333625"/>
            <a:ext cx="939038" cy="160355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72931" y="3680586"/>
            <a:ext cx="765307" cy="14973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6983" y="3669410"/>
            <a:ext cx="496316" cy="14973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21118" y="3667886"/>
            <a:ext cx="407003" cy="15862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55384" y="3667759"/>
            <a:ext cx="403248" cy="16078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39756" y="3647694"/>
            <a:ext cx="561897" cy="26046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39234" y="4101325"/>
            <a:ext cx="261619" cy="14224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51959" y="1272286"/>
            <a:ext cx="3603497" cy="927988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8420">
              <a:lnSpc>
                <a:spcPct val="100000"/>
              </a:lnSpc>
              <a:spcBef>
                <a:spcPts val="105"/>
              </a:spcBef>
            </a:pPr>
            <a:r>
              <a:rPr dirty="0"/>
              <a:t>Digit</a:t>
            </a:r>
            <a:r>
              <a:rPr spc="-65" dirty="0"/>
              <a:t> </a:t>
            </a:r>
            <a:r>
              <a:rPr dirty="0"/>
              <a:t>classification</a:t>
            </a:r>
            <a:r>
              <a:rPr spc="-7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487451" y="1825751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32" y="0"/>
                </a:moveTo>
                <a:lnTo>
                  <a:pt x="85077" y="7620"/>
                </a:lnTo>
                <a:lnTo>
                  <a:pt x="105168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68" y="36830"/>
                </a:lnTo>
                <a:lnTo>
                  <a:pt x="85077" y="54228"/>
                </a:lnTo>
                <a:lnTo>
                  <a:pt x="91732" y="61849"/>
                </a:lnTo>
                <a:lnTo>
                  <a:pt x="123253" y="34544"/>
                </a:lnTo>
                <a:lnTo>
                  <a:pt x="123253" y="27305"/>
                </a:lnTo>
                <a:lnTo>
                  <a:pt x="91732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97" y="1761807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0525" y="971613"/>
            <a:ext cx="3337560" cy="2152650"/>
            <a:chOff x="390525" y="971613"/>
            <a:chExt cx="3337560" cy="2152650"/>
          </a:xfrm>
        </p:grpSpPr>
        <p:sp>
          <p:nvSpPr>
            <p:cNvPr id="6" name="object 6"/>
            <p:cNvSpPr/>
            <p:nvPr/>
          </p:nvSpPr>
          <p:spPr>
            <a:xfrm>
              <a:off x="1766950" y="1566925"/>
              <a:ext cx="552450" cy="1314450"/>
            </a:xfrm>
            <a:custGeom>
              <a:avLst/>
              <a:gdLst/>
              <a:ahLst/>
              <a:cxnLst/>
              <a:rect l="l" t="t" r="r" b="b"/>
              <a:pathLst>
                <a:path w="552450" h="1314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222248"/>
                  </a:lnTo>
                  <a:lnTo>
                    <a:pt x="545205" y="1258139"/>
                  </a:lnTo>
                  <a:lnTo>
                    <a:pt x="525446" y="1287446"/>
                  </a:lnTo>
                  <a:lnTo>
                    <a:pt x="496139" y="1307205"/>
                  </a:lnTo>
                  <a:lnTo>
                    <a:pt x="460248" y="1314450"/>
                  </a:lnTo>
                  <a:lnTo>
                    <a:pt x="92075" y="1314450"/>
                  </a:lnTo>
                  <a:lnTo>
                    <a:pt x="56203" y="1307205"/>
                  </a:lnTo>
                  <a:lnTo>
                    <a:pt x="26939" y="1287446"/>
                  </a:lnTo>
                  <a:lnTo>
                    <a:pt x="7225" y="1258139"/>
                  </a:lnTo>
                  <a:lnTo>
                    <a:pt x="0" y="122224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62200" y="1614550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8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86126" y="1947925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0" y="90424"/>
                  </a:moveTo>
                  <a:lnTo>
                    <a:pt x="7110" y="55239"/>
                  </a:lnTo>
                  <a:lnTo>
                    <a:pt x="26495" y="26495"/>
                  </a:lnTo>
                  <a:lnTo>
                    <a:pt x="55239" y="7110"/>
                  </a:lnTo>
                  <a:lnTo>
                    <a:pt x="90424" y="0"/>
                  </a:lnTo>
                  <a:lnTo>
                    <a:pt x="452374" y="0"/>
                  </a:lnTo>
                  <a:lnTo>
                    <a:pt x="487632" y="7110"/>
                  </a:lnTo>
                  <a:lnTo>
                    <a:pt x="516413" y="26495"/>
                  </a:lnTo>
                  <a:lnTo>
                    <a:pt x="535813" y="55239"/>
                  </a:lnTo>
                  <a:lnTo>
                    <a:pt x="542925" y="90424"/>
                  </a:lnTo>
                  <a:lnTo>
                    <a:pt x="542925" y="452374"/>
                  </a:lnTo>
                  <a:lnTo>
                    <a:pt x="535813" y="487578"/>
                  </a:lnTo>
                  <a:lnTo>
                    <a:pt x="516413" y="516366"/>
                  </a:lnTo>
                  <a:lnTo>
                    <a:pt x="487632" y="535795"/>
                  </a:lnTo>
                  <a:lnTo>
                    <a:pt x="452374" y="542925"/>
                  </a:lnTo>
                  <a:lnTo>
                    <a:pt x="90424" y="542925"/>
                  </a:lnTo>
                  <a:lnTo>
                    <a:pt x="55239" y="535795"/>
                  </a:lnTo>
                  <a:lnTo>
                    <a:pt x="26495" y="516366"/>
                  </a:lnTo>
                  <a:lnTo>
                    <a:pt x="7110" y="487578"/>
                  </a:lnTo>
                  <a:lnTo>
                    <a:pt x="0" y="452374"/>
                  </a:lnTo>
                  <a:lnTo>
                    <a:pt x="0" y="90424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71851" y="203365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8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2325" y="21717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200" y="217170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60" y="0"/>
                  </a:moveTo>
                  <a:lnTo>
                    <a:pt x="251460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60" y="0"/>
                  </a:lnTo>
                  <a:close/>
                </a:path>
                <a:path w="365760" h="114300">
                  <a:moveTo>
                    <a:pt x="2514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60" y="76200"/>
                  </a:lnTo>
                  <a:lnTo>
                    <a:pt x="251460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0525" y="2085975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6287" y="985900"/>
              <a:ext cx="562610" cy="2124075"/>
            </a:xfrm>
            <a:custGeom>
              <a:avLst/>
              <a:gdLst/>
              <a:ahLst/>
              <a:cxnLst/>
              <a:rect l="l" t="t" r="r" b="b"/>
              <a:pathLst>
                <a:path w="562610" h="2124075">
                  <a:moveTo>
                    <a:pt x="0" y="93599"/>
                  </a:moveTo>
                  <a:lnTo>
                    <a:pt x="7360" y="57167"/>
                  </a:lnTo>
                  <a:lnTo>
                    <a:pt x="27433" y="27416"/>
                  </a:lnTo>
                  <a:lnTo>
                    <a:pt x="57205" y="7356"/>
                  </a:lnTo>
                  <a:lnTo>
                    <a:pt x="93662" y="0"/>
                  </a:lnTo>
                  <a:lnTo>
                    <a:pt x="468312" y="0"/>
                  </a:lnTo>
                  <a:lnTo>
                    <a:pt x="504763" y="7356"/>
                  </a:lnTo>
                  <a:lnTo>
                    <a:pt x="534558" y="27416"/>
                  </a:lnTo>
                  <a:lnTo>
                    <a:pt x="554662" y="57167"/>
                  </a:lnTo>
                  <a:lnTo>
                    <a:pt x="562038" y="93599"/>
                  </a:lnTo>
                  <a:lnTo>
                    <a:pt x="562038" y="2030349"/>
                  </a:lnTo>
                  <a:lnTo>
                    <a:pt x="554662" y="2066799"/>
                  </a:lnTo>
                  <a:lnTo>
                    <a:pt x="534558" y="2096595"/>
                  </a:lnTo>
                  <a:lnTo>
                    <a:pt x="504763" y="2116699"/>
                  </a:lnTo>
                  <a:lnTo>
                    <a:pt x="468312" y="2124075"/>
                  </a:lnTo>
                  <a:lnTo>
                    <a:pt x="93662" y="2124075"/>
                  </a:lnTo>
                  <a:lnTo>
                    <a:pt x="57205" y="2116699"/>
                  </a:lnTo>
                  <a:lnTo>
                    <a:pt x="27433" y="2096595"/>
                  </a:lnTo>
                  <a:lnTo>
                    <a:pt x="7360" y="2066799"/>
                  </a:lnTo>
                  <a:lnTo>
                    <a:pt x="0" y="2030349"/>
                  </a:lnTo>
                  <a:lnTo>
                    <a:pt x="0" y="93599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1537" y="1043050"/>
              <a:ext cx="381000" cy="2000250"/>
            </a:xfrm>
            <a:custGeom>
              <a:avLst/>
              <a:gdLst/>
              <a:ahLst/>
              <a:cxnLst/>
              <a:rect l="l" t="t" r="r" b="b"/>
              <a:pathLst>
                <a:path w="381000" h="2000250">
                  <a:moveTo>
                    <a:pt x="0" y="590550"/>
                  </a:moveTo>
                  <a:lnTo>
                    <a:pt x="6634" y="542395"/>
                  </a:lnTo>
                  <a:lnTo>
                    <a:pt x="25359" y="499152"/>
                  </a:lnTo>
                  <a:lnTo>
                    <a:pt x="54402" y="462534"/>
                  </a:lnTo>
                  <a:lnTo>
                    <a:pt x="91993" y="434255"/>
                  </a:lnTo>
                  <a:lnTo>
                    <a:pt x="136361" y="416030"/>
                  </a:lnTo>
                  <a:lnTo>
                    <a:pt x="185737" y="409575"/>
                  </a:lnTo>
                  <a:lnTo>
                    <a:pt x="235113" y="416030"/>
                  </a:lnTo>
                  <a:lnTo>
                    <a:pt x="279481" y="434255"/>
                  </a:lnTo>
                  <a:lnTo>
                    <a:pt x="317072" y="462534"/>
                  </a:lnTo>
                  <a:lnTo>
                    <a:pt x="346115" y="499152"/>
                  </a:lnTo>
                  <a:lnTo>
                    <a:pt x="364840" y="542395"/>
                  </a:lnTo>
                  <a:lnTo>
                    <a:pt x="371475" y="590550"/>
                  </a:lnTo>
                  <a:lnTo>
                    <a:pt x="364840" y="638660"/>
                  </a:lnTo>
                  <a:lnTo>
                    <a:pt x="346115" y="681891"/>
                  </a:lnTo>
                  <a:lnTo>
                    <a:pt x="317072" y="718518"/>
                  </a:lnTo>
                  <a:lnTo>
                    <a:pt x="279481" y="746816"/>
                  </a:lnTo>
                  <a:lnTo>
                    <a:pt x="235113" y="765060"/>
                  </a:lnTo>
                  <a:lnTo>
                    <a:pt x="185737" y="771525"/>
                  </a:lnTo>
                  <a:lnTo>
                    <a:pt x="136361" y="765060"/>
                  </a:lnTo>
                  <a:lnTo>
                    <a:pt x="91993" y="746816"/>
                  </a:lnTo>
                  <a:lnTo>
                    <a:pt x="54402" y="718518"/>
                  </a:lnTo>
                  <a:lnTo>
                    <a:pt x="25359" y="681891"/>
                  </a:lnTo>
                  <a:lnTo>
                    <a:pt x="6634" y="638660"/>
                  </a:lnTo>
                  <a:lnTo>
                    <a:pt x="0" y="590550"/>
                  </a:lnTo>
                  <a:close/>
                </a:path>
                <a:path w="381000" h="2000250">
                  <a:moveTo>
                    <a:pt x="9525" y="1409700"/>
                  </a:moveTo>
                  <a:lnTo>
                    <a:pt x="16159" y="1361545"/>
                  </a:lnTo>
                  <a:lnTo>
                    <a:pt x="34884" y="1318302"/>
                  </a:lnTo>
                  <a:lnTo>
                    <a:pt x="63927" y="1281684"/>
                  </a:lnTo>
                  <a:lnTo>
                    <a:pt x="101518" y="1253405"/>
                  </a:lnTo>
                  <a:lnTo>
                    <a:pt x="145886" y="1235180"/>
                  </a:lnTo>
                  <a:lnTo>
                    <a:pt x="195262" y="1228725"/>
                  </a:lnTo>
                  <a:lnTo>
                    <a:pt x="244638" y="1235180"/>
                  </a:lnTo>
                  <a:lnTo>
                    <a:pt x="289006" y="1253405"/>
                  </a:lnTo>
                  <a:lnTo>
                    <a:pt x="326597" y="1281683"/>
                  </a:lnTo>
                  <a:lnTo>
                    <a:pt x="355640" y="1318302"/>
                  </a:lnTo>
                  <a:lnTo>
                    <a:pt x="374365" y="1361545"/>
                  </a:lnTo>
                  <a:lnTo>
                    <a:pt x="381000" y="1409700"/>
                  </a:lnTo>
                  <a:lnTo>
                    <a:pt x="374365" y="1457810"/>
                  </a:lnTo>
                  <a:lnTo>
                    <a:pt x="355640" y="1501041"/>
                  </a:lnTo>
                  <a:lnTo>
                    <a:pt x="326597" y="1537668"/>
                  </a:lnTo>
                  <a:lnTo>
                    <a:pt x="289006" y="1565966"/>
                  </a:lnTo>
                  <a:lnTo>
                    <a:pt x="244638" y="1584210"/>
                  </a:lnTo>
                  <a:lnTo>
                    <a:pt x="195262" y="1590675"/>
                  </a:lnTo>
                  <a:lnTo>
                    <a:pt x="145886" y="1584210"/>
                  </a:lnTo>
                  <a:lnTo>
                    <a:pt x="101518" y="1565966"/>
                  </a:lnTo>
                  <a:lnTo>
                    <a:pt x="63927" y="1537668"/>
                  </a:lnTo>
                  <a:lnTo>
                    <a:pt x="34884" y="1501041"/>
                  </a:lnTo>
                  <a:lnTo>
                    <a:pt x="16159" y="1457810"/>
                  </a:lnTo>
                  <a:lnTo>
                    <a:pt x="9525" y="1409700"/>
                  </a:lnTo>
                  <a:close/>
                </a:path>
                <a:path w="381000" h="2000250">
                  <a:moveTo>
                    <a:pt x="9525" y="1814449"/>
                  </a:moveTo>
                  <a:lnTo>
                    <a:pt x="15989" y="1765064"/>
                  </a:lnTo>
                  <a:lnTo>
                    <a:pt x="34233" y="1720704"/>
                  </a:lnTo>
                  <a:lnTo>
                    <a:pt x="62531" y="1683131"/>
                  </a:lnTo>
                  <a:lnTo>
                    <a:pt x="99158" y="1654109"/>
                  </a:lnTo>
                  <a:lnTo>
                    <a:pt x="142389" y="1635402"/>
                  </a:lnTo>
                  <a:lnTo>
                    <a:pt x="190500" y="1628775"/>
                  </a:lnTo>
                  <a:lnTo>
                    <a:pt x="238610" y="1635402"/>
                  </a:lnTo>
                  <a:lnTo>
                    <a:pt x="281841" y="1654109"/>
                  </a:lnTo>
                  <a:lnTo>
                    <a:pt x="318468" y="1683131"/>
                  </a:lnTo>
                  <a:lnTo>
                    <a:pt x="346766" y="1720704"/>
                  </a:lnTo>
                  <a:lnTo>
                    <a:pt x="365010" y="1765064"/>
                  </a:lnTo>
                  <a:lnTo>
                    <a:pt x="371475" y="1814449"/>
                  </a:lnTo>
                  <a:lnTo>
                    <a:pt x="365010" y="1863842"/>
                  </a:lnTo>
                  <a:lnTo>
                    <a:pt x="346766" y="1908226"/>
                  </a:lnTo>
                  <a:lnTo>
                    <a:pt x="318468" y="1945830"/>
                  </a:lnTo>
                  <a:lnTo>
                    <a:pt x="281841" y="1974882"/>
                  </a:lnTo>
                  <a:lnTo>
                    <a:pt x="238610" y="1993613"/>
                  </a:lnTo>
                  <a:lnTo>
                    <a:pt x="190500" y="2000250"/>
                  </a:lnTo>
                  <a:lnTo>
                    <a:pt x="142389" y="1993613"/>
                  </a:lnTo>
                  <a:lnTo>
                    <a:pt x="99158" y="1974882"/>
                  </a:lnTo>
                  <a:lnTo>
                    <a:pt x="62531" y="1945830"/>
                  </a:lnTo>
                  <a:lnTo>
                    <a:pt x="34233" y="1908226"/>
                  </a:lnTo>
                  <a:lnTo>
                    <a:pt x="15989" y="1863842"/>
                  </a:lnTo>
                  <a:lnTo>
                    <a:pt x="9525" y="1814449"/>
                  </a:lnTo>
                  <a:close/>
                </a:path>
                <a:path w="381000" h="2000250">
                  <a:moveTo>
                    <a:pt x="9525" y="180975"/>
                  </a:moveTo>
                  <a:lnTo>
                    <a:pt x="16159" y="132820"/>
                  </a:lnTo>
                  <a:lnTo>
                    <a:pt x="34884" y="89577"/>
                  </a:lnTo>
                  <a:lnTo>
                    <a:pt x="63927" y="52959"/>
                  </a:lnTo>
                  <a:lnTo>
                    <a:pt x="101518" y="24680"/>
                  </a:lnTo>
                  <a:lnTo>
                    <a:pt x="145886" y="6455"/>
                  </a:lnTo>
                  <a:lnTo>
                    <a:pt x="195262" y="0"/>
                  </a:lnTo>
                  <a:lnTo>
                    <a:pt x="244638" y="6455"/>
                  </a:lnTo>
                  <a:lnTo>
                    <a:pt x="289006" y="24680"/>
                  </a:lnTo>
                  <a:lnTo>
                    <a:pt x="326597" y="52959"/>
                  </a:lnTo>
                  <a:lnTo>
                    <a:pt x="355640" y="89577"/>
                  </a:lnTo>
                  <a:lnTo>
                    <a:pt x="374365" y="132820"/>
                  </a:lnTo>
                  <a:lnTo>
                    <a:pt x="381000" y="180975"/>
                  </a:lnTo>
                  <a:lnTo>
                    <a:pt x="374365" y="229085"/>
                  </a:lnTo>
                  <a:lnTo>
                    <a:pt x="355640" y="272316"/>
                  </a:lnTo>
                  <a:lnTo>
                    <a:pt x="326597" y="308943"/>
                  </a:lnTo>
                  <a:lnTo>
                    <a:pt x="289006" y="337241"/>
                  </a:lnTo>
                  <a:lnTo>
                    <a:pt x="244638" y="355485"/>
                  </a:lnTo>
                  <a:lnTo>
                    <a:pt x="195262" y="361950"/>
                  </a:lnTo>
                  <a:lnTo>
                    <a:pt x="145886" y="355485"/>
                  </a:lnTo>
                  <a:lnTo>
                    <a:pt x="101518" y="337241"/>
                  </a:lnTo>
                  <a:lnTo>
                    <a:pt x="63927" y="308943"/>
                  </a:lnTo>
                  <a:lnTo>
                    <a:pt x="34884" y="272316"/>
                  </a:lnTo>
                  <a:lnTo>
                    <a:pt x="16159" y="229085"/>
                  </a:lnTo>
                  <a:lnTo>
                    <a:pt x="9525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1600" y="215265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60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60" y="76200"/>
                  </a:lnTo>
                  <a:lnTo>
                    <a:pt x="270510" y="76200"/>
                  </a:lnTo>
                  <a:lnTo>
                    <a:pt x="270510" y="38100"/>
                  </a:lnTo>
                  <a:lnTo>
                    <a:pt x="327660" y="38100"/>
                  </a:lnTo>
                  <a:lnTo>
                    <a:pt x="251459" y="0"/>
                  </a:lnTo>
                  <a:close/>
                </a:path>
                <a:path w="365760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60" h="114300">
                  <a:moveTo>
                    <a:pt x="327660" y="38100"/>
                  </a:moveTo>
                  <a:lnTo>
                    <a:pt x="270510" y="38100"/>
                  </a:lnTo>
                  <a:lnTo>
                    <a:pt x="270510" y="76200"/>
                  </a:lnTo>
                  <a:lnTo>
                    <a:pt x="327660" y="76200"/>
                  </a:lnTo>
                  <a:lnTo>
                    <a:pt x="365760" y="57150"/>
                  </a:lnTo>
                  <a:lnTo>
                    <a:pt x="327660" y="38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1725" y="24241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8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04569" y="1876107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9520" y="2021903"/>
            <a:ext cx="105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2942" y="3193669"/>
            <a:ext cx="75819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25</a:t>
            </a:r>
            <a:r>
              <a:rPr sz="1400" spc="-3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1479" y="3022917"/>
            <a:ext cx="7581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15</a:t>
            </a:r>
            <a:r>
              <a:rPr sz="1400" spc="-5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91536" y="1842007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820" y="0"/>
                </a:moveTo>
                <a:lnTo>
                  <a:pt x="85089" y="7492"/>
                </a:lnTo>
                <a:lnTo>
                  <a:pt x="105282" y="25018"/>
                </a:lnTo>
                <a:lnTo>
                  <a:pt x="0" y="25018"/>
                </a:lnTo>
                <a:lnTo>
                  <a:pt x="0" y="36702"/>
                </a:lnTo>
                <a:lnTo>
                  <a:pt x="105282" y="36702"/>
                </a:lnTo>
                <a:lnTo>
                  <a:pt x="85089" y="54228"/>
                </a:lnTo>
                <a:lnTo>
                  <a:pt x="91820" y="61721"/>
                </a:lnTo>
                <a:lnTo>
                  <a:pt x="123317" y="34543"/>
                </a:lnTo>
                <a:lnTo>
                  <a:pt x="123317" y="27177"/>
                </a:lnTo>
                <a:lnTo>
                  <a:pt x="9182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55850" y="1682114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05504" y="1870710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821" y="0"/>
                </a:moveTo>
                <a:lnTo>
                  <a:pt x="85090" y="7619"/>
                </a:lnTo>
                <a:lnTo>
                  <a:pt x="105283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283" y="36829"/>
                </a:lnTo>
                <a:lnTo>
                  <a:pt x="85090" y="54356"/>
                </a:lnTo>
                <a:lnTo>
                  <a:pt x="91821" y="61848"/>
                </a:lnTo>
                <a:lnTo>
                  <a:pt x="123317" y="34543"/>
                </a:lnTo>
                <a:lnTo>
                  <a:pt x="123317" y="27304"/>
                </a:lnTo>
                <a:lnTo>
                  <a:pt x="91821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70960" y="1711261"/>
            <a:ext cx="4483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0" baseline="-20833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FF40FF"/>
                </a:solidFill>
                <a:latin typeface="Cambria Math"/>
                <a:cs typeface="Cambria Math"/>
              </a:rPr>
              <a:t>[3]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27705" y="2581211"/>
            <a:ext cx="5537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7030A0"/>
                </a:solidFill>
                <a:latin typeface="Verdana"/>
                <a:cs typeface="Verdana"/>
              </a:rPr>
              <a:t>1</a:t>
            </a:r>
            <a:r>
              <a:rPr sz="1400" spc="-5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7030A0"/>
                </a:solidFill>
                <a:latin typeface="Verdana"/>
                <a:cs typeface="Verdana"/>
              </a:rPr>
              <a:t>unit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74013" y="1835276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90" h="62230">
                <a:moveTo>
                  <a:pt x="91693" y="0"/>
                </a:moveTo>
                <a:lnTo>
                  <a:pt x="85090" y="7620"/>
                </a:lnTo>
                <a:lnTo>
                  <a:pt x="105156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56" y="36830"/>
                </a:lnTo>
                <a:lnTo>
                  <a:pt x="85090" y="54228"/>
                </a:lnTo>
                <a:lnTo>
                  <a:pt x="91693" y="61849"/>
                </a:lnTo>
                <a:lnTo>
                  <a:pt x="123190" y="34544"/>
                </a:lnTo>
                <a:lnTo>
                  <a:pt x="123190" y="27305"/>
                </a:lnTo>
                <a:lnTo>
                  <a:pt x="9169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37310" y="1675383"/>
            <a:ext cx="4483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33189" y="1320418"/>
            <a:ext cx="3959860" cy="883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130"/>
              </a:spcBef>
            </a:pPr>
            <a:r>
              <a:rPr sz="1400" dirty="0">
                <a:latin typeface="Consolas"/>
                <a:cs typeface="Consolas"/>
              </a:rPr>
              <a:t>model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Sequential([</a:t>
            </a:r>
            <a:endParaRPr sz="1400">
              <a:latin typeface="Consolas"/>
              <a:cs typeface="Consolas"/>
            </a:endParaRPr>
          </a:p>
          <a:p>
            <a:pPr marL="203200" marR="5080">
              <a:lnSpc>
                <a:spcPts val="1650"/>
              </a:lnSpc>
              <a:spcBef>
                <a:spcPts val="65"/>
              </a:spcBef>
            </a:pPr>
            <a:r>
              <a:rPr sz="1400" dirty="0">
                <a:latin typeface="Consolas"/>
                <a:cs typeface="Consolas"/>
              </a:rPr>
              <a:t>Dense(units=25,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activation="sigmoid"), </a:t>
            </a:r>
            <a:r>
              <a:rPr sz="1400" dirty="0">
                <a:latin typeface="Consolas"/>
                <a:cs typeface="Consolas"/>
              </a:rPr>
              <a:t>Dense(units=15,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activation="sigmoid"),</a:t>
            </a:r>
            <a:endParaRPr sz="140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Dense(units=1,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activation="sigmoid")])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35475" y="2341816"/>
            <a:ext cx="17887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Consolas"/>
                <a:cs typeface="Consolas"/>
              </a:rPr>
              <a:t>model.compile(...)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67225" y="2734881"/>
            <a:ext cx="3568065" cy="721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970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7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np.array([[0...,</a:t>
            </a:r>
            <a:r>
              <a:rPr sz="1400" spc="-8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245,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...,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17],</a:t>
            </a:r>
            <a:endParaRPr sz="1400">
              <a:latin typeface="Consolas"/>
              <a:cs typeface="Consolas"/>
            </a:endParaRPr>
          </a:p>
          <a:p>
            <a:pPr marL="1386205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[0...,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200,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...,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184])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latin typeface="Consolas"/>
                <a:cs typeface="Consolas"/>
              </a:rPr>
              <a:t>y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4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np.array([1,0])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2425" y="1276350"/>
            <a:ext cx="180975" cy="18097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625" y="1276350"/>
            <a:ext cx="180975" cy="18097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9391" y="1562227"/>
            <a:ext cx="261874" cy="14223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02505" y="1800860"/>
            <a:ext cx="261874" cy="14223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02505" y="2026666"/>
            <a:ext cx="261874" cy="14223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451984" y="3667442"/>
            <a:ext cx="1993900" cy="611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Consolas"/>
                <a:cs typeface="Consolas"/>
              </a:rPr>
              <a:t>model.fit(x,y)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400" spc="-10" dirty="0">
                <a:latin typeface="Consolas"/>
                <a:cs typeface="Consolas"/>
              </a:rPr>
              <a:t>model.predict(x_new)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7705" marR="5080" indent="-1945639">
              <a:lnSpc>
                <a:spcPct val="100000"/>
              </a:lnSpc>
              <a:spcBef>
                <a:spcPts val="105"/>
              </a:spcBef>
            </a:pPr>
            <a:r>
              <a:rPr sz="2700" dirty="0">
                <a:latin typeface="Lucida Sans Unicode"/>
                <a:cs typeface="Lucida Sans Unicode"/>
              </a:rPr>
              <a:t>Neural</a:t>
            </a:r>
            <a:r>
              <a:rPr sz="2700" spc="9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network</a:t>
            </a:r>
            <a:r>
              <a:rPr sz="2700" spc="155" dirty="0">
                <a:latin typeface="Lucida Sans Unicode"/>
                <a:cs typeface="Lucida Sans Unicode"/>
              </a:rPr>
              <a:t> </a:t>
            </a:r>
            <a:r>
              <a:rPr sz="2700" spc="65" dirty="0">
                <a:latin typeface="Lucida Sans Unicode"/>
                <a:cs typeface="Lucida Sans Unicode"/>
              </a:rPr>
              <a:t>implementation </a:t>
            </a:r>
            <a:r>
              <a:rPr sz="2700" dirty="0">
                <a:latin typeface="Lucida Sans Unicode"/>
                <a:cs typeface="Lucida Sans Unicode"/>
              </a:rPr>
              <a:t>in</a:t>
            </a:r>
            <a:r>
              <a:rPr sz="2700" spc="-185" dirty="0">
                <a:latin typeface="Lucida Sans Unicode"/>
                <a:cs typeface="Lucida Sans Unicode"/>
              </a:rPr>
              <a:t> </a:t>
            </a:r>
            <a:r>
              <a:rPr sz="2700" spc="45" dirty="0">
                <a:latin typeface="Lucida Sans Unicode"/>
                <a:cs typeface="Lucida Sans Unicode"/>
              </a:rPr>
              <a:t>Python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49929" y="3124835"/>
            <a:ext cx="53524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14" dirty="0">
                <a:solidFill>
                  <a:srgbClr val="585858"/>
                </a:solidFill>
                <a:latin typeface="Arial Black"/>
                <a:cs typeface="Arial Black"/>
              </a:rPr>
              <a:t>Forward</a:t>
            </a:r>
            <a:r>
              <a:rPr sz="2750" spc="-16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2750" spc="-30" dirty="0">
                <a:solidFill>
                  <a:srgbClr val="585858"/>
                </a:solidFill>
                <a:latin typeface="Arial Black"/>
                <a:cs typeface="Arial Black"/>
              </a:rPr>
              <a:t>prop</a:t>
            </a:r>
            <a:r>
              <a:rPr sz="2750" spc="-24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2750" spc="-90" dirty="0">
                <a:solidFill>
                  <a:srgbClr val="585858"/>
                </a:solidFill>
                <a:latin typeface="Arial Black"/>
                <a:cs typeface="Arial Black"/>
              </a:rPr>
              <a:t>in</a:t>
            </a:r>
            <a:r>
              <a:rPr sz="2750" spc="-190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585858"/>
                </a:solidFill>
                <a:latin typeface="Arial Black"/>
                <a:cs typeface="Arial Black"/>
              </a:rPr>
              <a:t>a</a:t>
            </a:r>
            <a:r>
              <a:rPr sz="2750" spc="-240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2750" spc="-110" dirty="0">
                <a:solidFill>
                  <a:srgbClr val="585858"/>
                </a:solidFill>
                <a:latin typeface="Arial Black"/>
                <a:cs typeface="Arial Black"/>
              </a:rPr>
              <a:t>single</a:t>
            </a:r>
            <a:r>
              <a:rPr sz="2750" spc="-70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2750" spc="-25" dirty="0">
                <a:solidFill>
                  <a:srgbClr val="585858"/>
                </a:solidFill>
                <a:latin typeface="Arial Black"/>
                <a:cs typeface="Arial Black"/>
              </a:rPr>
              <a:t>layer</a:t>
            </a:r>
            <a:endParaRPr sz="2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2466" y="4728527"/>
            <a:ext cx="10147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8F8F8"/>
                </a:solidFill>
                <a:latin typeface="Lucida Sans Unicode"/>
                <a:cs typeface="Lucida Sans Unicode"/>
              </a:rPr>
              <a:t>Andrew</a:t>
            </a:r>
            <a:r>
              <a:rPr sz="1400" spc="130" dirty="0">
                <a:solidFill>
                  <a:srgbClr val="F8F8F8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F8F8F8"/>
                </a:solidFill>
                <a:latin typeface="Lucida Sans Unicode"/>
                <a:cs typeface="Lucida Sans Unicode"/>
              </a:rPr>
              <a:t>Ng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forward</a:t>
            </a:r>
            <a:r>
              <a:rPr sz="3200" spc="-35" dirty="0"/>
              <a:t> </a:t>
            </a:r>
            <a:r>
              <a:rPr sz="3200" dirty="0"/>
              <a:t>prop</a:t>
            </a:r>
            <a:r>
              <a:rPr sz="3200" spc="50" dirty="0"/>
              <a:t> </a:t>
            </a:r>
            <a:r>
              <a:rPr sz="3200" dirty="0"/>
              <a:t>(coffee</a:t>
            </a:r>
            <a:r>
              <a:rPr sz="3200" spc="-95" dirty="0"/>
              <a:t> </a:t>
            </a:r>
            <a:r>
              <a:rPr sz="3200" dirty="0"/>
              <a:t>roasting</a:t>
            </a:r>
            <a:r>
              <a:rPr sz="3200" spc="-30" dirty="0"/>
              <a:t> </a:t>
            </a:r>
            <a:r>
              <a:rPr sz="3200" spc="-10" dirty="0"/>
              <a:t>model)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54113" y="2728976"/>
            <a:ext cx="142875" cy="43815"/>
          </a:xfrm>
          <a:custGeom>
            <a:avLst/>
            <a:gdLst/>
            <a:ahLst/>
            <a:cxnLst/>
            <a:rect l="l" t="t" r="r" b="b"/>
            <a:pathLst>
              <a:path w="142875" h="43814">
                <a:moveTo>
                  <a:pt x="120650" y="0"/>
                </a:moveTo>
                <a:lnTo>
                  <a:pt x="115963" y="5334"/>
                </a:lnTo>
                <a:lnTo>
                  <a:pt x="130111" y="17525"/>
                </a:lnTo>
                <a:lnTo>
                  <a:pt x="0" y="17525"/>
                </a:lnTo>
                <a:lnTo>
                  <a:pt x="0" y="25907"/>
                </a:lnTo>
                <a:lnTo>
                  <a:pt x="130111" y="25907"/>
                </a:lnTo>
                <a:lnTo>
                  <a:pt x="115963" y="38226"/>
                </a:lnTo>
                <a:lnTo>
                  <a:pt x="120650" y="43434"/>
                </a:lnTo>
                <a:lnTo>
                  <a:pt x="142836" y="24256"/>
                </a:lnTo>
                <a:lnTo>
                  <a:pt x="142836" y="19176"/>
                </a:lnTo>
                <a:lnTo>
                  <a:pt x="12065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1750" y="2728976"/>
            <a:ext cx="85725" cy="43815"/>
          </a:xfrm>
          <a:custGeom>
            <a:avLst/>
            <a:gdLst/>
            <a:ahLst/>
            <a:cxnLst/>
            <a:rect l="l" t="t" r="r" b="b"/>
            <a:pathLst>
              <a:path w="85725" h="43814">
                <a:moveTo>
                  <a:pt x="63500" y="0"/>
                </a:moveTo>
                <a:lnTo>
                  <a:pt x="58800" y="5334"/>
                </a:lnTo>
                <a:lnTo>
                  <a:pt x="73025" y="17525"/>
                </a:lnTo>
                <a:lnTo>
                  <a:pt x="0" y="17525"/>
                </a:lnTo>
                <a:lnTo>
                  <a:pt x="0" y="25907"/>
                </a:lnTo>
                <a:lnTo>
                  <a:pt x="73025" y="25907"/>
                </a:lnTo>
                <a:lnTo>
                  <a:pt x="58800" y="38226"/>
                </a:lnTo>
                <a:lnTo>
                  <a:pt x="63500" y="43434"/>
                </a:lnTo>
                <a:lnTo>
                  <a:pt x="85725" y="24256"/>
                </a:lnTo>
                <a:lnTo>
                  <a:pt x="85725" y="19176"/>
                </a:lnTo>
                <a:lnTo>
                  <a:pt x="635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45" y="2686367"/>
            <a:ext cx="1828800" cy="290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1240"/>
              </a:lnSpc>
              <a:spcBef>
                <a:spcPts val="125"/>
              </a:spcBef>
            </a:pPr>
            <a:r>
              <a:rPr sz="1400" spc="-10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575" spc="-15" baseline="39682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100" spc="-15" baseline="1984" dirty="0">
                <a:latin typeface="Cambria Math"/>
                <a:cs typeface="Cambria Math"/>
              </a:rPr>
              <a:t>=</a:t>
            </a:r>
            <a:r>
              <a:rPr sz="2100" spc="104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𝑔(</a:t>
            </a:r>
            <a:r>
              <a:rPr sz="2100" baseline="1984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baseline="42328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1575" spc="22" baseline="42328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spc="82" baseline="1984" dirty="0">
                <a:latin typeface="Cambria Math"/>
                <a:cs typeface="Cambria Math"/>
              </a:rPr>
              <a:t>∙ </a:t>
            </a:r>
            <a:r>
              <a:rPr sz="2100" baseline="1984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sz="2100" spc="-7" baseline="1984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+</a:t>
            </a:r>
            <a:r>
              <a:rPr sz="2100" spc="-15" baseline="1984" dirty="0">
                <a:latin typeface="Cambria Math"/>
                <a:cs typeface="Cambria Math"/>
              </a:rPr>
              <a:t> </a:t>
            </a:r>
            <a:r>
              <a:rPr sz="2100" spc="-30" baseline="1984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spc="-30" baseline="42328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100" spc="-30" baseline="1984" dirty="0">
                <a:latin typeface="Cambria Math"/>
                <a:cs typeface="Cambria Math"/>
              </a:rPr>
              <a:t>)</a:t>
            </a:r>
            <a:endParaRPr sz="2100" baseline="1984">
              <a:latin typeface="Cambria Math"/>
              <a:cs typeface="Cambria Math"/>
            </a:endParaRPr>
          </a:p>
          <a:p>
            <a:pPr marL="155575">
              <a:lnSpc>
                <a:spcPts val="819"/>
              </a:lnSpc>
              <a:tabLst>
                <a:tab pos="815340" algn="l"/>
                <a:tab pos="1501775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575" spc="-75" baseline="2645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575" baseline="2645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575" spc="-75" baseline="2645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575" baseline="264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29" y="2296413"/>
            <a:ext cx="229235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np.array([200,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17])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392" y="3141535"/>
            <a:ext cx="417195" cy="10083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15599"/>
              </a:lnSpc>
              <a:spcBef>
                <a:spcPts val="60"/>
              </a:spcBef>
            </a:pPr>
            <a:r>
              <a:rPr sz="1400" spc="-20" dirty="0">
                <a:latin typeface="Consolas"/>
                <a:cs typeface="Consolas"/>
              </a:rPr>
              <a:t>w1_1 b1_1 z1_1 a1_1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525" y="3141535"/>
            <a:ext cx="1903730" cy="10083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dirty="0">
                <a:latin typeface="Consolas"/>
                <a:cs typeface="Consolas"/>
              </a:rPr>
              <a:t>=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np.array([1,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2])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400" dirty="0">
                <a:latin typeface="Consolas"/>
                <a:cs typeface="Consolas"/>
              </a:rPr>
              <a:t>=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np.array([-</a:t>
            </a:r>
            <a:r>
              <a:rPr sz="1400" spc="-25" dirty="0">
                <a:latin typeface="Consolas"/>
                <a:cs typeface="Consolas"/>
              </a:rPr>
              <a:t>1])</a:t>
            </a:r>
            <a:endParaRPr sz="1400">
              <a:latin typeface="Consolas"/>
              <a:cs typeface="Consolas"/>
            </a:endParaRPr>
          </a:p>
          <a:p>
            <a:pPr marL="20955">
              <a:lnSpc>
                <a:spcPct val="100000"/>
              </a:lnSpc>
              <a:spcBef>
                <a:spcPts val="330"/>
              </a:spcBef>
            </a:pPr>
            <a:r>
              <a:rPr sz="1400" dirty="0">
                <a:latin typeface="Consolas"/>
                <a:cs typeface="Consolas"/>
              </a:rPr>
              <a:t>=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np.dot(w1_1,x)+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b</a:t>
            </a:r>
            <a:endParaRPr sz="1400">
              <a:latin typeface="Consolas"/>
              <a:cs typeface="Consolas"/>
            </a:endParaRPr>
          </a:p>
          <a:p>
            <a:pPr marL="18415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latin typeface="Consolas"/>
                <a:cs typeface="Consolas"/>
              </a:rPr>
              <a:t>=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sigmoid(z1_1)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12744" y="2731007"/>
            <a:ext cx="533400" cy="43815"/>
            <a:chOff x="3412744" y="2731007"/>
            <a:chExt cx="533400" cy="43815"/>
          </a:xfrm>
        </p:grpSpPr>
        <p:sp>
          <p:nvSpPr>
            <p:cNvPr id="11" name="object 11"/>
            <p:cNvSpPr/>
            <p:nvPr/>
          </p:nvSpPr>
          <p:spPr>
            <a:xfrm>
              <a:off x="3412744" y="2731007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50" y="5334"/>
                  </a:lnTo>
                  <a:lnTo>
                    <a:pt x="130175" y="17525"/>
                  </a:lnTo>
                  <a:lnTo>
                    <a:pt x="0" y="17525"/>
                  </a:lnTo>
                  <a:lnTo>
                    <a:pt x="0" y="25908"/>
                  </a:lnTo>
                  <a:lnTo>
                    <a:pt x="130175" y="25908"/>
                  </a:lnTo>
                  <a:lnTo>
                    <a:pt x="115950" y="38100"/>
                  </a:lnTo>
                  <a:lnTo>
                    <a:pt x="120650" y="43434"/>
                  </a:lnTo>
                  <a:lnTo>
                    <a:pt x="142875" y="24256"/>
                  </a:lnTo>
                  <a:lnTo>
                    <a:pt x="142875" y="19177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60419" y="2731007"/>
              <a:ext cx="85725" cy="43815"/>
            </a:xfrm>
            <a:custGeom>
              <a:avLst/>
              <a:gdLst/>
              <a:ahLst/>
              <a:cxnLst/>
              <a:rect l="l" t="t" r="r" b="b"/>
              <a:pathLst>
                <a:path w="85725" h="43814">
                  <a:moveTo>
                    <a:pt x="63500" y="0"/>
                  </a:moveTo>
                  <a:lnTo>
                    <a:pt x="58800" y="5334"/>
                  </a:lnTo>
                  <a:lnTo>
                    <a:pt x="73025" y="17525"/>
                  </a:lnTo>
                  <a:lnTo>
                    <a:pt x="0" y="17525"/>
                  </a:lnTo>
                  <a:lnTo>
                    <a:pt x="0" y="25908"/>
                  </a:lnTo>
                  <a:lnTo>
                    <a:pt x="73025" y="25908"/>
                  </a:lnTo>
                  <a:lnTo>
                    <a:pt x="58800" y="38100"/>
                  </a:lnTo>
                  <a:lnTo>
                    <a:pt x="63500" y="43434"/>
                  </a:lnTo>
                  <a:lnTo>
                    <a:pt x="85725" y="24256"/>
                  </a:lnTo>
                  <a:lnTo>
                    <a:pt x="85725" y="19177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43454" y="2688653"/>
            <a:ext cx="1828800" cy="290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1240"/>
              </a:lnSpc>
              <a:spcBef>
                <a:spcPts val="125"/>
              </a:spcBef>
            </a:pPr>
            <a:r>
              <a:rPr sz="1400" spc="-10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575" spc="-15" baseline="39682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100" spc="-15" baseline="1984" dirty="0">
                <a:latin typeface="Cambria Math"/>
                <a:cs typeface="Cambria Math"/>
              </a:rPr>
              <a:t>=</a:t>
            </a:r>
            <a:r>
              <a:rPr sz="2100" spc="104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𝑔(</a:t>
            </a:r>
            <a:r>
              <a:rPr sz="2100" baseline="1984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baseline="42328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1575" spc="15" baseline="42328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spc="82" baseline="1984" dirty="0">
                <a:latin typeface="Cambria Math"/>
                <a:cs typeface="Cambria Math"/>
              </a:rPr>
              <a:t>∙</a:t>
            </a:r>
            <a:r>
              <a:rPr sz="2100" spc="97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sz="2100" spc="-15" baseline="1984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+</a:t>
            </a:r>
            <a:r>
              <a:rPr sz="2100" spc="-7" baseline="1984" dirty="0">
                <a:latin typeface="Cambria Math"/>
                <a:cs typeface="Cambria Math"/>
              </a:rPr>
              <a:t> </a:t>
            </a:r>
            <a:r>
              <a:rPr sz="2100" spc="-30" baseline="1984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spc="-30" baseline="42328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100" spc="-30" baseline="1984" dirty="0">
                <a:latin typeface="Cambria Math"/>
                <a:cs typeface="Cambria Math"/>
              </a:rPr>
              <a:t>)</a:t>
            </a:r>
            <a:endParaRPr sz="2100" baseline="1984">
              <a:latin typeface="Cambria Math"/>
              <a:cs typeface="Cambria Math"/>
            </a:endParaRPr>
          </a:p>
          <a:p>
            <a:pPr marL="155575">
              <a:lnSpc>
                <a:spcPts val="819"/>
              </a:lnSpc>
              <a:tabLst>
                <a:tab pos="815340" algn="l"/>
                <a:tab pos="1501775" algn="l"/>
              </a:tabLst>
            </a:pPr>
            <a:r>
              <a:rPr sz="1050" spc="-50" dirty="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575" spc="-75" baseline="2645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r>
              <a:rPr sz="1575" baseline="2645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575" spc="-75" baseline="2645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endParaRPr sz="1575" baseline="2645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1045" y="3144202"/>
            <a:ext cx="416559" cy="100774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15500"/>
              </a:lnSpc>
              <a:spcBef>
                <a:spcPts val="60"/>
              </a:spcBef>
            </a:pPr>
            <a:r>
              <a:rPr sz="1400" spc="-20" dirty="0">
                <a:latin typeface="Consolas"/>
                <a:cs typeface="Consolas"/>
              </a:rPr>
              <a:t>w1_2 b1_2 z1_2 a1_2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66366" y="3144202"/>
            <a:ext cx="1900555" cy="100774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Consolas"/>
                <a:cs typeface="Consolas"/>
              </a:rPr>
              <a:t>=</a:t>
            </a:r>
            <a:r>
              <a:rPr sz="1400" spc="6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np.array([-</a:t>
            </a:r>
            <a:r>
              <a:rPr sz="1400" dirty="0">
                <a:latin typeface="Consolas"/>
                <a:cs typeface="Consolas"/>
              </a:rPr>
              <a:t>3,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4])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400" dirty="0">
                <a:latin typeface="Consolas"/>
                <a:cs typeface="Consolas"/>
              </a:rPr>
              <a:t>=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np.array([1])</a:t>
            </a:r>
            <a:endParaRPr sz="1400">
              <a:latin typeface="Consolas"/>
              <a:cs typeface="Consolas"/>
            </a:endParaRPr>
          </a:p>
          <a:p>
            <a:pPr marL="22225">
              <a:lnSpc>
                <a:spcPct val="100000"/>
              </a:lnSpc>
              <a:spcBef>
                <a:spcPts val="334"/>
              </a:spcBef>
            </a:pPr>
            <a:r>
              <a:rPr sz="1400" dirty="0">
                <a:latin typeface="Consolas"/>
                <a:cs typeface="Consolas"/>
              </a:rPr>
              <a:t>=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np.dot(w1_2,x)+b</a:t>
            </a:r>
            <a:endParaRPr sz="1400">
              <a:latin typeface="Consolas"/>
              <a:cs typeface="Consolas"/>
            </a:endParaRPr>
          </a:p>
          <a:p>
            <a:pPr marL="24765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latin typeface="Consolas"/>
                <a:cs typeface="Consolas"/>
              </a:rPr>
              <a:t>=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sigmoid(z1_2)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24879" y="2725292"/>
            <a:ext cx="142875" cy="43815"/>
          </a:xfrm>
          <a:custGeom>
            <a:avLst/>
            <a:gdLst/>
            <a:ahLst/>
            <a:cxnLst/>
            <a:rect l="l" t="t" r="r" b="b"/>
            <a:pathLst>
              <a:path w="142875" h="43814">
                <a:moveTo>
                  <a:pt x="120650" y="0"/>
                </a:moveTo>
                <a:lnTo>
                  <a:pt x="116078" y="5333"/>
                </a:lnTo>
                <a:lnTo>
                  <a:pt x="130175" y="17525"/>
                </a:lnTo>
                <a:lnTo>
                  <a:pt x="0" y="17525"/>
                </a:lnTo>
                <a:lnTo>
                  <a:pt x="0" y="25907"/>
                </a:lnTo>
                <a:lnTo>
                  <a:pt x="130175" y="25907"/>
                </a:lnTo>
                <a:lnTo>
                  <a:pt x="116078" y="38100"/>
                </a:lnTo>
                <a:lnTo>
                  <a:pt x="120650" y="43433"/>
                </a:lnTo>
                <a:lnTo>
                  <a:pt x="142875" y="24256"/>
                </a:lnTo>
                <a:lnTo>
                  <a:pt x="142875" y="19176"/>
                </a:lnTo>
                <a:lnTo>
                  <a:pt x="12065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2554" y="2725292"/>
            <a:ext cx="85725" cy="43815"/>
          </a:xfrm>
          <a:custGeom>
            <a:avLst/>
            <a:gdLst/>
            <a:ahLst/>
            <a:cxnLst/>
            <a:rect l="l" t="t" r="r" b="b"/>
            <a:pathLst>
              <a:path w="85725" h="43814">
                <a:moveTo>
                  <a:pt x="63500" y="0"/>
                </a:moveTo>
                <a:lnTo>
                  <a:pt x="58927" y="5333"/>
                </a:lnTo>
                <a:lnTo>
                  <a:pt x="73025" y="17525"/>
                </a:lnTo>
                <a:lnTo>
                  <a:pt x="0" y="17525"/>
                </a:lnTo>
                <a:lnTo>
                  <a:pt x="0" y="25907"/>
                </a:lnTo>
                <a:lnTo>
                  <a:pt x="73025" y="25907"/>
                </a:lnTo>
                <a:lnTo>
                  <a:pt x="58927" y="38100"/>
                </a:lnTo>
                <a:lnTo>
                  <a:pt x="63500" y="43433"/>
                </a:lnTo>
                <a:lnTo>
                  <a:pt x="85725" y="24256"/>
                </a:lnTo>
                <a:lnTo>
                  <a:pt x="85725" y="19176"/>
                </a:lnTo>
                <a:lnTo>
                  <a:pt x="635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58510" y="2682938"/>
            <a:ext cx="1828800" cy="290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1240"/>
              </a:lnSpc>
              <a:spcBef>
                <a:spcPts val="125"/>
              </a:spcBef>
            </a:pPr>
            <a:r>
              <a:rPr sz="1400" spc="-10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575" spc="-15" baseline="39682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100" spc="-15" baseline="1984" dirty="0">
                <a:latin typeface="Cambria Math"/>
                <a:cs typeface="Cambria Math"/>
              </a:rPr>
              <a:t>=</a:t>
            </a:r>
            <a:r>
              <a:rPr sz="2100" spc="104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𝑔(</a:t>
            </a:r>
            <a:r>
              <a:rPr sz="2100" baseline="1984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baseline="42328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1575" spc="22" baseline="42328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spc="82" baseline="1984" dirty="0">
                <a:latin typeface="Cambria Math"/>
                <a:cs typeface="Cambria Math"/>
              </a:rPr>
              <a:t>∙ </a:t>
            </a:r>
            <a:r>
              <a:rPr sz="2100" baseline="1984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sz="2100" spc="-7" baseline="1984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+</a:t>
            </a:r>
            <a:r>
              <a:rPr sz="2100" spc="-15" baseline="1984" dirty="0">
                <a:latin typeface="Cambria Math"/>
                <a:cs typeface="Cambria Math"/>
              </a:rPr>
              <a:t> </a:t>
            </a:r>
            <a:r>
              <a:rPr sz="2100" spc="-30" baseline="1984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spc="-30" baseline="42328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100" spc="-30" baseline="1984" dirty="0">
                <a:latin typeface="Cambria Math"/>
                <a:cs typeface="Cambria Math"/>
              </a:rPr>
              <a:t>)</a:t>
            </a:r>
            <a:endParaRPr sz="2100" baseline="1984">
              <a:latin typeface="Cambria Math"/>
              <a:cs typeface="Cambria Math"/>
            </a:endParaRPr>
          </a:p>
          <a:p>
            <a:pPr marL="155575">
              <a:lnSpc>
                <a:spcPts val="819"/>
              </a:lnSpc>
              <a:tabLst>
                <a:tab pos="815340" algn="l"/>
                <a:tab pos="1501775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575" spc="-75" baseline="2645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r>
              <a:rPr sz="1575" baseline="2645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575" spc="-75" baseline="2645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575" baseline="2645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95595" y="3138614"/>
            <a:ext cx="416559" cy="10071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15500"/>
              </a:lnSpc>
              <a:spcBef>
                <a:spcPts val="60"/>
              </a:spcBef>
            </a:pPr>
            <a:r>
              <a:rPr sz="1400" spc="-20" dirty="0">
                <a:latin typeface="Consolas"/>
                <a:cs typeface="Consolas"/>
              </a:rPr>
              <a:t>w1_3 b1_3 z1_3 a1_3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82728" y="3138614"/>
            <a:ext cx="1898014" cy="10071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Consolas"/>
                <a:cs typeface="Consolas"/>
              </a:rPr>
              <a:t>=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np.array([5,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spc="-35" dirty="0">
                <a:latin typeface="Consolas"/>
                <a:cs typeface="Consolas"/>
              </a:rPr>
              <a:t>-</a:t>
            </a:r>
            <a:r>
              <a:rPr sz="1400" spc="-25" dirty="0">
                <a:latin typeface="Consolas"/>
                <a:cs typeface="Consolas"/>
              </a:rPr>
              <a:t>6])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latin typeface="Consolas"/>
                <a:cs typeface="Consolas"/>
              </a:rPr>
              <a:t>=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np.array([2])</a:t>
            </a:r>
            <a:endParaRPr sz="1400">
              <a:latin typeface="Consolas"/>
              <a:cs typeface="Consolas"/>
            </a:endParaRPr>
          </a:p>
          <a:p>
            <a:pPr marL="2095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nsolas"/>
                <a:cs typeface="Consolas"/>
              </a:rPr>
              <a:t>=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np.dot(w1_3,x)+b</a:t>
            </a:r>
            <a:endParaRPr sz="1400">
              <a:latin typeface="Consolas"/>
              <a:cs typeface="Consolas"/>
            </a:endParaRPr>
          </a:p>
          <a:p>
            <a:pPr marL="18415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latin typeface="Consolas"/>
                <a:cs typeface="Consolas"/>
              </a:rPr>
              <a:t>=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sigmoid(z1_3)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29176" y="860361"/>
            <a:ext cx="3517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-30" baseline="-29761" dirty="0">
                <a:solidFill>
                  <a:srgbClr val="FF40FF"/>
                </a:solidFill>
                <a:latin typeface="Cambria Math"/>
                <a:cs typeface="Cambria Math"/>
              </a:rPr>
              <a:t>𝑎</a:t>
            </a:r>
            <a:r>
              <a:rPr sz="1050" spc="-20" dirty="0">
                <a:solidFill>
                  <a:srgbClr val="FF40FF"/>
                </a:solidFill>
                <a:latin typeface="Cambria Math"/>
                <a:cs typeface="Cambria Math"/>
              </a:rPr>
              <a:t>[2]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03063" y="1001522"/>
            <a:ext cx="142875" cy="43815"/>
          </a:xfrm>
          <a:custGeom>
            <a:avLst/>
            <a:gdLst/>
            <a:ahLst/>
            <a:cxnLst/>
            <a:rect l="l" t="t" r="r" b="b"/>
            <a:pathLst>
              <a:path w="142875" h="43815">
                <a:moveTo>
                  <a:pt x="120650" y="0"/>
                </a:moveTo>
                <a:lnTo>
                  <a:pt x="115950" y="5206"/>
                </a:lnTo>
                <a:lnTo>
                  <a:pt x="130175" y="17525"/>
                </a:lnTo>
                <a:lnTo>
                  <a:pt x="0" y="17525"/>
                </a:lnTo>
                <a:lnTo>
                  <a:pt x="0" y="25780"/>
                </a:lnTo>
                <a:lnTo>
                  <a:pt x="130175" y="25780"/>
                </a:lnTo>
                <a:lnTo>
                  <a:pt x="115950" y="38100"/>
                </a:lnTo>
                <a:lnTo>
                  <a:pt x="120650" y="43433"/>
                </a:lnTo>
                <a:lnTo>
                  <a:pt x="142875" y="24256"/>
                </a:lnTo>
                <a:lnTo>
                  <a:pt x="142875" y="19050"/>
                </a:lnTo>
                <a:lnTo>
                  <a:pt x="12065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41213" y="1001522"/>
            <a:ext cx="85725" cy="43815"/>
          </a:xfrm>
          <a:custGeom>
            <a:avLst/>
            <a:gdLst/>
            <a:ahLst/>
            <a:cxnLst/>
            <a:rect l="l" t="t" r="r" b="b"/>
            <a:pathLst>
              <a:path w="85725" h="43815">
                <a:moveTo>
                  <a:pt x="63500" y="0"/>
                </a:moveTo>
                <a:lnTo>
                  <a:pt x="58800" y="5206"/>
                </a:lnTo>
                <a:lnTo>
                  <a:pt x="73025" y="17525"/>
                </a:lnTo>
                <a:lnTo>
                  <a:pt x="0" y="17525"/>
                </a:lnTo>
                <a:lnTo>
                  <a:pt x="0" y="25780"/>
                </a:lnTo>
                <a:lnTo>
                  <a:pt x="73025" y="25780"/>
                </a:lnTo>
                <a:lnTo>
                  <a:pt x="58800" y="38100"/>
                </a:lnTo>
                <a:lnTo>
                  <a:pt x="63500" y="43433"/>
                </a:lnTo>
                <a:lnTo>
                  <a:pt x="85725" y="24256"/>
                </a:lnTo>
                <a:lnTo>
                  <a:pt x="85725" y="19050"/>
                </a:lnTo>
                <a:lnTo>
                  <a:pt x="635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55771" y="1718754"/>
            <a:ext cx="2190750" cy="50863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latin typeface="Consolas"/>
                <a:cs typeface="Consolas"/>
              </a:rPr>
              <a:t>=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np.dot(w2_1,a1)+b2_1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latin typeface="Consolas"/>
                <a:cs typeface="Consolas"/>
              </a:rPr>
              <a:t>=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sigmoid(z1_1)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30446" y="904303"/>
            <a:ext cx="2447925" cy="132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0444">
              <a:lnSpc>
                <a:spcPts val="830"/>
              </a:lnSpc>
              <a:spcBef>
                <a:spcPts val="100"/>
              </a:spcBef>
              <a:tabLst>
                <a:tab pos="1898014" algn="l"/>
              </a:tabLst>
            </a:pPr>
            <a:r>
              <a:rPr sz="1050" spc="-25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050" spc="-25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050">
              <a:latin typeface="Cambria Math"/>
              <a:cs typeface="Cambria Math"/>
            </a:endParaRPr>
          </a:p>
          <a:p>
            <a:pPr marL="141605">
              <a:lnSpc>
                <a:spcPts val="1250"/>
              </a:lnSpc>
              <a:tabLst>
                <a:tab pos="495934" algn="l"/>
                <a:tab pos="1230630" algn="l"/>
              </a:tabLst>
            </a:pPr>
            <a:r>
              <a:rPr sz="1575" spc="-75" baseline="-26455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575" baseline="-26455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135" dirty="0">
                <a:latin typeface="Cambria Math"/>
                <a:cs typeface="Cambria Math"/>
              </a:rPr>
              <a:t> </a:t>
            </a:r>
            <a:r>
              <a:rPr sz="1400" spc="-20" dirty="0">
                <a:latin typeface="Cambria Math"/>
                <a:cs typeface="Cambria Math"/>
              </a:rPr>
              <a:t>𝑔(</a:t>
            </a:r>
            <a:r>
              <a:rPr sz="1400" spc="-20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575" spc="-30" baseline="-23809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575" baseline="-23809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400" spc="55" dirty="0">
                <a:latin typeface="Cambria Math"/>
                <a:cs typeface="Cambria Math"/>
              </a:rPr>
              <a:t>∙</a:t>
            </a:r>
            <a:r>
              <a:rPr sz="1400" spc="-50" dirty="0"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75" baseline="2910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1575" spc="209" baseline="2910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-35" dirty="0"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baseline="-23809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575" spc="352" baseline="-23809" dirty="0">
                <a:solidFill>
                  <a:srgbClr val="7030A0"/>
                </a:solidFill>
                <a:latin typeface="Cambria Math"/>
                <a:cs typeface="Cambria Math"/>
              </a:rPr>
              <a:t>  </a:t>
            </a:r>
            <a:r>
              <a:rPr sz="1400" spc="-50" dirty="0"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  <a:p>
            <a:pPr marL="44450" marR="43180" indent="-6985">
              <a:lnSpc>
                <a:spcPct val="112100"/>
              </a:lnSpc>
              <a:spcBef>
                <a:spcPts val="575"/>
              </a:spcBef>
            </a:pPr>
            <a:r>
              <a:rPr sz="1400" dirty="0">
                <a:latin typeface="Consolas"/>
                <a:cs typeface="Consolas"/>
              </a:rPr>
              <a:t>w2_1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np.array([-</a:t>
            </a:r>
            <a:r>
              <a:rPr sz="1400" dirty="0">
                <a:latin typeface="Consolas"/>
                <a:cs typeface="Consolas"/>
              </a:rPr>
              <a:t>7,</a:t>
            </a:r>
            <a:r>
              <a:rPr sz="1400" spc="-65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8]) </a:t>
            </a:r>
            <a:r>
              <a:rPr sz="1400" dirty="0">
                <a:latin typeface="Consolas"/>
                <a:cs typeface="Consolas"/>
              </a:rPr>
              <a:t>b2_1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np.array([3]) </a:t>
            </a:r>
            <a:r>
              <a:rPr sz="1400" spc="-20" dirty="0">
                <a:latin typeface="Consolas"/>
                <a:cs typeface="Consolas"/>
              </a:rPr>
              <a:t>z2_1</a:t>
            </a:r>
            <a:endParaRPr sz="1400">
              <a:latin typeface="Consolas"/>
              <a:cs typeface="Consolas"/>
            </a:endParaRPr>
          </a:p>
          <a:p>
            <a:pPr marL="52069">
              <a:lnSpc>
                <a:spcPct val="100000"/>
              </a:lnSpc>
              <a:spcBef>
                <a:spcPts val="225"/>
              </a:spcBef>
            </a:pPr>
            <a:r>
              <a:rPr sz="1400" spc="-20" dirty="0">
                <a:latin typeface="Consolas"/>
                <a:cs typeface="Consolas"/>
              </a:rPr>
              <a:t>a2_1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0025" y="782701"/>
            <a:ext cx="3211830" cy="1710055"/>
            <a:chOff x="200025" y="782701"/>
            <a:chExt cx="3211830" cy="171005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25" y="782701"/>
              <a:ext cx="3211449" cy="171005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93647" y="1264793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30">
                  <a:moveTo>
                    <a:pt x="91693" y="0"/>
                  </a:moveTo>
                  <a:lnTo>
                    <a:pt x="85090" y="7493"/>
                  </a:lnTo>
                  <a:lnTo>
                    <a:pt x="105156" y="25019"/>
                  </a:lnTo>
                  <a:lnTo>
                    <a:pt x="0" y="25019"/>
                  </a:lnTo>
                  <a:lnTo>
                    <a:pt x="0" y="36830"/>
                  </a:lnTo>
                  <a:lnTo>
                    <a:pt x="105156" y="36830"/>
                  </a:lnTo>
                  <a:lnTo>
                    <a:pt x="85090" y="54229"/>
                  </a:lnTo>
                  <a:lnTo>
                    <a:pt x="91693" y="61722"/>
                  </a:lnTo>
                  <a:lnTo>
                    <a:pt x="123316" y="34544"/>
                  </a:lnTo>
                  <a:lnTo>
                    <a:pt x="123316" y="27305"/>
                  </a:lnTo>
                  <a:lnTo>
                    <a:pt x="9169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444371" y="1104328"/>
            <a:ext cx="17818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358265" algn="l"/>
              </a:tabLst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15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3000" spc="-30" baseline="-19444" dirty="0">
                <a:solidFill>
                  <a:srgbClr val="FF40FF"/>
                </a:solidFill>
                <a:latin typeface="Cambria Math"/>
                <a:cs typeface="Cambria Math"/>
              </a:rPr>
              <a:t>a</a:t>
            </a:r>
            <a:r>
              <a:rPr sz="2250" spc="-30" baseline="1851" dirty="0">
                <a:solidFill>
                  <a:srgbClr val="FF40FF"/>
                </a:solidFill>
                <a:latin typeface="Cambria Math"/>
                <a:cs typeface="Cambria Math"/>
              </a:rPr>
              <a:t>[2]</a:t>
            </a:r>
            <a:endParaRPr sz="2250" baseline="1851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2531" y="1276350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32" y="0"/>
                </a:moveTo>
                <a:lnTo>
                  <a:pt x="85077" y="7620"/>
                </a:lnTo>
                <a:lnTo>
                  <a:pt x="105168" y="25019"/>
                </a:lnTo>
                <a:lnTo>
                  <a:pt x="0" y="25019"/>
                </a:lnTo>
                <a:lnTo>
                  <a:pt x="0" y="36829"/>
                </a:lnTo>
                <a:lnTo>
                  <a:pt x="105168" y="36829"/>
                </a:lnTo>
                <a:lnTo>
                  <a:pt x="85077" y="54228"/>
                </a:lnTo>
                <a:lnTo>
                  <a:pt x="91732" y="61849"/>
                </a:lnTo>
                <a:lnTo>
                  <a:pt x="123253" y="34544"/>
                </a:lnTo>
                <a:lnTo>
                  <a:pt x="123253" y="27304"/>
                </a:lnTo>
                <a:lnTo>
                  <a:pt x="91732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0034" y="1210944"/>
            <a:ext cx="1504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5494" y="1105598"/>
            <a:ext cx="44640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6269" y="905192"/>
            <a:ext cx="7334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37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8487" y="1314767"/>
            <a:ext cx="746125" cy="386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1614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82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050">
              <a:latin typeface="Cambria Math"/>
              <a:cs typeface="Cambria Math"/>
            </a:endParaRPr>
          </a:p>
          <a:p>
            <a:pPr marL="193675">
              <a:lnSpc>
                <a:spcPts val="1195"/>
              </a:lnSpc>
              <a:tabLst>
                <a:tab pos="527050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3747" y="1957387"/>
            <a:ext cx="4368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5155" y="1756981"/>
            <a:ext cx="7334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75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00250" y="1370266"/>
            <a:ext cx="6210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sz="1575" baseline="-23809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575" spc="337" baseline="-23809" dirty="0">
                <a:solidFill>
                  <a:srgbClr val="7030A0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1400" spc="-150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spc="-37" baseline="-23809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575" baseline="-23809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78430" y="1322959"/>
            <a:ext cx="5295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" algn="l"/>
              </a:tabLst>
            </a:pPr>
            <a:r>
              <a:rPr sz="1050" spc="-25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050" spc="-25" dirty="0">
                <a:solidFill>
                  <a:srgbClr val="585858"/>
                </a:solidFill>
                <a:latin typeface="Cambria Math"/>
                <a:cs typeface="Cambria Math"/>
              </a:rPr>
              <a:t>[2]</a:t>
            </a:r>
            <a:endParaRPr sz="1050">
              <a:latin typeface="Cambria Math"/>
              <a:cs typeface="Cambria Math"/>
            </a:endParaRPr>
          </a:p>
        </p:txBody>
      </p:sp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701" y="4193870"/>
            <a:ext cx="394668" cy="120015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361564" y="4270375"/>
            <a:ext cx="34804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7840" algn="l"/>
              </a:tabLst>
            </a:pPr>
            <a:r>
              <a:rPr sz="1400" spc="-25" dirty="0">
                <a:latin typeface="Consolas"/>
                <a:cs typeface="Consolas"/>
              </a:rPr>
              <a:t>a1</a:t>
            </a:r>
            <a:r>
              <a:rPr sz="1400" dirty="0">
                <a:latin typeface="Consolas"/>
                <a:cs typeface="Consolas"/>
              </a:rPr>
              <a:t>	=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np.array([a1_1,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a1_2,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a1_3])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6025" y="2361564"/>
            <a:ext cx="713549" cy="35306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3410" y="3829050"/>
            <a:ext cx="283463" cy="41540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86101" y="3838575"/>
            <a:ext cx="280924" cy="36846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875" y="3800475"/>
            <a:ext cx="180975" cy="18097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19325" y="4181475"/>
            <a:ext cx="180975" cy="180975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86225" y="914400"/>
            <a:ext cx="180975" cy="180975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41775" y="1316736"/>
            <a:ext cx="276478" cy="40576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64761" y="1788667"/>
            <a:ext cx="297052" cy="427355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75550" y="1737741"/>
            <a:ext cx="472948" cy="420624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8245475" y="1848167"/>
            <a:ext cx="4064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 dirty="0">
                <a:latin typeface="Consolas"/>
                <a:cs typeface="Consolas"/>
              </a:rPr>
              <a:t>w2_1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14038" y="3851312"/>
            <a:ext cx="655098" cy="7264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14106" y="2073148"/>
            <a:ext cx="492125" cy="12826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85541" y="1171193"/>
            <a:ext cx="5378450" cy="848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1030" marR="5080" indent="-1878964">
              <a:lnSpc>
                <a:spcPct val="100000"/>
              </a:lnSpc>
              <a:spcBef>
                <a:spcPts val="105"/>
              </a:spcBef>
            </a:pPr>
            <a:r>
              <a:rPr sz="2700" dirty="0">
                <a:latin typeface="Lucida Sans Unicode"/>
                <a:cs typeface="Lucida Sans Unicode"/>
              </a:rPr>
              <a:t>Neural</a:t>
            </a:r>
            <a:r>
              <a:rPr sz="2700" spc="9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network</a:t>
            </a:r>
            <a:r>
              <a:rPr sz="2700" spc="150" dirty="0">
                <a:latin typeface="Lucida Sans Unicode"/>
                <a:cs typeface="Lucida Sans Unicode"/>
              </a:rPr>
              <a:t> </a:t>
            </a:r>
            <a:r>
              <a:rPr sz="2700" spc="75" dirty="0">
                <a:latin typeface="Lucida Sans Unicode"/>
                <a:cs typeface="Lucida Sans Unicode"/>
              </a:rPr>
              <a:t>implemenation </a:t>
            </a:r>
            <a:r>
              <a:rPr sz="2700" dirty="0">
                <a:latin typeface="Lucida Sans Unicode"/>
                <a:cs typeface="Lucida Sans Unicode"/>
              </a:rPr>
              <a:t>in</a:t>
            </a:r>
            <a:r>
              <a:rPr sz="2700" spc="-185" dirty="0">
                <a:latin typeface="Lucida Sans Unicode"/>
                <a:cs typeface="Lucida Sans Unicode"/>
              </a:rPr>
              <a:t> </a:t>
            </a:r>
            <a:r>
              <a:rPr sz="2700" spc="45" dirty="0">
                <a:latin typeface="Lucida Sans Unicode"/>
                <a:cs typeface="Lucida Sans Unicode"/>
              </a:rPr>
              <a:t>Python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6340" y="3134360"/>
            <a:ext cx="4390390" cy="7092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699135" marR="5080" indent="-686435">
              <a:lnSpc>
                <a:spcPts val="2400"/>
              </a:lnSpc>
              <a:spcBef>
                <a:spcPts val="660"/>
              </a:spcBef>
            </a:pPr>
            <a:r>
              <a:rPr sz="2450" spc="-90" dirty="0">
                <a:solidFill>
                  <a:srgbClr val="585858"/>
                </a:solidFill>
                <a:latin typeface="Arial Black"/>
                <a:cs typeface="Arial Black"/>
              </a:rPr>
              <a:t>General</a:t>
            </a:r>
            <a:r>
              <a:rPr sz="2450" spc="-114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2450" spc="-40" dirty="0">
                <a:solidFill>
                  <a:srgbClr val="585858"/>
                </a:solidFill>
                <a:latin typeface="Arial Black"/>
                <a:cs typeface="Arial Black"/>
              </a:rPr>
              <a:t>implementation </a:t>
            </a:r>
            <a:r>
              <a:rPr sz="2450" spc="-25" dirty="0">
                <a:solidFill>
                  <a:srgbClr val="585858"/>
                </a:solidFill>
                <a:latin typeface="Arial Black"/>
                <a:cs typeface="Arial Black"/>
              </a:rPr>
              <a:t>of </a:t>
            </a:r>
            <a:r>
              <a:rPr sz="2450" spc="-85" dirty="0">
                <a:solidFill>
                  <a:srgbClr val="585858"/>
                </a:solidFill>
                <a:latin typeface="Arial Black"/>
                <a:cs typeface="Arial Black"/>
              </a:rPr>
              <a:t>forward</a:t>
            </a:r>
            <a:r>
              <a:rPr sz="2450" spc="-7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2450" spc="-10" dirty="0">
                <a:solidFill>
                  <a:srgbClr val="585858"/>
                </a:solidFill>
                <a:latin typeface="Arial Black"/>
                <a:cs typeface="Arial Black"/>
              </a:rPr>
              <a:t>propagation</a:t>
            </a:r>
            <a:endParaRPr sz="2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2466" y="4728527"/>
            <a:ext cx="10147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8F8F8"/>
                </a:solidFill>
                <a:latin typeface="Lucida Sans Unicode"/>
                <a:cs typeface="Lucida Sans Unicode"/>
              </a:rPr>
              <a:t>Andrew</a:t>
            </a:r>
            <a:r>
              <a:rPr sz="1400" spc="130" dirty="0">
                <a:solidFill>
                  <a:srgbClr val="F8F8F8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F8F8F8"/>
                </a:solidFill>
                <a:latin typeface="Lucida Sans Unicode"/>
                <a:cs typeface="Lucida Sans Unicode"/>
              </a:rPr>
              <a:t>Ng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1510" y="1265872"/>
            <a:ext cx="22942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def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dense(a_in,W,b,</a:t>
            </a:r>
            <a:r>
              <a:rPr sz="1400" spc="-65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g):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2390" y="1475803"/>
            <a:ext cx="2288540" cy="4533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sz="1400" dirty="0">
                <a:latin typeface="Consolas"/>
                <a:cs typeface="Consolas"/>
              </a:rPr>
              <a:t>units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W.shape[1] </a:t>
            </a:r>
            <a:r>
              <a:rPr sz="1400" dirty="0">
                <a:latin typeface="Consolas"/>
                <a:cs typeface="Consolas"/>
              </a:rPr>
              <a:t>a_out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10" dirty="0">
                <a:latin typeface="Consolas"/>
                <a:cs typeface="Consolas"/>
              </a:rPr>
              <a:t>np.zeros(units)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2390" y="1905317"/>
            <a:ext cx="2693670" cy="10922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12725" marR="512445" indent="-200660">
              <a:lnSpc>
                <a:spcPts val="1650"/>
              </a:lnSpc>
              <a:spcBef>
                <a:spcPts val="204"/>
              </a:spcBef>
            </a:pPr>
            <a:r>
              <a:rPr sz="1400" dirty="0">
                <a:latin typeface="Consolas"/>
                <a:cs typeface="Consolas"/>
              </a:rPr>
              <a:t>for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in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range(units): </a:t>
            </a:r>
            <a:r>
              <a:rPr sz="1400" dirty="0">
                <a:latin typeface="Consolas"/>
                <a:cs typeface="Consolas"/>
              </a:rPr>
              <a:t>w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W[:,j]</a:t>
            </a:r>
            <a:endParaRPr sz="1400">
              <a:latin typeface="Consolas"/>
              <a:cs typeface="Consolas"/>
            </a:endParaRPr>
          </a:p>
          <a:p>
            <a:pPr marL="212725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z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np.dot(w,a_in)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+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b[j]</a:t>
            </a:r>
            <a:endParaRPr sz="1400">
              <a:latin typeface="Consolas"/>
              <a:cs typeface="Consolas"/>
            </a:endParaRPr>
          </a:p>
          <a:p>
            <a:pPr marL="12700" marR="1001394" indent="200025">
              <a:lnSpc>
                <a:spcPts val="1650"/>
              </a:lnSpc>
              <a:spcBef>
                <a:spcPts val="70"/>
              </a:spcBef>
            </a:pPr>
            <a:r>
              <a:rPr sz="1400" dirty="0">
                <a:latin typeface="Consolas"/>
                <a:cs typeface="Consolas"/>
              </a:rPr>
              <a:t>a_out[j]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85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g(z) </a:t>
            </a:r>
            <a:r>
              <a:rPr sz="1400" dirty="0">
                <a:latin typeface="Consolas"/>
                <a:cs typeface="Consolas"/>
              </a:rPr>
              <a:t>return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a_out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5090" y="1247457"/>
            <a:ext cx="17862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def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sequential(x):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5590" y="1457642"/>
            <a:ext cx="2195195" cy="882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30"/>
              </a:spcBef>
            </a:pPr>
            <a:r>
              <a:rPr sz="1400" dirty="0">
                <a:latin typeface="Consolas"/>
                <a:cs typeface="Consolas"/>
              </a:rPr>
              <a:t>a1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dense(x,W1,b1,g) </a:t>
            </a:r>
            <a:r>
              <a:rPr sz="1400" dirty="0">
                <a:latin typeface="Consolas"/>
                <a:cs typeface="Consolas"/>
              </a:rPr>
              <a:t>a2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dense(a1,W2,b2,g) </a:t>
            </a:r>
            <a:r>
              <a:rPr sz="1400" dirty="0">
                <a:latin typeface="Consolas"/>
                <a:cs typeface="Consolas"/>
              </a:rPr>
              <a:t>a3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dense(a2,W3,b3,g) </a:t>
            </a:r>
            <a:r>
              <a:rPr sz="1400" dirty="0">
                <a:latin typeface="Consolas"/>
                <a:cs typeface="Consolas"/>
              </a:rPr>
              <a:t>a4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dense(a3,W4,b4,g)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5590" y="2316416"/>
            <a:ext cx="1012190" cy="4533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sz="1400" dirty="0">
                <a:latin typeface="Consolas"/>
                <a:cs typeface="Consolas"/>
              </a:rPr>
              <a:t>f_x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a4 </a:t>
            </a:r>
            <a:r>
              <a:rPr sz="1400" dirty="0">
                <a:latin typeface="Consolas"/>
                <a:cs typeface="Consolas"/>
              </a:rPr>
              <a:t>return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f_x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5421" y="2014347"/>
            <a:ext cx="123825" cy="43815"/>
          </a:xfrm>
          <a:custGeom>
            <a:avLst/>
            <a:gdLst/>
            <a:ahLst/>
            <a:cxnLst/>
            <a:rect l="l" t="t" r="r" b="b"/>
            <a:pathLst>
              <a:path w="123825" h="43814">
                <a:moveTo>
                  <a:pt x="101603" y="0"/>
                </a:moveTo>
                <a:lnTo>
                  <a:pt x="96917" y="5333"/>
                </a:lnTo>
                <a:lnTo>
                  <a:pt x="111052" y="17652"/>
                </a:lnTo>
                <a:lnTo>
                  <a:pt x="0" y="17652"/>
                </a:lnTo>
                <a:lnTo>
                  <a:pt x="0" y="25907"/>
                </a:lnTo>
                <a:lnTo>
                  <a:pt x="111052" y="25907"/>
                </a:lnTo>
                <a:lnTo>
                  <a:pt x="96917" y="38226"/>
                </a:lnTo>
                <a:lnTo>
                  <a:pt x="101603" y="43560"/>
                </a:lnTo>
                <a:lnTo>
                  <a:pt x="123778" y="24383"/>
                </a:lnTo>
                <a:lnTo>
                  <a:pt x="123778" y="19176"/>
                </a:lnTo>
                <a:lnTo>
                  <a:pt x="10160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7329" y="2071687"/>
            <a:ext cx="1028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87" y="1871281"/>
            <a:ext cx="5746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1050" spc="24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spc="-89" baseline="-29761" dirty="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endParaRPr sz="2100" baseline="-29761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8878" y="1957069"/>
            <a:ext cx="42545" cy="295910"/>
          </a:xfrm>
          <a:custGeom>
            <a:avLst/>
            <a:gdLst/>
            <a:ahLst/>
            <a:cxnLst/>
            <a:rect l="l" t="t" r="r" b="b"/>
            <a:pathLst>
              <a:path w="42545" h="295910">
                <a:moveTo>
                  <a:pt x="42062" y="0"/>
                </a:moveTo>
                <a:lnTo>
                  <a:pt x="0" y="0"/>
                </a:lnTo>
                <a:lnTo>
                  <a:pt x="0" y="7620"/>
                </a:lnTo>
                <a:lnTo>
                  <a:pt x="0" y="288290"/>
                </a:lnTo>
                <a:lnTo>
                  <a:pt x="0" y="295910"/>
                </a:lnTo>
                <a:lnTo>
                  <a:pt x="42062" y="295910"/>
                </a:lnTo>
                <a:lnTo>
                  <a:pt x="42062" y="288290"/>
                </a:lnTo>
                <a:lnTo>
                  <a:pt x="16344" y="288290"/>
                </a:lnTo>
                <a:lnTo>
                  <a:pt x="16344" y="7620"/>
                </a:lnTo>
                <a:lnTo>
                  <a:pt x="42062" y="7620"/>
                </a:lnTo>
                <a:lnTo>
                  <a:pt x="4206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34250" y="1957070"/>
            <a:ext cx="365760" cy="295910"/>
            <a:chOff x="834250" y="1957070"/>
            <a:chExt cx="365760" cy="295910"/>
          </a:xfrm>
        </p:grpSpPr>
        <p:sp>
          <p:nvSpPr>
            <p:cNvPr id="14" name="object 14"/>
            <p:cNvSpPr/>
            <p:nvPr/>
          </p:nvSpPr>
          <p:spPr>
            <a:xfrm>
              <a:off x="834250" y="1957069"/>
              <a:ext cx="42545" cy="295910"/>
            </a:xfrm>
            <a:custGeom>
              <a:avLst/>
              <a:gdLst/>
              <a:ahLst/>
              <a:cxnLst/>
              <a:rect l="l" t="t" r="r" b="b"/>
              <a:pathLst>
                <a:path w="42544" h="295910">
                  <a:moveTo>
                    <a:pt x="4206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5717" y="7620"/>
                  </a:lnTo>
                  <a:lnTo>
                    <a:pt x="25717" y="288290"/>
                  </a:lnTo>
                  <a:lnTo>
                    <a:pt x="0" y="288290"/>
                  </a:lnTo>
                  <a:lnTo>
                    <a:pt x="0" y="295910"/>
                  </a:lnTo>
                  <a:lnTo>
                    <a:pt x="42062" y="295910"/>
                  </a:lnTo>
                  <a:lnTo>
                    <a:pt x="42062" y="288290"/>
                  </a:lnTo>
                  <a:lnTo>
                    <a:pt x="42062" y="7620"/>
                  </a:lnTo>
                  <a:lnTo>
                    <a:pt x="4206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7135" y="2015871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63" y="5334"/>
                  </a:lnTo>
                  <a:lnTo>
                    <a:pt x="130111" y="17653"/>
                  </a:lnTo>
                  <a:lnTo>
                    <a:pt x="0" y="17653"/>
                  </a:lnTo>
                  <a:lnTo>
                    <a:pt x="0" y="25908"/>
                  </a:lnTo>
                  <a:lnTo>
                    <a:pt x="130111" y="25908"/>
                  </a:lnTo>
                  <a:lnTo>
                    <a:pt x="115963" y="38227"/>
                  </a:lnTo>
                  <a:lnTo>
                    <a:pt x="120650" y="43561"/>
                  </a:lnTo>
                  <a:lnTo>
                    <a:pt x="142836" y="24384"/>
                  </a:lnTo>
                  <a:lnTo>
                    <a:pt x="142836" y="19177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88719" y="2073338"/>
            <a:ext cx="1028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08810" y="1958339"/>
            <a:ext cx="42545" cy="297180"/>
          </a:xfrm>
          <a:custGeom>
            <a:avLst/>
            <a:gdLst/>
            <a:ahLst/>
            <a:cxnLst/>
            <a:rect l="l" t="t" r="r" b="b"/>
            <a:pathLst>
              <a:path w="42544" h="297180">
                <a:moveTo>
                  <a:pt x="42037" y="0"/>
                </a:moveTo>
                <a:lnTo>
                  <a:pt x="0" y="0"/>
                </a:lnTo>
                <a:lnTo>
                  <a:pt x="0" y="7620"/>
                </a:lnTo>
                <a:lnTo>
                  <a:pt x="25781" y="7620"/>
                </a:lnTo>
                <a:lnTo>
                  <a:pt x="25781" y="289560"/>
                </a:lnTo>
                <a:lnTo>
                  <a:pt x="0" y="289560"/>
                </a:lnTo>
                <a:lnTo>
                  <a:pt x="0" y="297180"/>
                </a:lnTo>
                <a:lnTo>
                  <a:pt x="42037" y="297180"/>
                </a:lnTo>
                <a:lnTo>
                  <a:pt x="42037" y="289560"/>
                </a:lnTo>
                <a:lnTo>
                  <a:pt x="42037" y="7620"/>
                </a:lnTo>
                <a:lnTo>
                  <a:pt x="4203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9664" y="1958339"/>
            <a:ext cx="42545" cy="297180"/>
          </a:xfrm>
          <a:custGeom>
            <a:avLst/>
            <a:gdLst/>
            <a:ahLst/>
            <a:cxnLst/>
            <a:rect l="l" t="t" r="r" b="b"/>
            <a:pathLst>
              <a:path w="42544" h="297180">
                <a:moveTo>
                  <a:pt x="42037" y="0"/>
                </a:moveTo>
                <a:lnTo>
                  <a:pt x="0" y="0"/>
                </a:lnTo>
                <a:lnTo>
                  <a:pt x="0" y="7620"/>
                </a:lnTo>
                <a:lnTo>
                  <a:pt x="0" y="289560"/>
                </a:lnTo>
                <a:lnTo>
                  <a:pt x="0" y="297180"/>
                </a:lnTo>
                <a:lnTo>
                  <a:pt x="42037" y="297180"/>
                </a:lnTo>
                <a:lnTo>
                  <a:pt x="42037" y="289560"/>
                </a:lnTo>
                <a:lnTo>
                  <a:pt x="16383" y="289560"/>
                </a:lnTo>
                <a:lnTo>
                  <a:pt x="16383" y="7620"/>
                </a:lnTo>
                <a:lnTo>
                  <a:pt x="42037" y="7620"/>
                </a:lnTo>
                <a:lnTo>
                  <a:pt x="4203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8022" y="1872932"/>
            <a:ext cx="1265555" cy="453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1664"/>
              </a:lnSpc>
              <a:spcBef>
                <a:spcPts val="125"/>
              </a:spcBef>
              <a:tabLst>
                <a:tab pos="369570" algn="l"/>
              </a:tabLst>
            </a:pPr>
            <a:r>
              <a:rPr sz="1400" spc="-50" dirty="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1050" spc="10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-29761" dirty="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sz="2100" spc="277" baseline="-29761" dirty="0">
                <a:solidFill>
                  <a:srgbClr val="585858"/>
                </a:solidFill>
                <a:latin typeface="Cambria Math"/>
                <a:cs typeface="Cambria Math"/>
              </a:rPr>
              <a:t>  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−3</a:t>
            </a:r>
            <a:endParaRPr sz="1400">
              <a:latin typeface="Cambria Math"/>
              <a:cs typeface="Cambria Math"/>
            </a:endParaRPr>
          </a:p>
          <a:p>
            <a:pPr marL="38100">
              <a:lnSpc>
                <a:spcPts val="1664"/>
              </a:lnSpc>
              <a:tabLst>
                <a:tab pos="1047115" algn="l"/>
              </a:tabLst>
            </a:pPr>
            <a:r>
              <a:rPr sz="1400" spc="-50" dirty="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585858"/>
                </a:solidFill>
                <a:latin typeface="Cambria Math"/>
                <a:cs typeface="Cambria Math"/>
              </a:rPr>
              <a:t>4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14525" y="1876425"/>
            <a:ext cx="1209675" cy="457200"/>
            <a:chOff x="1914525" y="1876425"/>
            <a:chExt cx="1209675" cy="457200"/>
          </a:xfrm>
        </p:grpSpPr>
        <p:sp>
          <p:nvSpPr>
            <p:cNvPr id="21" name="object 21"/>
            <p:cNvSpPr/>
            <p:nvPr/>
          </p:nvSpPr>
          <p:spPr>
            <a:xfrm>
              <a:off x="1914525" y="1876425"/>
              <a:ext cx="1209675" cy="457200"/>
            </a:xfrm>
            <a:custGeom>
              <a:avLst/>
              <a:gdLst/>
              <a:ahLst/>
              <a:cxnLst/>
              <a:rect l="l" t="t" r="r" b="b"/>
              <a:pathLst>
                <a:path w="1209675" h="457200">
                  <a:moveTo>
                    <a:pt x="1209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09675" y="457200"/>
                  </a:lnTo>
                  <a:lnTo>
                    <a:pt x="120967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63495" y="2028444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51" y="5206"/>
                  </a:lnTo>
                  <a:lnTo>
                    <a:pt x="130048" y="17525"/>
                  </a:lnTo>
                  <a:lnTo>
                    <a:pt x="0" y="17525"/>
                  </a:lnTo>
                  <a:lnTo>
                    <a:pt x="0" y="25907"/>
                  </a:lnTo>
                  <a:lnTo>
                    <a:pt x="130048" y="25907"/>
                  </a:lnTo>
                  <a:lnTo>
                    <a:pt x="115951" y="38100"/>
                  </a:lnTo>
                  <a:lnTo>
                    <a:pt x="120650" y="43433"/>
                  </a:lnTo>
                  <a:lnTo>
                    <a:pt x="142748" y="24256"/>
                  </a:lnTo>
                  <a:lnTo>
                    <a:pt x="142748" y="19176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95829" y="2085657"/>
            <a:ext cx="1028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36012" y="1971039"/>
            <a:ext cx="321310" cy="297180"/>
          </a:xfrm>
          <a:custGeom>
            <a:avLst/>
            <a:gdLst/>
            <a:ahLst/>
            <a:cxnLst/>
            <a:rect l="l" t="t" r="r" b="b"/>
            <a:pathLst>
              <a:path w="321310" h="297180">
                <a:moveTo>
                  <a:pt x="42037" y="0"/>
                </a:moveTo>
                <a:lnTo>
                  <a:pt x="0" y="0"/>
                </a:lnTo>
                <a:lnTo>
                  <a:pt x="0" y="7620"/>
                </a:lnTo>
                <a:lnTo>
                  <a:pt x="0" y="288290"/>
                </a:lnTo>
                <a:lnTo>
                  <a:pt x="0" y="297180"/>
                </a:lnTo>
                <a:lnTo>
                  <a:pt x="42037" y="297180"/>
                </a:lnTo>
                <a:lnTo>
                  <a:pt x="42037" y="288290"/>
                </a:lnTo>
                <a:lnTo>
                  <a:pt x="16256" y="288290"/>
                </a:lnTo>
                <a:lnTo>
                  <a:pt x="16256" y="7620"/>
                </a:lnTo>
                <a:lnTo>
                  <a:pt x="42037" y="7620"/>
                </a:lnTo>
                <a:lnTo>
                  <a:pt x="42037" y="0"/>
                </a:lnTo>
                <a:close/>
              </a:path>
              <a:path w="321310" h="297180">
                <a:moveTo>
                  <a:pt x="321183" y="0"/>
                </a:moveTo>
                <a:lnTo>
                  <a:pt x="279146" y="0"/>
                </a:lnTo>
                <a:lnTo>
                  <a:pt x="279146" y="7620"/>
                </a:lnTo>
                <a:lnTo>
                  <a:pt x="304800" y="7620"/>
                </a:lnTo>
                <a:lnTo>
                  <a:pt x="304800" y="288290"/>
                </a:lnTo>
                <a:lnTo>
                  <a:pt x="279146" y="288290"/>
                </a:lnTo>
                <a:lnTo>
                  <a:pt x="279146" y="297180"/>
                </a:lnTo>
                <a:lnTo>
                  <a:pt x="321183" y="297180"/>
                </a:lnTo>
                <a:lnTo>
                  <a:pt x="321183" y="288290"/>
                </a:lnTo>
                <a:lnTo>
                  <a:pt x="321183" y="7620"/>
                </a:lnTo>
                <a:lnTo>
                  <a:pt x="32118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14854" y="1885632"/>
            <a:ext cx="933450" cy="452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1664"/>
              </a:lnSpc>
              <a:spcBef>
                <a:spcPts val="125"/>
              </a:spcBef>
              <a:tabLst>
                <a:tab pos="727075" algn="l"/>
              </a:tabLst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1050" spc="19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spc="-89" baseline="-29761" dirty="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sz="2100" baseline="-29761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585858"/>
                </a:solidFill>
                <a:latin typeface="Cambria Math"/>
                <a:cs typeface="Cambria Math"/>
              </a:rPr>
              <a:t>5</a:t>
            </a:r>
            <a:endParaRPr sz="1400">
              <a:latin typeface="Cambria Math"/>
              <a:cs typeface="Cambria Math"/>
            </a:endParaRPr>
          </a:p>
          <a:p>
            <a:pPr marR="30480" algn="r">
              <a:lnSpc>
                <a:spcPts val="1664"/>
              </a:lnSpc>
            </a:pP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−6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5270" y="3198177"/>
            <a:ext cx="7969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575" baseline="39682" dirty="0">
                <a:solidFill>
                  <a:srgbClr val="585858"/>
                </a:solidFill>
                <a:latin typeface="Cambria Math"/>
                <a:cs typeface="Cambria Math"/>
              </a:rPr>
              <a:t>[𝑙]</a:t>
            </a:r>
            <a:r>
              <a:rPr sz="1575" spc="419" baseline="39682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sz="1400" spc="10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−1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33550" y="3133725"/>
            <a:ext cx="819150" cy="371475"/>
          </a:xfrm>
          <a:custGeom>
            <a:avLst/>
            <a:gdLst/>
            <a:ahLst/>
            <a:cxnLst/>
            <a:rect l="l" t="t" r="r" b="b"/>
            <a:pathLst>
              <a:path w="819150" h="371475">
                <a:moveTo>
                  <a:pt x="819150" y="0"/>
                </a:moveTo>
                <a:lnTo>
                  <a:pt x="0" y="0"/>
                </a:lnTo>
                <a:lnTo>
                  <a:pt x="0" y="371475"/>
                </a:lnTo>
                <a:lnTo>
                  <a:pt x="819150" y="371475"/>
                </a:lnTo>
                <a:lnTo>
                  <a:pt x="81915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6712" y="3303206"/>
            <a:ext cx="166623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7730" algn="l"/>
                <a:tab pos="1575435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30935" y="3102610"/>
            <a:ext cx="135064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[𝑙]</a:t>
            </a:r>
            <a:r>
              <a:rPr sz="1050" spc="27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-29761" dirty="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sz="2100" spc="127" baseline="-29761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-29761" dirty="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sz="2100" spc="195" baseline="-29761" dirty="0">
                <a:solidFill>
                  <a:srgbClr val="585858"/>
                </a:solidFill>
                <a:latin typeface="Cambria Math"/>
                <a:cs typeface="Cambria Math"/>
              </a:rPr>
              <a:t>  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[𝑙]</a:t>
            </a:r>
            <a:r>
              <a:rPr sz="1050" spc="28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-29761" dirty="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sz="2100" spc="127" baseline="-29761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spc="-75" baseline="-29761" dirty="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endParaRPr sz="2100" baseline="-29761">
              <a:latin typeface="Cambria Math"/>
              <a:cs typeface="Cambria Math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2378" y="1954529"/>
            <a:ext cx="497713" cy="14147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3504" y="1478661"/>
            <a:ext cx="1457071" cy="510666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809625" y="533463"/>
            <a:ext cx="704850" cy="1352550"/>
            <a:chOff x="809625" y="533463"/>
            <a:chExt cx="704850" cy="1352550"/>
          </a:xfrm>
        </p:grpSpPr>
        <p:sp>
          <p:nvSpPr>
            <p:cNvPr id="33" name="object 33"/>
            <p:cNvSpPr/>
            <p:nvPr/>
          </p:nvSpPr>
          <p:spPr>
            <a:xfrm>
              <a:off x="890587" y="547751"/>
              <a:ext cx="553085" cy="1323975"/>
            </a:xfrm>
            <a:custGeom>
              <a:avLst/>
              <a:gdLst/>
              <a:ahLst/>
              <a:cxnLst/>
              <a:rect l="l" t="t" r="r" b="b"/>
              <a:pathLst>
                <a:path w="553085" h="1323975">
                  <a:moveTo>
                    <a:pt x="0" y="92075"/>
                  </a:moveTo>
                  <a:lnTo>
                    <a:pt x="7235" y="56203"/>
                  </a:lnTo>
                  <a:lnTo>
                    <a:pt x="26968" y="26939"/>
                  </a:lnTo>
                  <a:lnTo>
                    <a:pt x="56235" y="7225"/>
                  </a:lnTo>
                  <a:lnTo>
                    <a:pt x="92075" y="0"/>
                  </a:lnTo>
                  <a:lnTo>
                    <a:pt x="460311" y="0"/>
                  </a:lnTo>
                  <a:lnTo>
                    <a:pt x="496202" y="7225"/>
                  </a:lnTo>
                  <a:lnTo>
                    <a:pt x="525510" y="26939"/>
                  </a:lnTo>
                  <a:lnTo>
                    <a:pt x="545268" y="56203"/>
                  </a:lnTo>
                  <a:lnTo>
                    <a:pt x="552513" y="92075"/>
                  </a:lnTo>
                  <a:lnTo>
                    <a:pt x="552513" y="1231773"/>
                  </a:lnTo>
                  <a:lnTo>
                    <a:pt x="545268" y="1267664"/>
                  </a:lnTo>
                  <a:lnTo>
                    <a:pt x="525510" y="1296971"/>
                  </a:lnTo>
                  <a:lnTo>
                    <a:pt x="496202" y="1316730"/>
                  </a:lnTo>
                  <a:lnTo>
                    <a:pt x="460311" y="1323975"/>
                  </a:lnTo>
                  <a:lnTo>
                    <a:pt x="92075" y="1323975"/>
                  </a:lnTo>
                  <a:lnTo>
                    <a:pt x="56235" y="1316730"/>
                  </a:lnTo>
                  <a:lnTo>
                    <a:pt x="26968" y="1296971"/>
                  </a:lnTo>
                  <a:lnTo>
                    <a:pt x="7235" y="1267664"/>
                  </a:lnTo>
                  <a:lnTo>
                    <a:pt x="0" y="1231773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6312" y="604901"/>
              <a:ext cx="381635" cy="1171575"/>
            </a:xfrm>
            <a:custGeom>
              <a:avLst/>
              <a:gdLst/>
              <a:ahLst/>
              <a:cxnLst/>
              <a:rect l="l" t="t" r="r" b="b"/>
              <a:pathLst>
                <a:path w="381634" h="1171575">
                  <a:moveTo>
                    <a:pt x="0" y="180975"/>
                  </a:moveTo>
                  <a:lnTo>
                    <a:pt x="6634" y="132820"/>
                  </a:lnTo>
                  <a:lnTo>
                    <a:pt x="25359" y="89577"/>
                  </a:lnTo>
                  <a:lnTo>
                    <a:pt x="54402" y="52959"/>
                  </a:lnTo>
                  <a:lnTo>
                    <a:pt x="91993" y="24680"/>
                  </a:lnTo>
                  <a:lnTo>
                    <a:pt x="136361" y="6455"/>
                  </a:lnTo>
                  <a:lnTo>
                    <a:pt x="185737" y="0"/>
                  </a:lnTo>
                  <a:lnTo>
                    <a:pt x="235117" y="6455"/>
                  </a:lnTo>
                  <a:lnTo>
                    <a:pt x="279498" y="24680"/>
                  </a:lnTo>
                  <a:lnTo>
                    <a:pt x="317104" y="52959"/>
                  </a:lnTo>
                  <a:lnTo>
                    <a:pt x="346162" y="89577"/>
                  </a:lnTo>
                  <a:lnTo>
                    <a:pt x="364898" y="132820"/>
                  </a:lnTo>
                  <a:lnTo>
                    <a:pt x="371538" y="180975"/>
                  </a:lnTo>
                  <a:lnTo>
                    <a:pt x="364898" y="229085"/>
                  </a:lnTo>
                  <a:lnTo>
                    <a:pt x="346162" y="272316"/>
                  </a:lnTo>
                  <a:lnTo>
                    <a:pt x="317104" y="308943"/>
                  </a:lnTo>
                  <a:lnTo>
                    <a:pt x="279498" y="337241"/>
                  </a:lnTo>
                  <a:lnTo>
                    <a:pt x="235117" y="355485"/>
                  </a:lnTo>
                  <a:lnTo>
                    <a:pt x="185737" y="361950"/>
                  </a:lnTo>
                  <a:lnTo>
                    <a:pt x="136361" y="355485"/>
                  </a:lnTo>
                  <a:lnTo>
                    <a:pt x="91993" y="337241"/>
                  </a:lnTo>
                  <a:lnTo>
                    <a:pt x="54402" y="308943"/>
                  </a:lnTo>
                  <a:lnTo>
                    <a:pt x="25359" y="272316"/>
                  </a:lnTo>
                  <a:lnTo>
                    <a:pt x="6634" y="229085"/>
                  </a:lnTo>
                  <a:lnTo>
                    <a:pt x="0" y="180975"/>
                  </a:lnTo>
                  <a:close/>
                </a:path>
                <a:path w="381634" h="1171575">
                  <a:moveTo>
                    <a:pt x="9525" y="581025"/>
                  </a:moveTo>
                  <a:lnTo>
                    <a:pt x="15989" y="532870"/>
                  </a:lnTo>
                  <a:lnTo>
                    <a:pt x="34233" y="489627"/>
                  </a:lnTo>
                  <a:lnTo>
                    <a:pt x="62531" y="453009"/>
                  </a:lnTo>
                  <a:lnTo>
                    <a:pt x="99158" y="424730"/>
                  </a:lnTo>
                  <a:lnTo>
                    <a:pt x="142389" y="406505"/>
                  </a:lnTo>
                  <a:lnTo>
                    <a:pt x="190500" y="400050"/>
                  </a:lnTo>
                  <a:lnTo>
                    <a:pt x="238614" y="406505"/>
                  </a:lnTo>
                  <a:lnTo>
                    <a:pt x="281857" y="424730"/>
                  </a:lnTo>
                  <a:lnTo>
                    <a:pt x="318500" y="453009"/>
                  </a:lnTo>
                  <a:lnTo>
                    <a:pt x="346813" y="489627"/>
                  </a:lnTo>
                  <a:lnTo>
                    <a:pt x="365069" y="532870"/>
                  </a:lnTo>
                  <a:lnTo>
                    <a:pt x="371538" y="581025"/>
                  </a:lnTo>
                  <a:lnTo>
                    <a:pt x="365069" y="629135"/>
                  </a:lnTo>
                  <a:lnTo>
                    <a:pt x="346813" y="672366"/>
                  </a:lnTo>
                  <a:lnTo>
                    <a:pt x="318500" y="708993"/>
                  </a:lnTo>
                  <a:lnTo>
                    <a:pt x="281857" y="737291"/>
                  </a:lnTo>
                  <a:lnTo>
                    <a:pt x="238614" y="755535"/>
                  </a:lnTo>
                  <a:lnTo>
                    <a:pt x="190500" y="762000"/>
                  </a:lnTo>
                  <a:lnTo>
                    <a:pt x="142389" y="755535"/>
                  </a:lnTo>
                  <a:lnTo>
                    <a:pt x="99158" y="737291"/>
                  </a:lnTo>
                  <a:lnTo>
                    <a:pt x="62531" y="708993"/>
                  </a:lnTo>
                  <a:lnTo>
                    <a:pt x="34233" y="672366"/>
                  </a:lnTo>
                  <a:lnTo>
                    <a:pt x="15989" y="629135"/>
                  </a:lnTo>
                  <a:lnTo>
                    <a:pt x="9525" y="581025"/>
                  </a:lnTo>
                  <a:close/>
                </a:path>
                <a:path w="381634" h="1171575">
                  <a:moveTo>
                    <a:pt x="9525" y="985774"/>
                  </a:moveTo>
                  <a:lnTo>
                    <a:pt x="16159" y="936389"/>
                  </a:lnTo>
                  <a:lnTo>
                    <a:pt x="34884" y="892029"/>
                  </a:lnTo>
                  <a:lnTo>
                    <a:pt x="63927" y="854455"/>
                  </a:lnTo>
                  <a:lnTo>
                    <a:pt x="101518" y="825434"/>
                  </a:lnTo>
                  <a:lnTo>
                    <a:pt x="145886" y="806727"/>
                  </a:lnTo>
                  <a:lnTo>
                    <a:pt x="195262" y="800100"/>
                  </a:lnTo>
                  <a:lnTo>
                    <a:pt x="244656" y="806727"/>
                  </a:lnTo>
                  <a:lnTo>
                    <a:pt x="289040" y="825434"/>
                  </a:lnTo>
                  <a:lnTo>
                    <a:pt x="326644" y="854456"/>
                  </a:lnTo>
                  <a:lnTo>
                    <a:pt x="355696" y="892029"/>
                  </a:lnTo>
                  <a:lnTo>
                    <a:pt x="374426" y="936389"/>
                  </a:lnTo>
                  <a:lnTo>
                    <a:pt x="381063" y="985774"/>
                  </a:lnTo>
                  <a:lnTo>
                    <a:pt x="374426" y="1035167"/>
                  </a:lnTo>
                  <a:lnTo>
                    <a:pt x="355696" y="1079551"/>
                  </a:lnTo>
                  <a:lnTo>
                    <a:pt x="326644" y="1117155"/>
                  </a:lnTo>
                  <a:lnTo>
                    <a:pt x="289040" y="1146207"/>
                  </a:lnTo>
                  <a:lnTo>
                    <a:pt x="244656" y="1164938"/>
                  </a:lnTo>
                  <a:lnTo>
                    <a:pt x="195262" y="1171575"/>
                  </a:lnTo>
                  <a:lnTo>
                    <a:pt x="145886" y="1164938"/>
                  </a:lnTo>
                  <a:lnTo>
                    <a:pt x="101518" y="1146207"/>
                  </a:lnTo>
                  <a:lnTo>
                    <a:pt x="63927" y="1117155"/>
                  </a:lnTo>
                  <a:lnTo>
                    <a:pt x="34884" y="1079551"/>
                  </a:lnTo>
                  <a:lnTo>
                    <a:pt x="16159" y="1035167"/>
                  </a:lnTo>
                  <a:lnTo>
                    <a:pt x="9525" y="985774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9625" y="552450"/>
              <a:ext cx="704850" cy="361950"/>
            </a:xfrm>
            <a:custGeom>
              <a:avLst/>
              <a:gdLst/>
              <a:ahLst/>
              <a:cxnLst/>
              <a:rect l="l" t="t" r="r" b="b"/>
              <a:pathLst>
                <a:path w="704850" h="361950">
                  <a:moveTo>
                    <a:pt x="7048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704850" y="361950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0031" y="664718"/>
              <a:ext cx="123825" cy="43815"/>
            </a:xfrm>
            <a:custGeom>
              <a:avLst/>
              <a:gdLst/>
              <a:ahLst/>
              <a:cxnLst/>
              <a:rect l="l" t="t" r="r" b="b"/>
              <a:pathLst>
                <a:path w="123825" h="43815">
                  <a:moveTo>
                    <a:pt x="101600" y="0"/>
                  </a:moveTo>
                  <a:lnTo>
                    <a:pt x="96926" y="5334"/>
                  </a:lnTo>
                  <a:lnTo>
                    <a:pt x="111061" y="17653"/>
                  </a:lnTo>
                  <a:lnTo>
                    <a:pt x="0" y="17653"/>
                  </a:lnTo>
                  <a:lnTo>
                    <a:pt x="0" y="25908"/>
                  </a:lnTo>
                  <a:lnTo>
                    <a:pt x="111061" y="25908"/>
                  </a:lnTo>
                  <a:lnTo>
                    <a:pt x="96926" y="38227"/>
                  </a:lnTo>
                  <a:lnTo>
                    <a:pt x="101600" y="43561"/>
                  </a:lnTo>
                  <a:lnTo>
                    <a:pt x="123786" y="24384"/>
                  </a:lnTo>
                  <a:lnTo>
                    <a:pt x="123786" y="19177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12825" y="719391"/>
            <a:ext cx="44640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3282" y="519366"/>
            <a:ext cx="7334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37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050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81050" y="962025"/>
            <a:ext cx="742950" cy="371475"/>
            <a:chOff x="781050" y="962025"/>
            <a:chExt cx="742950" cy="371475"/>
          </a:xfrm>
        </p:grpSpPr>
        <p:sp>
          <p:nvSpPr>
            <p:cNvPr id="40" name="object 40"/>
            <p:cNvSpPr/>
            <p:nvPr/>
          </p:nvSpPr>
          <p:spPr>
            <a:xfrm>
              <a:off x="781050" y="962025"/>
              <a:ext cx="742950" cy="371475"/>
            </a:xfrm>
            <a:custGeom>
              <a:avLst/>
              <a:gdLst/>
              <a:ahLst/>
              <a:cxnLst/>
              <a:rect l="l" t="t" r="r" b="b"/>
              <a:pathLst>
                <a:path w="742950" h="371475">
                  <a:moveTo>
                    <a:pt x="74295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42950" y="371475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5601" y="1073530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5">
                  <a:moveTo>
                    <a:pt x="120650" y="0"/>
                  </a:moveTo>
                  <a:lnTo>
                    <a:pt x="115963" y="5207"/>
                  </a:lnTo>
                  <a:lnTo>
                    <a:pt x="130098" y="17526"/>
                  </a:lnTo>
                  <a:lnTo>
                    <a:pt x="0" y="17526"/>
                  </a:lnTo>
                  <a:lnTo>
                    <a:pt x="0" y="25781"/>
                  </a:lnTo>
                  <a:lnTo>
                    <a:pt x="130098" y="25781"/>
                  </a:lnTo>
                  <a:lnTo>
                    <a:pt x="115963" y="38100"/>
                  </a:lnTo>
                  <a:lnTo>
                    <a:pt x="120650" y="43434"/>
                  </a:lnTo>
                  <a:lnTo>
                    <a:pt x="142824" y="24257"/>
                  </a:lnTo>
                  <a:lnTo>
                    <a:pt x="142824" y="19177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25817" y="928687"/>
            <a:ext cx="746125" cy="386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1614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67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050">
              <a:latin typeface="Cambria Math"/>
              <a:cs typeface="Cambria Math"/>
            </a:endParaRPr>
          </a:p>
          <a:p>
            <a:pPr marL="193675">
              <a:lnSpc>
                <a:spcPts val="1195"/>
              </a:lnSpc>
              <a:tabLst>
                <a:tab pos="527050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81050" y="1400175"/>
            <a:ext cx="714375" cy="371475"/>
            <a:chOff x="781050" y="1400175"/>
            <a:chExt cx="714375" cy="371475"/>
          </a:xfrm>
        </p:grpSpPr>
        <p:sp>
          <p:nvSpPr>
            <p:cNvPr id="44" name="object 44"/>
            <p:cNvSpPr/>
            <p:nvPr/>
          </p:nvSpPr>
          <p:spPr>
            <a:xfrm>
              <a:off x="781050" y="1400175"/>
              <a:ext cx="714375" cy="371475"/>
            </a:xfrm>
            <a:custGeom>
              <a:avLst/>
              <a:gdLst/>
              <a:ahLst/>
              <a:cxnLst/>
              <a:rect l="l" t="t" r="r" b="b"/>
              <a:pathLst>
                <a:path w="714375" h="371475">
                  <a:moveTo>
                    <a:pt x="7143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14375" y="371475"/>
                  </a:lnTo>
                  <a:lnTo>
                    <a:pt x="71437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9632" y="1514982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5">
                  <a:moveTo>
                    <a:pt x="120637" y="0"/>
                  </a:moveTo>
                  <a:lnTo>
                    <a:pt x="115963" y="5333"/>
                  </a:lnTo>
                  <a:lnTo>
                    <a:pt x="130098" y="17652"/>
                  </a:lnTo>
                  <a:lnTo>
                    <a:pt x="0" y="17652"/>
                  </a:lnTo>
                  <a:lnTo>
                    <a:pt x="0" y="25907"/>
                  </a:lnTo>
                  <a:lnTo>
                    <a:pt x="130098" y="25907"/>
                  </a:lnTo>
                  <a:lnTo>
                    <a:pt x="115963" y="38226"/>
                  </a:lnTo>
                  <a:lnTo>
                    <a:pt x="120637" y="43561"/>
                  </a:lnTo>
                  <a:lnTo>
                    <a:pt x="142824" y="24383"/>
                  </a:lnTo>
                  <a:lnTo>
                    <a:pt x="142824" y="19176"/>
                  </a:lnTo>
                  <a:lnTo>
                    <a:pt x="120637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000760" y="1571307"/>
            <a:ext cx="4368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32485" y="1371282"/>
            <a:ext cx="7334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75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23746" y="945514"/>
            <a:ext cx="641350" cy="351155"/>
          </a:xfrm>
          <a:custGeom>
            <a:avLst/>
            <a:gdLst/>
            <a:ahLst/>
            <a:cxnLst/>
            <a:rect l="l" t="t" r="r" b="b"/>
            <a:pathLst>
              <a:path w="641350" h="351155">
                <a:moveTo>
                  <a:pt x="248666" y="19177"/>
                </a:moveTo>
                <a:lnTo>
                  <a:pt x="226441" y="0"/>
                </a:lnTo>
                <a:lnTo>
                  <a:pt x="221742" y="5334"/>
                </a:lnTo>
                <a:lnTo>
                  <a:pt x="235966" y="17653"/>
                </a:lnTo>
                <a:lnTo>
                  <a:pt x="162941" y="17653"/>
                </a:lnTo>
                <a:lnTo>
                  <a:pt x="162941" y="25908"/>
                </a:lnTo>
                <a:lnTo>
                  <a:pt x="235966" y="25908"/>
                </a:lnTo>
                <a:lnTo>
                  <a:pt x="221742" y="38227"/>
                </a:lnTo>
                <a:lnTo>
                  <a:pt x="226441" y="43561"/>
                </a:lnTo>
                <a:lnTo>
                  <a:pt x="248666" y="24384"/>
                </a:lnTo>
                <a:lnTo>
                  <a:pt x="248666" y="19177"/>
                </a:lnTo>
                <a:close/>
              </a:path>
              <a:path w="641350" h="351155">
                <a:moveTo>
                  <a:pt x="640969" y="292735"/>
                </a:moveTo>
                <a:lnTo>
                  <a:pt x="603872" y="274701"/>
                </a:lnTo>
                <a:lnTo>
                  <a:pt x="526034" y="236855"/>
                </a:lnTo>
                <a:lnTo>
                  <a:pt x="526453" y="274916"/>
                </a:lnTo>
                <a:lnTo>
                  <a:pt x="0" y="280670"/>
                </a:lnTo>
                <a:lnTo>
                  <a:pt x="508" y="318770"/>
                </a:lnTo>
                <a:lnTo>
                  <a:pt x="526872" y="313016"/>
                </a:lnTo>
                <a:lnTo>
                  <a:pt x="527304" y="351155"/>
                </a:lnTo>
                <a:lnTo>
                  <a:pt x="640969" y="29273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650364" y="314388"/>
            <a:ext cx="567880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2090">
              <a:lnSpc>
                <a:spcPts val="4200"/>
              </a:lnSpc>
              <a:spcBef>
                <a:spcPts val="105"/>
              </a:spcBef>
            </a:pPr>
            <a:r>
              <a:rPr dirty="0"/>
              <a:t>Forward</a:t>
            </a:r>
            <a:r>
              <a:rPr spc="20" dirty="0"/>
              <a:t> </a:t>
            </a:r>
            <a:r>
              <a:rPr dirty="0"/>
              <a:t>prop</a:t>
            </a:r>
            <a:r>
              <a:rPr spc="-40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spc="-10" dirty="0"/>
              <a:t>NumPy</a:t>
            </a:r>
          </a:p>
          <a:p>
            <a:pPr marL="38100">
              <a:lnSpc>
                <a:spcPts val="1555"/>
              </a:lnSpc>
            </a:pPr>
            <a:r>
              <a:rPr sz="2100" spc="-30" baseline="-21825" dirty="0">
                <a:solidFill>
                  <a:srgbClr val="585858"/>
                </a:solidFill>
                <a:latin typeface="Cambria Math"/>
                <a:cs typeface="Cambria Math"/>
              </a:rPr>
              <a:t>a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[𝑙]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5559" y="957199"/>
            <a:ext cx="85725" cy="43815"/>
          </a:xfrm>
          <a:custGeom>
            <a:avLst/>
            <a:gdLst/>
            <a:ahLst/>
            <a:cxnLst/>
            <a:rect l="l" t="t" r="r" b="b"/>
            <a:pathLst>
              <a:path w="85725" h="43815">
                <a:moveTo>
                  <a:pt x="63500" y="0"/>
                </a:moveTo>
                <a:lnTo>
                  <a:pt x="58826" y="5206"/>
                </a:lnTo>
                <a:lnTo>
                  <a:pt x="72961" y="17525"/>
                </a:lnTo>
                <a:lnTo>
                  <a:pt x="0" y="17525"/>
                </a:lnTo>
                <a:lnTo>
                  <a:pt x="0" y="25780"/>
                </a:lnTo>
                <a:lnTo>
                  <a:pt x="72961" y="25780"/>
                </a:lnTo>
                <a:lnTo>
                  <a:pt x="58826" y="38100"/>
                </a:lnTo>
                <a:lnTo>
                  <a:pt x="63500" y="43434"/>
                </a:lnTo>
                <a:lnTo>
                  <a:pt x="85686" y="24256"/>
                </a:lnTo>
                <a:lnTo>
                  <a:pt x="85686" y="19176"/>
                </a:lnTo>
                <a:lnTo>
                  <a:pt x="635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73392" y="907732"/>
            <a:ext cx="113664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52" name="object 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90538" y="1017397"/>
            <a:ext cx="182089" cy="274320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488315" y="2353373"/>
            <a:ext cx="14084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W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74725" y="2563177"/>
            <a:ext cx="120650" cy="452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spc="-25" dirty="0">
                <a:latin typeface="Consolas"/>
                <a:cs typeface="Consolas"/>
              </a:rPr>
              <a:t>[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</a:pPr>
            <a:r>
              <a:rPr sz="1400" spc="-25" dirty="0">
                <a:latin typeface="Consolas"/>
                <a:cs typeface="Consolas"/>
              </a:rPr>
              <a:t>[</a:t>
            </a:r>
            <a:endParaRPr sz="1400">
              <a:latin typeface="Consolas"/>
              <a:cs typeface="Consolas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1058862" y="2578163"/>
          <a:ext cx="1050925" cy="44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 marL="10795" algn="ctr">
                        <a:lnSpc>
                          <a:spcPts val="1590"/>
                        </a:lnSpc>
                      </a:pPr>
                      <a:r>
                        <a:rPr sz="1400" spc="-25" dirty="0">
                          <a:latin typeface="Consolas"/>
                          <a:cs typeface="Consolas"/>
                        </a:rPr>
                        <a:t>1,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77CC"/>
                      </a:solidFill>
                      <a:prstDash val="solid"/>
                    </a:lnL>
                    <a:lnR w="28575">
                      <a:solidFill>
                        <a:srgbClr val="0077CC"/>
                      </a:solidFill>
                      <a:prstDash val="solid"/>
                    </a:lnR>
                    <a:lnT w="28575">
                      <a:solidFill>
                        <a:srgbClr val="0077CC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77CC"/>
                      </a:solidFill>
                      <a:prstDash val="solid"/>
                    </a:lnL>
                    <a:lnR w="28575">
                      <a:solidFill>
                        <a:srgbClr val="0077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59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400" spc="-25" dirty="0">
                          <a:latin typeface="Consolas"/>
                          <a:cs typeface="Consolas"/>
                        </a:rPr>
                        <a:t>3,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77CC"/>
                      </a:solidFill>
                      <a:prstDash val="solid"/>
                    </a:lnL>
                    <a:lnR w="28575">
                      <a:solidFill>
                        <a:srgbClr val="0077CC"/>
                      </a:solidFill>
                      <a:prstDash val="solid"/>
                    </a:lnR>
                    <a:lnT w="28575">
                      <a:solidFill>
                        <a:srgbClr val="0077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790" marR="76200" algn="ctr">
                        <a:lnSpc>
                          <a:spcPts val="1590"/>
                        </a:lnSpc>
                      </a:pPr>
                      <a:r>
                        <a:rPr sz="1400" spc="-25" dirty="0">
                          <a:latin typeface="Consolas"/>
                          <a:cs typeface="Consolas"/>
                        </a:rPr>
                        <a:t>5]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77CC"/>
                      </a:solidFill>
                      <a:prstDash val="solid"/>
                    </a:lnL>
                    <a:lnR w="28575">
                      <a:solidFill>
                        <a:srgbClr val="0077CC"/>
                      </a:solidFill>
                      <a:prstDash val="solid"/>
                    </a:lnR>
                    <a:lnT w="28575">
                      <a:solidFill>
                        <a:srgbClr val="0077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marL="10795" algn="ctr">
                        <a:lnSpc>
                          <a:spcPts val="1450"/>
                        </a:lnSpc>
                      </a:pPr>
                      <a:r>
                        <a:rPr sz="1400" spc="-25" dirty="0">
                          <a:latin typeface="Consolas"/>
                          <a:cs typeface="Consolas"/>
                        </a:rPr>
                        <a:t>2,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77CC"/>
                      </a:solidFill>
                      <a:prstDash val="solid"/>
                    </a:lnL>
                    <a:lnR w="28575">
                      <a:solidFill>
                        <a:srgbClr val="0077CC"/>
                      </a:solidFill>
                      <a:prstDash val="solid"/>
                    </a:lnR>
                    <a:lnB w="28575">
                      <a:solidFill>
                        <a:srgbClr val="0077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77CC"/>
                      </a:solidFill>
                      <a:prstDash val="solid"/>
                    </a:lnL>
                    <a:lnR w="28575">
                      <a:solidFill>
                        <a:srgbClr val="0077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marR="12065">
                        <a:lnSpc>
                          <a:spcPts val="1450"/>
                        </a:lnSpc>
                      </a:pPr>
                      <a:r>
                        <a:rPr sz="1400" spc="-25" dirty="0">
                          <a:latin typeface="Consolas"/>
                          <a:cs typeface="Consolas"/>
                        </a:rPr>
                        <a:t>4,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77CC"/>
                      </a:solidFill>
                      <a:prstDash val="solid"/>
                    </a:lnL>
                    <a:lnR w="28575">
                      <a:solidFill>
                        <a:srgbClr val="0077CC"/>
                      </a:solidFill>
                      <a:prstDash val="solid"/>
                    </a:lnR>
                    <a:lnB w="28575">
                      <a:solidFill>
                        <a:srgbClr val="0077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45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400" spc="-30" dirty="0">
                          <a:latin typeface="Consolas"/>
                          <a:cs typeface="Consolas"/>
                        </a:rPr>
                        <a:t>6]]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77CC"/>
                      </a:solidFill>
                      <a:prstDash val="solid"/>
                    </a:lnL>
                    <a:lnR w="28575">
                      <a:solidFill>
                        <a:srgbClr val="0077CC"/>
                      </a:solidFill>
                      <a:prstDash val="solid"/>
                    </a:lnR>
                    <a:lnB w="28575">
                      <a:solidFill>
                        <a:srgbClr val="0077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6" name="object 5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08654" y="1513205"/>
            <a:ext cx="210819" cy="534670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2060897" y="2772981"/>
            <a:ext cx="1250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Consolas"/>
                <a:cs typeface="Consolas"/>
              </a:rPr>
              <a:t>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47166" y="3951338"/>
            <a:ext cx="85725" cy="43815"/>
          </a:xfrm>
          <a:custGeom>
            <a:avLst/>
            <a:gdLst/>
            <a:ahLst/>
            <a:cxnLst/>
            <a:rect l="l" t="t" r="r" b="b"/>
            <a:pathLst>
              <a:path w="85725" h="43814">
                <a:moveTo>
                  <a:pt x="63500" y="0"/>
                </a:moveTo>
                <a:lnTo>
                  <a:pt x="58826" y="5308"/>
                </a:lnTo>
                <a:lnTo>
                  <a:pt x="72961" y="17589"/>
                </a:lnTo>
                <a:lnTo>
                  <a:pt x="0" y="17589"/>
                </a:lnTo>
                <a:lnTo>
                  <a:pt x="0" y="25895"/>
                </a:lnTo>
                <a:lnTo>
                  <a:pt x="72961" y="25895"/>
                </a:lnTo>
                <a:lnTo>
                  <a:pt x="58826" y="38176"/>
                </a:lnTo>
                <a:lnTo>
                  <a:pt x="63500" y="43484"/>
                </a:lnTo>
                <a:lnTo>
                  <a:pt x="85686" y="24307"/>
                </a:lnTo>
                <a:lnTo>
                  <a:pt x="85686" y="19176"/>
                </a:lnTo>
                <a:lnTo>
                  <a:pt x="635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42516" y="3951338"/>
            <a:ext cx="85725" cy="43815"/>
          </a:xfrm>
          <a:custGeom>
            <a:avLst/>
            <a:gdLst/>
            <a:ahLst/>
            <a:cxnLst/>
            <a:rect l="l" t="t" r="r" b="b"/>
            <a:pathLst>
              <a:path w="85725" h="43814">
                <a:moveTo>
                  <a:pt x="63500" y="0"/>
                </a:moveTo>
                <a:lnTo>
                  <a:pt x="58801" y="5308"/>
                </a:lnTo>
                <a:lnTo>
                  <a:pt x="72898" y="17589"/>
                </a:lnTo>
                <a:lnTo>
                  <a:pt x="0" y="17589"/>
                </a:lnTo>
                <a:lnTo>
                  <a:pt x="0" y="25895"/>
                </a:lnTo>
                <a:lnTo>
                  <a:pt x="72898" y="25895"/>
                </a:lnTo>
                <a:lnTo>
                  <a:pt x="58801" y="38176"/>
                </a:lnTo>
                <a:lnTo>
                  <a:pt x="63500" y="43484"/>
                </a:lnTo>
                <a:lnTo>
                  <a:pt x="85598" y="24307"/>
                </a:lnTo>
                <a:lnTo>
                  <a:pt x="85598" y="19176"/>
                </a:lnTo>
                <a:lnTo>
                  <a:pt x="635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5407" y="3461765"/>
            <a:ext cx="2435225" cy="91566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760"/>
              </a:spcBef>
            </a:pPr>
            <a:r>
              <a:rPr sz="1400" dirty="0">
                <a:latin typeface="Consolas"/>
                <a:cs typeface="Consolas"/>
              </a:rPr>
              <a:t>b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6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np.array([-</a:t>
            </a:r>
            <a:r>
              <a:rPr sz="1400" dirty="0">
                <a:latin typeface="Consolas"/>
                <a:cs typeface="Consolas"/>
              </a:rPr>
              <a:t>1,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1,</a:t>
            </a:r>
            <a:r>
              <a:rPr sz="1400" spc="-25" dirty="0">
                <a:latin typeface="Consolas"/>
                <a:cs typeface="Consolas"/>
              </a:rPr>
              <a:t> 2])</a:t>
            </a:r>
            <a:endParaRPr sz="1400">
              <a:latin typeface="Consolas"/>
              <a:cs typeface="Consolas"/>
            </a:endParaRPr>
          </a:p>
          <a:p>
            <a:pPr marL="762635">
              <a:lnSpc>
                <a:spcPct val="100000"/>
              </a:lnSpc>
              <a:spcBef>
                <a:spcPts val="670"/>
              </a:spcBef>
            </a:pPr>
            <a:r>
              <a:rPr sz="2100" baseline="-21825" dirty="0">
                <a:solidFill>
                  <a:srgbClr val="FF9300"/>
                </a:solidFill>
                <a:latin typeface="Cambria Math"/>
                <a:cs typeface="Cambria Math"/>
              </a:rPr>
              <a:t>a</a:t>
            </a:r>
            <a:r>
              <a:rPr sz="1050" dirty="0">
                <a:solidFill>
                  <a:srgbClr val="FF9300"/>
                </a:solidFill>
                <a:latin typeface="Cambria Math"/>
                <a:cs typeface="Cambria Math"/>
              </a:rPr>
              <a:t>[0]</a:t>
            </a:r>
            <a:r>
              <a:rPr sz="1050" spc="185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2100" baseline="-21825" dirty="0">
                <a:solidFill>
                  <a:srgbClr val="FF9300"/>
                </a:solidFill>
                <a:latin typeface="Cambria Math"/>
                <a:cs typeface="Cambria Math"/>
              </a:rPr>
              <a:t>=</a:t>
            </a:r>
            <a:r>
              <a:rPr sz="2100" spc="142" baseline="-21825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2100" spc="-75" baseline="-21825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100" baseline="-218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400" dirty="0">
                <a:latin typeface="Consolas"/>
                <a:cs typeface="Consolas"/>
              </a:rPr>
              <a:t>a_in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np.array([-</a:t>
            </a:r>
            <a:r>
              <a:rPr sz="1400" dirty="0">
                <a:latin typeface="Consolas"/>
                <a:cs typeface="Consolas"/>
              </a:rPr>
              <a:t>2,</a:t>
            </a:r>
            <a:r>
              <a:rPr sz="1400" spc="-65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4])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61" name="object 6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12232" y="1546605"/>
            <a:ext cx="628395" cy="224789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94124" y="2863342"/>
            <a:ext cx="560708" cy="194309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3295650" y="2105025"/>
            <a:ext cx="314325" cy="809625"/>
            <a:chOff x="3295650" y="2105025"/>
            <a:chExt cx="314325" cy="809625"/>
          </a:xfrm>
        </p:grpSpPr>
        <p:pic>
          <p:nvPicPr>
            <p:cNvPr id="64" name="object 6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95650" y="2105025"/>
              <a:ext cx="180975" cy="18097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00425" y="2314575"/>
              <a:ext cx="180975" cy="18097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9475" y="2533650"/>
              <a:ext cx="190500" cy="381000"/>
            </a:xfrm>
            <a:prstGeom prst="rect">
              <a:avLst/>
            </a:prstGeom>
          </p:spPr>
        </p:pic>
      </p:grpSp>
      <p:pic>
        <p:nvPicPr>
          <p:cNvPr id="67" name="object 6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57550" y="2962275"/>
            <a:ext cx="180975" cy="180975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77915" y="1464691"/>
            <a:ext cx="546735" cy="792734"/>
          </a:xfrm>
          <a:prstGeom prst="rect">
            <a:avLst/>
          </a:prstGeom>
        </p:spPr>
      </p:pic>
      <p:grpSp>
        <p:nvGrpSpPr>
          <p:cNvPr id="69" name="object 69"/>
          <p:cNvGrpSpPr/>
          <p:nvPr/>
        </p:nvGrpSpPr>
        <p:grpSpPr>
          <a:xfrm>
            <a:off x="6496050" y="2324100"/>
            <a:ext cx="190500" cy="600075"/>
            <a:chOff x="6496050" y="2324100"/>
            <a:chExt cx="190500" cy="600075"/>
          </a:xfrm>
        </p:grpSpPr>
        <p:pic>
          <p:nvPicPr>
            <p:cNvPr id="70" name="object 7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6050" y="2324100"/>
              <a:ext cx="180975" cy="18097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05575" y="2543175"/>
              <a:ext cx="180975" cy="381000"/>
            </a:xfrm>
            <a:prstGeom prst="rect">
              <a:avLst/>
            </a:prstGeom>
          </p:spPr>
        </p:pic>
      </p:grpSp>
      <p:pic>
        <p:nvPicPr>
          <p:cNvPr id="72" name="object 7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58683" y="3473703"/>
            <a:ext cx="827261" cy="299846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51171" y="3469004"/>
            <a:ext cx="226060" cy="213359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931283" y="3488182"/>
            <a:ext cx="568451" cy="170561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78602" y="3483355"/>
            <a:ext cx="271468" cy="177800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30169" y="3562222"/>
            <a:ext cx="143605" cy="87884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159548" y="3414521"/>
            <a:ext cx="703277" cy="235330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8575" y="1819275"/>
            <a:ext cx="180975" cy="180975"/>
          </a:xfrm>
          <a:prstGeom prst="rect">
            <a:avLst/>
          </a:prstGeom>
        </p:spPr>
      </p:pic>
      <p:grpSp>
        <p:nvGrpSpPr>
          <p:cNvPr id="79" name="object 79"/>
          <p:cNvGrpSpPr/>
          <p:nvPr/>
        </p:nvGrpSpPr>
        <p:grpSpPr>
          <a:xfrm>
            <a:off x="409575" y="1200150"/>
            <a:ext cx="1704975" cy="847725"/>
            <a:chOff x="409575" y="1200150"/>
            <a:chExt cx="1704975" cy="847725"/>
          </a:xfrm>
        </p:grpSpPr>
        <p:sp>
          <p:nvSpPr>
            <p:cNvPr id="80" name="object 80"/>
            <p:cNvSpPr/>
            <p:nvPr/>
          </p:nvSpPr>
          <p:spPr>
            <a:xfrm>
              <a:off x="409575" y="120015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4400" y="1866900"/>
              <a:ext cx="180975" cy="180975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33575" y="1838325"/>
              <a:ext cx="180975" cy="180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4091" y="1171193"/>
            <a:ext cx="5694680" cy="848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7945" marR="5080" indent="-1325245">
              <a:lnSpc>
                <a:spcPct val="100000"/>
              </a:lnSpc>
              <a:spcBef>
                <a:spcPts val="105"/>
              </a:spcBef>
            </a:pPr>
            <a:r>
              <a:rPr sz="2700" spc="80" dirty="0">
                <a:solidFill>
                  <a:srgbClr val="8C1515"/>
                </a:solidFill>
                <a:latin typeface="Lucida Sans Unicode"/>
                <a:cs typeface="Lucida Sans Unicode"/>
              </a:rPr>
              <a:t>Speculations</a:t>
            </a:r>
            <a:r>
              <a:rPr sz="2700" spc="50" dirty="0">
                <a:solidFill>
                  <a:srgbClr val="8C1515"/>
                </a:solidFill>
                <a:latin typeface="Lucida Sans Unicode"/>
                <a:cs typeface="Lucida Sans Unicode"/>
              </a:rPr>
              <a:t> </a:t>
            </a:r>
            <a:r>
              <a:rPr sz="2700" spc="65" dirty="0">
                <a:solidFill>
                  <a:srgbClr val="8C1515"/>
                </a:solidFill>
                <a:latin typeface="Lucida Sans Unicode"/>
                <a:cs typeface="Lucida Sans Unicode"/>
              </a:rPr>
              <a:t>on</a:t>
            </a:r>
            <a:r>
              <a:rPr sz="2700" spc="-55" dirty="0">
                <a:solidFill>
                  <a:srgbClr val="8C1515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8C1515"/>
                </a:solidFill>
                <a:latin typeface="Lucida Sans Unicode"/>
                <a:cs typeface="Lucida Sans Unicode"/>
              </a:rPr>
              <a:t>artificial</a:t>
            </a:r>
            <a:r>
              <a:rPr sz="2700" spc="-70" dirty="0">
                <a:solidFill>
                  <a:srgbClr val="8C1515"/>
                </a:solidFill>
                <a:latin typeface="Lucida Sans Unicode"/>
                <a:cs typeface="Lucida Sans Unicode"/>
              </a:rPr>
              <a:t> </a:t>
            </a:r>
            <a:r>
              <a:rPr sz="2700" spc="65" dirty="0">
                <a:solidFill>
                  <a:srgbClr val="8C1515"/>
                </a:solidFill>
                <a:latin typeface="Lucida Sans Unicode"/>
                <a:cs typeface="Lucida Sans Unicode"/>
              </a:rPr>
              <a:t>general </a:t>
            </a:r>
            <a:r>
              <a:rPr sz="2700" spc="50" dirty="0">
                <a:solidFill>
                  <a:srgbClr val="8C1515"/>
                </a:solidFill>
                <a:latin typeface="Lucida Sans Unicode"/>
                <a:cs typeface="Lucida Sans Unicode"/>
              </a:rPr>
              <a:t>intelligence</a:t>
            </a:r>
            <a:r>
              <a:rPr sz="2700" spc="-160" dirty="0">
                <a:solidFill>
                  <a:srgbClr val="8C1515"/>
                </a:solidFill>
                <a:latin typeface="Lucida Sans Unicode"/>
                <a:cs typeface="Lucida Sans Unicode"/>
              </a:rPr>
              <a:t> </a:t>
            </a:r>
            <a:r>
              <a:rPr sz="2700" spc="195" dirty="0">
                <a:solidFill>
                  <a:srgbClr val="8C1515"/>
                </a:solidFill>
                <a:latin typeface="Lucida Sans Unicode"/>
                <a:cs typeface="Lucida Sans Unicode"/>
              </a:rPr>
              <a:t>(AGI)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30"/>
              </a:spcBef>
            </a:pPr>
            <a:r>
              <a:rPr sz="3650" spc="-300" dirty="0">
                <a:solidFill>
                  <a:srgbClr val="585858"/>
                </a:solidFill>
                <a:latin typeface="Arial Black"/>
                <a:cs typeface="Arial Black"/>
              </a:rPr>
              <a:t>Is</a:t>
            </a:r>
            <a:r>
              <a:rPr sz="3650" spc="-35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650" spc="-155" dirty="0">
                <a:solidFill>
                  <a:srgbClr val="585858"/>
                </a:solidFill>
                <a:latin typeface="Arial Black"/>
                <a:cs typeface="Arial Black"/>
              </a:rPr>
              <a:t>there</a:t>
            </a:r>
            <a:r>
              <a:rPr sz="3650" spc="-160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650" dirty="0">
                <a:solidFill>
                  <a:srgbClr val="585858"/>
                </a:solidFill>
                <a:latin typeface="Arial Black"/>
                <a:cs typeface="Arial Black"/>
              </a:rPr>
              <a:t>a</a:t>
            </a:r>
            <a:r>
              <a:rPr sz="3650" spc="-320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650" spc="-40" dirty="0">
                <a:solidFill>
                  <a:srgbClr val="585858"/>
                </a:solidFill>
                <a:latin typeface="Arial Black"/>
                <a:cs typeface="Arial Black"/>
              </a:rPr>
              <a:t>path</a:t>
            </a:r>
            <a:r>
              <a:rPr sz="3650" spc="-254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650" spc="-150" dirty="0">
                <a:solidFill>
                  <a:srgbClr val="585858"/>
                </a:solidFill>
                <a:latin typeface="Arial Black"/>
                <a:cs typeface="Arial Black"/>
              </a:rPr>
              <a:t>to</a:t>
            </a:r>
            <a:r>
              <a:rPr sz="3650" spc="-24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650" spc="-300" dirty="0">
                <a:solidFill>
                  <a:srgbClr val="585858"/>
                </a:solidFill>
                <a:latin typeface="Arial Black"/>
                <a:cs typeface="Arial Black"/>
              </a:rPr>
              <a:t>AGI?</a:t>
            </a:r>
            <a:endParaRPr sz="36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9034" y="975614"/>
            <a:ext cx="739140" cy="79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0" spc="-25" dirty="0">
                <a:solidFill>
                  <a:srgbClr val="000000"/>
                </a:solidFill>
                <a:latin typeface="Century Schoolbook"/>
                <a:cs typeface="Century Schoolbook"/>
              </a:rPr>
              <a:t>AI</a:t>
            </a:r>
            <a:endParaRPr sz="5000">
              <a:latin typeface="Century Schoolbook"/>
              <a:cs typeface="Century Schoolboo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08223" y="1728851"/>
            <a:ext cx="3566160" cy="694055"/>
            <a:chOff x="2808223" y="1728851"/>
            <a:chExt cx="3566160" cy="694055"/>
          </a:xfrm>
        </p:grpSpPr>
        <p:sp>
          <p:nvSpPr>
            <p:cNvPr id="4" name="object 4"/>
            <p:cNvSpPr/>
            <p:nvPr/>
          </p:nvSpPr>
          <p:spPr>
            <a:xfrm>
              <a:off x="4580000" y="1728851"/>
              <a:ext cx="12700" cy="351155"/>
            </a:xfrm>
            <a:custGeom>
              <a:avLst/>
              <a:gdLst/>
              <a:ahLst/>
              <a:cxnLst/>
              <a:rect l="l" t="t" r="r" b="b"/>
              <a:pathLst>
                <a:path w="12700" h="351155">
                  <a:moveTo>
                    <a:pt x="0" y="350647"/>
                  </a:moveTo>
                  <a:lnTo>
                    <a:pt x="12700" y="350647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350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6825" y="2071751"/>
              <a:ext cx="1790700" cy="351155"/>
            </a:xfrm>
            <a:custGeom>
              <a:avLst/>
              <a:gdLst/>
              <a:ahLst/>
              <a:cxnLst/>
              <a:rect l="l" t="t" r="r" b="b"/>
              <a:pathLst>
                <a:path w="1790700" h="351155">
                  <a:moveTo>
                    <a:pt x="0" y="10032"/>
                  </a:moveTo>
                  <a:lnTo>
                    <a:pt x="1784603" y="9525"/>
                  </a:lnTo>
                </a:path>
                <a:path w="1790700" h="351155">
                  <a:moveTo>
                    <a:pt x="1790700" y="0"/>
                  </a:moveTo>
                  <a:lnTo>
                    <a:pt x="1790700" y="35064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873" y="1728851"/>
              <a:ext cx="13335" cy="351155"/>
            </a:xfrm>
            <a:custGeom>
              <a:avLst/>
              <a:gdLst/>
              <a:ahLst/>
              <a:cxnLst/>
              <a:rect l="l" t="t" r="r" b="b"/>
              <a:pathLst>
                <a:path w="13335" h="351155">
                  <a:moveTo>
                    <a:pt x="0" y="350647"/>
                  </a:moveTo>
                  <a:lnTo>
                    <a:pt x="12826" y="350647"/>
                  </a:lnTo>
                  <a:lnTo>
                    <a:pt x="12826" y="0"/>
                  </a:lnTo>
                  <a:lnTo>
                    <a:pt x="0" y="0"/>
                  </a:lnTo>
                  <a:lnTo>
                    <a:pt x="0" y="350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4573" y="2071751"/>
              <a:ext cx="1777364" cy="351155"/>
            </a:xfrm>
            <a:custGeom>
              <a:avLst/>
              <a:gdLst/>
              <a:ahLst/>
              <a:cxnLst/>
              <a:rect l="l" t="t" r="r" b="b"/>
              <a:pathLst>
                <a:path w="1777364" h="351155">
                  <a:moveTo>
                    <a:pt x="1776856" y="10032"/>
                  </a:moveTo>
                  <a:lnTo>
                    <a:pt x="126" y="9525"/>
                  </a:lnTo>
                </a:path>
                <a:path w="1777364" h="351155">
                  <a:moveTo>
                    <a:pt x="126" y="0"/>
                  </a:moveTo>
                  <a:lnTo>
                    <a:pt x="0" y="35064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4712" y="2409253"/>
            <a:ext cx="3575685" cy="20053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2240" algn="ctr">
              <a:lnSpc>
                <a:spcPts val="5245"/>
              </a:lnSpc>
              <a:spcBef>
                <a:spcPts val="130"/>
              </a:spcBef>
            </a:pPr>
            <a:r>
              <a:rPr sz="4400" spc="-25" dirty="0">
                <a:latin typeface="Century Schoolbook"/>
                <a:cs typeface="Century Schoolbook"/>
              </a:rPr>
              <a:t>ANI</a:t>
            </a:r>
            <a:endParaRPr sz="4400">
              <a:latin typeface="Century Schoolbook"/>
              <a:cs typeface="Century Schoolbook"/>
            </a:endParaRPr>
          </a:p>
          <a:p>
            <a:pPr marL="12700">
              <a:lnSpc>
                <a:spcPts val="2365"/>
              </a:lnSpc>
            </a:pPr>
            <a:r>
              <a:rPr sz="2000" dirty="0">
                <a:latin typeface="Century Schoolbook"/>
                <a:cs typeface="Century Schoolbook"/>
              </a:rPr>
              <a:t>(artificial</a:t>
            </a:r>
            <a:r>
              <a:rPr sz="2000" spc="-35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narrow</a:t>
            </a:r>
            <a:r>
              <a:rPr sz="2000" spc="-75" dirty="0">
                <a:latin typeface="Century Schoolbook"/>
                <a:cs typeface="Century Schoolbook"/>
              </a:rPr>
              <a:t> </a:t>
            </a:r>
            <a:r>
              <a:rPr sz="2000" spc="-10" dirty="0">
                <a:latin typeface="Century Schoolbook"/>
                <a:cs typeface="Century Schoolbook"/>
              </a:rPr>
              <a:t>intelligence)</a:t>
            </a:r>
            <a:endParaRPr sz="2000">
              <a:latin typeface="Century Schoolbook"/>
              <a:cs typeface="Century Schoolbook"/>
            </a:endParaRPr>
          </a:p>
          <a:p>
            <a:pPr marL="229235" marR="24765" indent="466725">
              <a:lnSpc>
                <a:spcPct val="100000"/>
              </a:lnSpc>
              <a:spcBef>
                <a:spcPts val="740"/>
              </a:spcBef>
            </a:pPr>
            <a:r>
              <a:rPr sz="2000" dirty="0">
                <a:latin typeface="Century Schoolbook"/>
                <a:cs typeface="Century Schoolbook"/>
              </a:rPr>
              <a:t>E.g.,</a:t>
            </a:r>
            <a:r>
              <a:rPr sz="2000" spc="-30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smart</a:t>
            </a:r>
            <a:r>
              <a:rPr sz="2000" spc="-30" dirty="0">
                <a:latin typeface="Century Schoolbook"/>
                <a:cs typeface="Century Schoolbook"/>
              </a:rPr>
              <a:t> </a:t>
            </a:r>
            <a:r>
              <a:rPr sz="2000" spc="-10" dirty="0">
                <a:latin typeface="Century Schoolbook"/>
                <a:cs typeface="Century Schoolbook"/>
              </a:rPr>
              <a:t>speaker, </a:t>
            </a:r>
            <a:r>
              <a:rPr sz="2000" dirty="0">
                <a:latin typeface="Century Schoolbook"/>
                <a:cs typeface="Century Schoolbook"/>
              </a:rPr>
              <a:t>self-driving</a:t>
            </a:r>
            <a:r>
              <a:rPr sz="2000" spc="-155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car,</a:t>
            </a:r>
            <a:r>
              <a:rPr sz="2000" spc="30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web</a:t>
            </a:r>
            <a:r>
              <a:rPr sz="2000" spc="-20" dirty="0">
                <a:latin typeface="Century Schoolbook"/>
                <a:cs typeface="Century Schoolbook"/>
              </a:rPr>
              <a:t> </a:t>
            </a:r>
            <a:r>
              <a:rPr sz="2000" spc="-10" dirty="0">
                <a:latin typeface="Century Schoolbook"/>
                <a:cs typeface="Century Schoolbook"/>
              </a:rPr>
              <a:t>search, </a:t>
            </a:r>
            <a:r>
              <a:rPr sz="2000" dirty="0">
                <a:latin typeface="Century Schoolbook"/>
                <a:cs typeface="Century Schoolbook"/>
              </a:rPr>
              <a:t>AI</a:t>
            </a:r>
            <a:r>
              <a:rPr sz="2000" spc="-40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in farming</a:t>
            </a:r>
            <a:r>
              <a:rPr sz="2000" spc="-85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and </a:t>
            </a:r>
            <a:r>
              <a:rPr sz="2000" spc="-10" dirty="0">
                <a:latin typeface="Century Schoolbook"/>
                <a:cs typeface="Century Schoolbook"/>
              </a:rPr>
              <a:t>factories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30140" y="2409253"/>
            <a:ext cx="3609340" cy="142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96619">
              <a:lnSpc>
                <a:spcPts val="5230"/>
              </a:lnSpc>
              <a:spcBef>
                <a:spcPts val="130"/>
              </a:spcBef>
            </a:pPr>
            <a:r>
              <a:rPr sz="4400" spc="-25" dirty="0">
                <a:latin typeface="Century Schoolbook"/>
                <a:cs typeface="Century Schoolbook"/>
              </a:rPr>
              <a:t>AGI</a:t>
            </a:r>
            <a:endParaRPr sz="4400">
              <a:latin typeface="Century Schoolbook"/>
              <a:cs typeface="Century Schoolbook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latin typeface="Century Schoolbook"/>
                <a:cs typeface="Century Schoolbook"/>
              </a:rPr>
              <a:t>(artificial</a:t>
            </a:r>
            <a:r>
              <a:rPr sz="2000" spc="-15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general</a:t>
            </a:r>
            <a:r>
              <a:rPr sz="2000" spc="-105" dirty="0">
                <a:latin typeface="Century Schoolbook"/>
                <a:cs typeface="Century Schoolbook"/>
              </a:rPr>
              <a:t> </a:t>
            </a:r>
            <a:r>
              <a:rPr sz="2000" spc="-10" dirty="0">
                <a:latin typeface="Century Schoolbook"/>
                <a:cs typeface="Century Schoolbook"/>
              </a:rPr>
              <a:t>intelligence)</a:t>
            </a:r>
            <a:endParaRPr sz="2000">
              <a:latin typeface="Century Schoolbook"/>
              <a:cs typeface="Century Schoolbook"/>
            </a:endParaRPr>
          </a:p>
          <a:p>
            <a:pPr marL="43180">
              <a:lnSpc>
                <a:spcPct val="100000"/>
              </a:lnSpc>
              <a:spcBef>
                <a:spcPts val="990"/>
              </a:spcBef>
            </a:pPr>
            <a:r>
              <a:rPr sz="2000" dirty="0">
                <a:latin typeface="Century Schoolbook"/>
                <a:cs typeface="Century Schoolbook"/>
              </a:rPr>
              <a:t>Do</a:t>
            </a:r>
            <a:r>
              <a:rPr sz="2000" spc="15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anything</a:t>
            </a:r>
            <a:r>
              <a:rPr sz="2000" spc="-160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a</a:t>
            </a:r>
            <a:r>
              <a:rPr sz="2000" spc="65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human</a:t>
            </a:r>
            <a:r>
              <a:rPr sz="2000" spc="-70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can</a:t>
            </a:r>
            <a:r>
              <a:rPr sz="2000" spc="25" dirty="0">
                <a:latin typeface="Century Schoolbook"/>
                <a:cs typeface="Century Schoolbook"/>
              </a:rPr>
              <a:t> </a:t>
            </a:r>
            <a:r>
              <a:rPr sz="2000" spc="-35" dirty="0">
                <a:latin typeface="Century Schoolbook"/>
                <a:cs typeface="Century Schoolbook"/>
              </a:rPr>
              <a:t>do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Neurons</a:t>
            </a:r>
            <a:r>
              <a:rPr sz="2400" b="1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2400" b="1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000000"/>
                </a:solidFill>
                <a:latin typeface="Arial"/>
                <a:cs typeface="Arial"/>
              </a:rPr>
              <a:t>brain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4908550"/>
            <a:ext cx="45783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[Credit:</a:t>
            </a:r>
            <a:r>
              <a:rPr sz="1200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US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 National</a:t>
            </a:r>
            <a:r>
              <a:rPr sz="1200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Institutes</a:t>
            </a:r>
            <a:r>
              <a:rPr sz="1200" spc="2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sz="1200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Health,</a:t>
            </a:r>
            <a:r>
              <a:rPr sz="1200" spc="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National</a:t>
            </a:r>
            <a:r>
              <a:rPr sz="12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Arial"/>
                <a:cs typeface="Arial"/>
              </a:rPr>
              <a:t>Institute</a:t>
            </a:r>
            <a:r>
              <a:rPr sz="1200" spc="1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sz="1200" spc="-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Aging]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6005" y="502919"/>
            <a:ext cx="3151505" cy="3977004"/>
            <a:chOff x="3096005" y="502919"/>
            <a:chExt cx="3151505" cy="39770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8094" y="502919"/>
              <a:ext cx="668908" cy="2636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0650" y="990600"/>
              <a:ext cx="180975" cy="180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0424" y="3438524"/>
              <a:ext cx="180975" cy="180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6300" y="1582673"/>
              <a:ext cx="464312" cy="1803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7603" y="1545081"/>
              <a:ext cx="375010" cy="1917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9757" y="871092"/>
              <a:ext cx="182752" cy="406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6377" y="2385059"/>
              <a:ext cx="184150" cy="92583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2452" y="1997963"/>
              <a:ext cx="1368171" cy="17145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96005" y="3848544"/>
              <a:ext cx="377823" cy="2590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79138" y="4123728"/>
              <a:ext cx="237109" cy="355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97" y="4304347"/>
            <a:ext cx="436181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Verdana"/>
                <a:cs typeface="Verdana"/>
              </a:rPr>
              <a:t>image</a:t>
            </a:r>
            <a:r>
              <a:rPr sz="1100" spc="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source: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https://biologydictionary.net/sensory-</a:t>
            </a:r>
            <a:r>
              <a:rPr sz="1100" spc="-10" dirty="0">
                <a:latin typeface="Verdana"/>
                <a:cs typeface="Verdana"/>
              </a:rPr>
              <a:t>neuron/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5525" y="1589150"/>
            <a:ext cx="3971925" cy="1511935"/>
            <a:chOff x="825525" y="1589150"/>
            <a:chExt cx="3971925" cy="1511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74" y="1943099"/>
              <a:ext cx="1943100" cy="10096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5500" y="2250820"/>
              <a:ext cx="1431671" cy="6210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4094" y="2357246"/>
              <a:ext cx="544576" cy="2197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6154" y="2845434"/>
              <a:ext cx="1297384" cy="2551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525" y="1589150"/>
              <a:ext cx="837285" cy="3802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7165" y="2024633"/>
              <a:ext cx="921537" cy="3652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7421" y="2507106"/>
              <a:ext cx="1417825" cy="24726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00342" y="1122680"/>
            <a:ext cx="81788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FF9300"/>
                </a:solidFill>
                <a:latin typeface="Verdana"/>
                <a:cs typeface="Verdana"/>
              </a:rPr>
              <a:t>inputs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7600" y="1122680"/>
            <a:ext cx="100647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FF40FF"/>
                </a:solidFill>
                <a:latin typeface="Verdana"/>
                <a:cs typeface="Verdana"/>
              </a:rPr>
              <a:t>outputs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28238" y="1925827"/>
            <a:ext cx="824738" cy="23202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340859" y="409575"/>
            <a:ext cx="812165" cy="3843654"/>
            <a:chOff x="4340859" y="409575"/>
            <a:chExt cx="812165" cy="3843654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40859" y="1958086"/>
              <a:ext cx="751204" cy="1684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33974" y="409575"/>
              <a:ext cx="0" cy="3843654"/>
            </a:xfrm>
            <a:custGeom>
              <a:avLst/>
              <a:gdLst/>
              <a:ahLst/>
              <a:cxnLst/>
              <a:rect l="l" t="t" r="r" b="b"/>
              <a:pathLst>
                <a:path h="3843654">
                  <a:moveTo>
                    <a:pt x="0" y="0"/>
                  </a:moveTo>
                  <a:lnTo>
                    <a:pt x="0" y="3843451"/>
                  </a:lnTo>
                </a:path>
              </a:pathLst>
            </a:custGeom>
            <a:ln w="381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96229" y="481330"/>
            <a:ext cx="3377565" cy="976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4955" marR="508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Verdana"/>
                <a:cs typeface="Verdana"/>
              </a:rPr>
              <a:t>Simplified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mathematical </a:t>
            </a:r>
            <a:r>
              <a:rPr sz="2000" dirty="0">
                <a:latin typeface="Verdana"/>
                <a:cs typeface="Verdana"/>
              </a:rPr>
              <a:t>model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neuron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1681480" algn="l"/>
              </a:tabLst>
            </a:pPr>
            <a:r>
              <a:rPr sz="2000" spc="-10" dirty="0">
                <a:solidFill>
                  <a:srgbClr val="FF9300"/>
                </a:solidFill>
                <a:latin typeface="Verdana"/>
                <a:cs typeface="Verdana"/>
              </a:rPr>
              <a:t>inputs</a:t>
            </a:r>
            <a:r>
              <a:rPr sz="2000" dirty="0">
                <a:solidFill>
                  <a:srgbClr val="FF9300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40FF"/>
                </a:solidFill>
                <a:latin typeface="Verdana"/>
                <a:cs typeface="Verdana"/>
              </a:rPr>
              <a:t>outputs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86475" y="253365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7315200" y="2058416"/>
            <a:ext cx="923925" cy="781685"/>
            <a:chOff x="7315200" y="2058416"/>
            <a:chExt cx="923925" cy="781685"/>
          </a:xfrm>
        </p:grpSpPr>
        <p:sp>
          <p:nvSpPr>
            <p:cNvPr id="20" name="object 20"/>
            <p:cNvSpPr/>
            <p:nvPr/>
          </p:nvSpPr>
          <p:spPr>
            <a:xfrm>
              <a:off x="7315200" y="253365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0985" y="2432685"/>
              <a:ext cx="311962" cy="30861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82839" y="2058416"/>
              <a:ext cx="172211" cy="1828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68497" y="2173097"/>
              <a:ext cx="870246" cy="66675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75043" y="2225294"/>
            <a:ext cx="679830" cy="1549400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90600" y="481330"/>
            <a:ext cx="223012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solidFill>
                  <a:srgbClr val="000000"/>
                </a:solidFill>
              </a:rPr>
              <a:t>Biological</a:t>
            </a:r>
            <a:r>
              <a:rPr sz="2000" spc="-5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neuron</a:t>
            </a:r>
            <a:endParaRPr sz="2000"/>
          </a:p>
        </p:txBody>
      </p: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22821" y="2403094"/>
            <a:ext cx="324637" cy="1524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778372" y="2490977"/>
            <a:ext cx="223519" cy="2171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42507" y="1870075"/>
            <a:ext cx="1056866" cy="24460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928359" y="2131186"/>
            <a:ext cx="270637" cy="24256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838825" y="1704975"/>
            <a:ext cx="180975" cy="171450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3910">
              <a:lnSpc>
                <a:spcPct val="100000"/>
              </a:lnSpc>
              <a:spcBef>
                <a:spcPts val="105"/>
              </a:spcBef>
            </a:pPr>
            <a:r>
              <a:rPr dirty="0"/>
              <a:t>Neural</a:t>
            </a:r>
            <a:r>
              <a:rPr spc="-65" dirty="0"/>
              <a:t> </a:t>
            </a:r>
            <a:r>
              <a:rPr dirty="0"/>
              <a:t>network and</a:t>
            </a:r>
            <a:r>
              <a:rPr spc="-4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brain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5525" y="1589150"/>
            <a:ext cx="2503170" cy="1511935"/>
            <a:chOff x="825525" y="1589150"/>
            <a:chExt cx="2503170" cy="1511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74" y="1943099"/>
              <a:ext cx="1943100" cy="10096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4094" y="2357246"/>
              <a:ext cx="544576" cy="219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6154" y="2845434"/>
              <a:ext cx="1297384" cy="2551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525" y="1589150"/>
              <a:ext cx="837285" cy="3802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7165" y="2024633"/>
              <a:ext cx="921537" cy="3652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7421" y="2507106"/>
              <a:ext cx="1417825" cy="24726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821" y="2403094"/>
            <a:ext cx="324637" cy="1524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94560" y="1040828"/>
            <a:ext cx="41840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Verdana"/>
                <a:cs typeface="Verdana"/>
              </a:rPr>
              <a:t>Can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mimic</a:t>
            </a:r>
            <a:r>
              <a:rPr sz="2000" spc="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human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brain?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51983" y="2153666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693" y="0"/>
                </a:moveTo>
                <a:lnTo>
                  <a:pt x="85089" y="7492"/>
                </a:lnTo>
                <a:lnTo>
                  <a:pt x="105155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155" y="36829"/>
                </a:lnTo>
                <a:lnTo>
                  <a:pt x="85089" y="54228"/>
                </a:lnTo>
                <a:lnTo>
                  <a:pt x="91693" y="61848"/>
                </a:lnTo>
                <a:lnTo>
                  <a:pt x="123316" y="34543"/>
                </a:lnTo>
                <a:lnTo>
                  <a:pt x="123316" y="27304"/>
                </a:lnTo>
                <a:lnTo>
                  <a:pt x="9169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44871" y="2090356"/>
            <a:ext cx="150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88101" y="2135251"/>
            <a:ext cx="577850" cy="577850"/>
            <a:chOff x="5888101" y="2135251"/>
            <a:chExt cx="577850" cy="577850"/>
          </a:xfrm>
        </p:grpSpPr>
        <p:sp>
          <p:nvSpPr>
            <p:cNvPr id="15" name="object 15"/>
            <p:cNvSpPr/>
            <p:nvPr/>
          </p:nvSpPr>
          <p:spPr>
            <a:xfrm>
              <a:off x="5900801" y="2147951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460248"/>
                  </a:lnTo>
                  <a:lnTo>
                    <a:pt x="545205" y="496139"/>
                  </a:lnTo>
                  <a:lnTo>
                    <a:pt x="525446" y="525446"/>
                  </a:lnTo>
                  <a:lnTo>
                    <a:pt x="496139" y="545205"/>
                  </a:lnTo>
                  <a:lnTo>
                    <a:pt x="460248" y="552450"/>
                  </a:lnTo>
                  <a:lnTo>
                    <a:pt x="92075" y="552450"/>
                  </a:lnTo>
                  <a:lnTo>
                    <a:pt x="56203" y="545205"/>
                  </a:lnTo>
                  <a:lnTo>
                    <a:pt x="26939" y="525446"/>
                  </a:lnTo>
                  <a:lnTo>
                    <a:pt x="7225" y="496139"/>
                  </a:lnTo>
                  <a:lnTo>
                    <a:pt x="0" y="460248"/>
                  </a:lnTo>
                  <a:lnTo>
                    <a:pt x="0" y="92075"/>
                  </a:lnTo>
                  <a:close/>
                </a:path>
              </a:pathLst>
            </a:custGeom>
            <a:ln w="254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6051" y="223367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9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8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353050" y="238125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72250" y="238125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59" h="114300">
                <a:moveTo>
                  <a:pt x="251459" y="0"/>
                </a:moveTo>
                <a:lnTo>
                  <a:pt x="251459" y="114300"/>
                </a:lnTo>
                <a:lnTo>
                  <a:pt x="327659" y="76200"/>
                </a:lnTo>
                <a:lnTo>
                  <a:pt x="270509" y="76200"/>
                </a:lnTo>
                <a:lnTo>
                  <a:pt x="270509" y="38100"/>
                </a:lnTo>
                <a:lnTo>
                  <a:pt x="327659" y="38100"/>
                </a:lnTo>
                <a:lnTo>
                  <a:pt x="251459" y="0"/>
                </a:lnTo>
                <a:close/>
              </a:path>
              <a:path w="365759" h="114300">
                <a:moveTo>
                  <a:pt x="25145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59" y="76200"/>
                </a:lnTo>
                <a:lnTo>
                  <a:pt x="251459" y="38100"/>
                </a:lnTo>
                <a:close/>
              </a:path>
              <a:path w="365759" h="114300">
                <a:moveTo>
                  <a:pt x="327659" y="38100"/>
                </a:moveTo>
                <a:lnTo>
                  <a:pt x="270509" y="38100"/>
                </a:lnTo>
                <a:lnTo>
                  <a:pt x="270509" y="76200"/>
                </a:lnTo>
                <a:lnTo>
                  <a:pt x="327659" y="76200"/>
                </a:lnTo>
                <a:lnTo>
                  <a:pt x="365759" y="57150"/>
                </a:lnTo>
                <a:lnTo>
                  <a:pt x="327659" y="3810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00417" y="2189860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693" y="0"/>
                </a:moveTo>
                <a:lnTo>
                  <a:pt x="85089" y="7493"/>
                </a:lnTo>
                <a:lnTo>
                  <a:pt x="105155" y="24891"/>
                </a:lnTo>
                <a:lnTo>
                  <a:pt x="0" y="24891"/>
                </a:lnTo>
                <a:lnTo>
                  <a:pt x="0" y="36702"/>
                </a:lnTo>
                <a:lnTo>
                  <a:pt x="105155" y="36702"/>
                </a:lnTo>
                <a:lnTo>
                  <a:pt x="85089" y="54228"/>
                </a:lnTo>
                <a:lnTo>
                  <a:pt x="91693" y="61721"/>
                </a:lnTo>
                <a:lnTo>
                  <a:pt x="123316" y="34543"/>
                </a:lnTo>
                <a:lnTo>
                  <a:pt x="123316" y="27177"/>
                </a:lnTo>
                <a:lnTo>
                  <a:pt x="9169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47559" y="2126678"/>
            <a:ext cx="5041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20" dirty="0">
                <a:solidFill>
                  <a:srgbClr val="FF40FF"/>
                </a:solidFill>
                <a:latin typeface="Cambria Math"/>
                <a:cs typeface="Cambria Math"/>
              </a:rPr>
              <a:t>𝑓</a:t>
            </a:r>
            <a:r>
              <a:rPr sz="2000" spc="-20" dirty="0">
                <a:latin typeface="Cambria Math"/>
                <a:cs typeface="Cambria Math"/>
              </a:rPr>
              <a:t>(</a:t>
            </a:r>
            <a:r>
              <a:rPr sz="2000" spc="-20" dirty="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sz="2000" spc="-2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056760" y="2144013"/>
            <a:ext cx="31242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25" dirty="0">
                <a:latin typeface="Verdana"/>
                <a:cs typeface="Verdana"/>
              </a:rPr>
              <a:t>vs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4282" y="3503295"/>
            <a:ext cx="60363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Verdana"/>
                <a:cs typeface="Verdana"/>
              </a:rPr>
              <a:t>We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have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(almost)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idea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how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brain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works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7975" y="0"/>
            <a:ext cx="5543550" cy="50577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842" y="335661"/>
            <a:ext cx="82804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The</a:t>
            </a:r>
            <a:r>
              <a:rPr sz="3200" spc="-80" dirty="0"/>
              <a:t> </a:t>
            </a:r>
            <a:r>
              <a:rPr sz="3200" dirty="0"/>
              <a:t>”one</a:t>
            </a:r>
            <a:r>
              <a:rPr sz="3200" spc="-70" dirty="0"/>
              <a:t> </a:t>
            </a:r>
            <a:r>
              <a:rPr sz="3200" dirty="0"/>
              <a:t>learning</a:t>
            </a:r>
            <a:r>
              <a:rPr sz="3200" spc="-150" dirty="0"/>
              <a:t> </a:t>
            </a:r>
            <a:r>
              <a:rPr sz="3200" dirty="0"/>
              <a:t>algorithm”</a:t>
            </a:r>
            <a:r>
              <a:rPr sz="3200" spc="-145" dirty="0"/>
              <a:t> </a:t>
            </a:r>
            <a:r>
              <a:rPr sz="3200" spc="-10" dirty="0"/>
              <a:t>hypothesis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4962525" y="2895600"/>
            <a:ext cx="2124075" cy="428625"/>
            <a:chOff x="4962525" y="2895600"/>
            <a:chExt cx="2124075" cy="428625"/>
          </a:xfrm>
        </p:grpSpPr>
        <p:sp>
          <p:nvSpPr>
            <p:cNvPr id="5" name="object 5"/>
            <p:cNvSpPr/>
            <p:nvPr/>
          </p:nvSpPr>
          <p:spPr>
            <a:xfrm>
              <a:off x="4981575" y="2914650"/>
              <a:ext cx="2085975" cy="390525"/>
            </a:xfrm>
            <a:custGeom>
              <a:avLst/>
              <a:gdLst/>
              <a:ahLst/>
              <a:cxnLst/>
              <a:rect l="l" t="t" r="r" b="b"/>
              <a:pathLst>
                <a:path w="2085975" h="390525">
                  <a:moveTo>
                    <a:pt x="2085975" y="0"/>
                  </a:moveTo>
                  <a:lnTo>
                    <a:pt x="0" y="0"/>
                  </a:lnTo>
                  <a:lnTo>
                    <a:pt x="0" y="390525"/>
                  </a:lnTo>
                  <a:lnTo>
                    <a:pt x="2085975" y="390525"/>
                  </a:lnTo>
                  <a:lnTo>
                    <a:pt x="2085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81575" y="2914650"/>
              <a:ext cx="2085975" cy="390525"/>
            </a:xfrm>
            <a:custGeom>
              <a:avLst/>
              <a:gdLst/>
              <a:ahLst/>
              <a:cxnLst/>
              <a:rect l="l" t="t" r="r" b="b"/>
              <a:pathLst>
                <a:path w="2085975" h="390525">
                  <a:moveTo>
                    <a:pt x="0" y="390525"/>
                  </a:moveTo>
                  <a:lnTo>
                    <a:pt x="2085975" y="390525"/>
                  </a:lnTo>
                  <a:lnTo>
                    <a:pt x="2085975" y="0"/>
                  </a:lnTo>
                  <a:lnTo>
                    <a:pt x="0" y="0"/>
                  </a:lnTo>
                  <a:lnTo>
                    <a:pt x="0" y="390525"/>
                  </a:lnTo>
                  <a:close/>
                </a:path>
              </a:pathLst>
            </a:custGeom>
            <a:ln w="38100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98340" y="2954591"/>
            <a:ext cx="3716020" cy="127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61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Auditory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cortex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Auditory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cortex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learns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see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7725" y="209550"/>
            <a:ext cx="6842125" cy="4162425"/>
            <a:chOff x="847725" y="209550"/>
            <a:chExt cx="6842125" cy="4162425"/>
          </a:xfrm>
        </p:grpSpPr>
        <p:sp>
          <p:nvSpPr>
            <p:cNvPr id="9" name="object 9"/>
            <p:cNvSpPr/>
            <p:nvPr/>
          </p:nvSpPr>
          <p:spPr>
            <a:xfrm>
              <a:off x="6286500" y="2257805"/>
              <a:ext cx="778510" cy="262255"/>
            </a:xfrm>
            <a:custGeom>
              <a:avLst/>
              <a:gdLst/>
              <a:ahLst/>
              <a:cxnLst/>
              <a:rect l="l" t="t" r="r" b="b"/>
              <a:pathLst>
                <a:path w="778509" h="262255">
                  <a:moveTo>
                    <a:pt x="119522" y="37861"/>
                  </a:moveTo>
                  <a:lnTo>
                    <a:pt x="112563" y="40070"/>
                  </a:lnTo>
                  <a:lnTo>
                    <a:pt x="106807" y="44957"/>
                  </a:lnTo>
                  <a:lnTo>
                    <a:pt x="0" y="179324"/>
                  </a:lnTo>
                  <a:lnTo>
                    <a:pt x="151384" y="260095"/>
                  </a:lnTo>
                  <a:lnTo>
                    <a:pt x="158626" y="262258"/>
                  </a:lnTo>
                  <a:lnTo>
                    <a:pt x="165893" y="261492"/>
                  </a:lnTo>
                  <a:lnTo>
                    <a:pt x="172350" y="258060"/>
                  </a:lnTo>
                  <a:lnTo>
                    <a:pt x="177164" y="252221"/>
                  </a:lnTo>
                  <a:lnTo>
                    <a:pt x="179327" y="244979"/>
                  </a:lnTo>
                  <a:lnTo>
                    <a:pt x="178562" y="237712"/>
                  </a:lnTo>
                  <a:lnTo>
                    <a:pt x="175129" y="231255"/>
                  </a:lnTo>
                  <a:lnTo>
                    <a:pt x="169290" y="226441"/>
                  </a:lnTo>
                  <a:lnTo>
                    <a:pt x="104528" y="191896"/>
                  </a:lnTo>
                  <a:lnTo>
                    <a:pt x="33020" y="191896"/>
                  </a:lnTo>
                  <a:lnTo>
                    <a:pt x="25273" y="154558"/>
                  </a:lnTo>
                  <a:lnTo>
                    <a:pt x="76794" y="143873"/>
                  </a:lnTo>
                  <a:lnTo>
                    <a:pt x="136651" y="68580"/>
                  </a:lnTo>
                  <a:lnTo>
                    <a:pt x="140049" y="61841"/>
                  </a:lnTo>
                  <a:lnTo>
                    <a:pt x="140588" y="54578"/>
                  </a:lnTo>
                  <a:lnTo>
                    <a:pt x="138366" y="47648"/>
                  </a:lnTo>
                  <a:lnTo>
                    <a:pt x="133476" y="41910"/>
                  </a:lnTo>
                  <a:lnTo>
                    <a:pt x="126791" y="38439"/>
                  </a:lnTo>
                  <a:lnTo>
                    <a:pt x="119522" y="37861"/>
                  </a:lnTo>
                  <a:close/>
                </a:path>
                <a:path w="778509" h="262255">
                  <a:moveTo>
                    <a:pt x="76794" y="143873"/>
                  </a:moveTo>
                  <a:lnTo>
                    <a:pt x="25273" y="154558"/>
                  </a:lnTo>
                  <a:lnTo>
                    <a:pt x="33020" y="191896"/>
                  </a:lnTo>
                  <a:lnTo>
                    <a:pt x="66087" y="185038"/>
                  </a:lnTo>
                  <a:lnTo>
                    <a:pt x="44069" y="185038"/>
                  </a:lnTo>
                  <a:lnTo>
                    <a:pt x="38100" y="156463"/>
                  </a:lnTo>
                  <a:lnTo>
                    <a:pt x="66785" y="156463"/>
                  </a:lnTo>
                  <a:lnTo>
                    <a:pt x="76794" y="143873"/>
                  </a:lnTo>
                  <a:close/>
                </a:path>
                <a:path w="778509" h="262255">
                  <a:moveTo>
                    <a:pt x="84508" y="181218"/>
                  </a:moveTo>
                  <a:lnTo>
                    <a:pt x="33020" y="191896"/>
                  </a:lnTo>
                  <a:lnTo>
                    <a:pt x="104528" y="191896"/>
                  </a:lnTo>
                  <a:lnTo>
                    <a:pt x="84508" y="181218"/>
                  </a:lnTo>
                  <a:close/>
                </a:path>
                <a:path w="778509" h="262255">
                  <a:moveTo>
                    <a:pt x="38100" y="156463"/>
                  </a:moveTo>
                  <a:lnTo>
                    <a:pt x="44069" y="185038"/>
                  </a:lnTo>
                  <a:lnTo>
                    <a:pt x="58243" y="167208"/>
                  </a:lnTo>
                  <a:lnTo>
                    <a:pt x="38100" y="156463"/>
                  </a:lnTo>
                  <a:close/>
                </a:path>
                <a:path w="778509" h="262255">
                  <a:moveTo>
                    <a:pt x="58243" y="167208"/>
                  </a:moveTo>
                  <a:lnTo>
                    <a:pt x="44069" y="185038"/>
                  </a:lnTo>
                  <a:lnTo>
                    <a:pt x="66087" y="185038"/>
                  </a:lnTo>
                  <a:lnTo>
                    <a:pt x="84508" y="181218"/>
                  </a:lnTo>
                  <a:lnTo>
                    <a:pt x="58243" y="167208"/>
                  </a:lnTo>
                  <a:close/>
                </a:path>
                <a:path w="778509" h="262255">
                  <a:moveTo>
                    <a:pt x="770508" y="0"/>
                  </a:moveTo>
                  <a:lnTo>
                    <a:pt x="76794" y="143873"/>
                  </a:lnTo>
                  <a:lnTo>
                    <a:pt x="58243" y="167208"/>
                  </a:lnTo>
                  <a:lnTo>
                    <a:pt x="84508" y="181218"/>
                  </a:lnTo>
                  <a:lnTo>
                    <a:pt x="778255" y="37337"/>
                  </a:lnTo>
                  <a:lnTo>
                    <a:pt x="770508" y="0"/>
                  </a:lnTo>
                  <a:close/>
                </a:path>
                <a:path w="778509" h="262255">
                  <a:moveTo>
                    <a:pt x="66785" y="156463"/>
                  </a:moveTo>
                  <a:lnTo>
                    <a:pt x="38100" y="156463"/>
                  </a:lnTo>
                  <a:lnTo>
                    <a:pt x="58243" y="167208"/>
                  </a:lnTo>
                  <a:lnTo>
                    <a:pt x="66785" y="156463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67375" y="2305050"/>
              <a:ext cx="600075" cy="323850"/>
            </a:xfrm>
            <a:custGeom>
              <a:avLst/>
              <a:gdLst/>
              <a:ahLst/>
              <a:cxnLst/>
              <a:rect l="l" t="t" r="r" b="b"/>
              <a:pathLst>
                <a:path w="600075" h="323850">
                  <a:moveTo>
                    <a:pt x="300100" y="0"/>
                  </a:moveTo>
                  <a:lnTo>
                    <a:pt x="239621" y="3290"/>
                  </a:lnTo>
                  <a:lnTo>
                    <a:pt x="183290" y="12727"/>
                  </a:lnTo>
                  <a:lnTo>
                    <a:pt x="132314" y="27659"/>
                  </a:lnTo>
                  <a:lnTo>
                    <a:pt x="87899" y="47434"/>
                  </a:lnTo>
                  <a:lnTo>
                    <a:pt x="51254" y="71400"/>
                  </a:lnTo>
                  <a:lnTo>
                    <a:pt x="23584" y="98905"/>
                  </a:lnTo>
                  <a:lnTo>
                    <a:pt x="0" y="161925"/>
                  </a:lnTo>
                  <a:lnTo>
                    <a:pt x="6097" y="194552"/>
                  </a:lnTo>
                  <a:lnTo>
                    <a:pt x="51254" y="252449"/>
                  </a:lnTo>
                  <a:lnTo>
                    <a:pt x="87899" y="276415"/>
                  </a:lnTo>
                  <a:lnTo>
                    <a:pt x="132314" y="296190"/>
                  </a:lnTo>
                  <a:lnTo>
                    <a:pt x="183290" y="311122"/>
                  </a:lnTo>
                  <a:lnTo>
                    <a:pt x="239621" y="320559"/>
                  </a:lnTo>
                  <a:lnTo>
                    <a:pt x="300100" y="323850"/>
                  </a:lnTo>
                  <a:lnTo>
                    <a:pt x="360538" y="320559"/>
                  </a:lnTo>
                  <a:lnTo>
                    <a:pt x="416837" y="311122"/>
                  </a:lnTo>
                  <a:lnTo>
                    <a:pt x="467791" y="296190"/>
                  </a:lnTo>
                  <a:lnTo>
                    <a:pt x="512190" y="276415"/>
                  </a:lnTo>
                  <a:lnTo>
                    <a:pt x="548827" y="252449"/>
                  </a:lnTo>
                  <a:lnTo>
                    <a:pt x="576492" y="224944"/>
                  </a:lnTo>
                  <a:lnTo>
                    <a:pt x="600075" y="161925"/>
                  </a:lnTo>
                  <a:lnTo>
                    <a:pt x="593978" y="129297"/>
                  </a:lnTo>
                  <a:lnTo>
                    <a:pt x="548827" y="71400"/>
                  </a:lnTo>
                  <a:lnTo>
                    <a:pt x="512190" y="47434"/>
                  </a:lnTo>
                  <a:lnTo>
                    <a:pt x="467791" y="27659"/>
                  </a:lnTo>
                  <a:lnTo>
                    <a:pt x="416837" y="12727"/>
                  </a:lnTo>
                  <a:lnTo>
                    <a:pt x="360538" y="3290"/>
                  </a:lnTo>
                  <a:lnTo>
                    <a:pt x="300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375" y="2305050"/>
              <a:ext cx="600075" cy="323850"/>
            </a:xfrm>
            <a:custGeom>
              <a:avLst/>
              <a:gdLst/>
              <a:ahLst/>
              <a:cxnLst/>
              <a:rect l="l" t="t" r="r" b="b"/>
              <a:pathLst>
                <a:path w="600075" h="323850">
                  <a:moveTo>
                    <a:pt x="0" y="161925"/>
                  </a:moveTo>
                  <a:lnTo>
                    <a:pt x="23584" y="98905"/>
                  </a:lnTo>
                  <a:lnTo>
                    <a:pt x="51254" y="71400"/>
                  </a:lnTo>
                  <a:lnTo>
                    <a:pt x="87899" y="47434"/>
                  </a:lnTo>
                  <a:lnTo>
                    <a:pt x="132314" y="27659"/>
                  </a:lnTo>
                  <a:lnTo>
                    <a:pt x="183290" y="12727"/>
                  </a:lnTo>
                  <a:lnTo>
                    <a:pt x="239621" y="3290"/>
                  </a:lnTo>
                  <a:lnTo>
                    <a:pt x="300100" y="0"/>
                  </a:lnTo>
                  <a:lnTo>
                    <a:pt x="360538" y="3290"/>
                  </a:lnTo>
                  <a:lnTo>
                    <a:pt x="416837" y="12727"/>
                  </a:lnTo>
                  <a:lnTo>
                    <a:pt x="467791" y="27659"/>
                  </a:lnTo>
                  <a:lnTo>
                    <a:pt x="512190" y="47434"/>
                  </a:lnTo>
                  <a:lnTo>
                    <a:pt x="548827" y="71400"/>
                  </a:lnTo>
                  <a:lnTo>
                    <a:pt x="576492" y="98905"/>
                  </a:lnTo>
                  <a:lnTo>
                    <a:pt x="600075" y="161925"/>
                  </a:lnTo>
                  <a:lnTo>
                    <a:pt x="593978" y="194552"/>
                  </a:lnTo>
                  <a:lnTo>
                    <a:pt x="548827" y="252449"/>
                  </a:lnTo>
                  <a:lnTo>
                    <a:pt x="512190" y="276415"/>
                  </a:lnTo>
                  <a:lnTo>
                    <a:pt x="467791" y="296190"/>
                  </a:lnTo>
                  <a:lnTo>
                    <a:pt x="416837" y="311122"/>
                  </a:lnTo>
                  <a:lnTo>
                    <a:pt x="360538" y="320559"/>
                  </a:lnTo>
                  <a:lnTo>
                    <a:pt x="300100" y="323850"/>
                  </a:lnTo>
                  <a:lnTo>
                    <a:pt x="239621" y="320559"/>
                  </a:lnTo>
                  <a:lnTo>
                    <a:pt x="183290" y="311122"/>
                  </a:lnTo>
                  <a:lnTo>
                    <a:pt x="132314" y="296190"/>
                  </a:lnTo>
                  <a:lnTo>
                    <a:pt x="87899" y="276415"/>
                  </a:lnTo>
                  <a:lnTo>
                    <a:pt x="51254" y="252449"/>
                  </a:lnTo>
                  <a:lnTo>
                    <a:pt x="23584" y="224944"/>
                  </a:lnTo>
                  <a:lnTo>
                    <a:pt x="0" y="161925"/>
                  </a:lnTo>
                  <a:close/>
                </a:path>
              </a:pathLst>
            </a:custGeom>
            <a:ln w="38100">
              <a:solidFill>
                <a:srgbClr val="EF8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5425" y="2371725"/>
              <a:ext cx="1876425" cy="20002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93008" y="2479774"/>
              <a:ext cx="2742565" cy="867410"/>
            </a:xfrm>
            <a:custGeom>
              <a:avLst/>
              <a:gdLst/>
              <a:ahLst/>
              <a:cxnLst/>
              <a:rect l="l" t="t" r="r" b="b"/>
              <a:pathLst>
                <a:path w="2742565" h="867410">
                  <a:moveTo>
                    <a:pt x="2615407" y="115200"/>
                  </a:moveTo>
                  <a:lnTo>
                    <a:pt x="0" y="811811"/>
                  </a:lnTo>
                  <a:lnTo>
                    <a:pt x="14732" y="867056"/>
                  </a:lnTo>
                  <a:lnTo>
                    <a:pt x="2629985" y="170486"/>
                  </a:lnTo>
                  <a:lnTo>
                    <a:pt x="2655833" y="133942"/>
                  </a:lnTo>
                  <a:lnTo>
                    <a:pt x="2615407" y="115200"/>
                  </a:lnTo>
                  <a:close/>
                </a:path>
                <a:path w="2742565" h="867410">
                  <a:moveTo>
                    <a:pt x="2707284" y="94896"/>
                  </a:moveTo>
                  <a:lnTo>
                    <a:pt x="2691638" y="94896"/>
                  </a:lnTo>
                  <a:lnTo>
                    <a:pt x="2706370" y="150141"/>
                  </a:lnTo>
                  <a:lnTo>
                    <a:pt x="2629985" y="170486"/>
                  </a:lnTo>
                  <a:lnTo>
                    <a:pt x="2546731" y="288190"/>
                  </a:lnTo>
                  <a:lnTo>
                    <a:pt x="2542123" y="298547"/>
                  </a:lnTo>
                  <a:lnTo>
                    <a:pt x="2541873" y="309510"/>
                  </a:lnTo>
                  <a:lnTo>
                    <a:pt x="2545766" y="319784"/>
                  </a:lnTo>
                  <a:lnTo>
                    <a:pt x="2553589" y="328068"/>
                  </a:lnTo>
                  <a:lnTo>
                    <a:pt x="2563943" y="332605"/>
                  </a:lnTo>
                  <a:lnTo>
                    <a:pt x="2574893" y="332831"/>
                  </a:lnTo>
                  <a:lnTo>
                    <a:pt x="2585128" y="328961"/>
                  </a:lnTo>
                  <a:lnTo>
                    <a:pt x="2593340" y="321210"/>
                  </a:lnTo>
                  <a:lnTo>
                    <a:pt x="2742057" y="111025"/>
                  </a:lnTo>
                  <a:lnTo>
                    <a:pt x="2707284" y="94896"/>
                  </a:lnTo>
                  <a:close/>
                </a:path>
                <a:path w="2742565" h="867410">
                  <a:moveTo>
                    <a:pt x="2655833" y="133942"/>
                  </a:moveTo>
                  <a:lnTo>
                    <a:pt x="2629985" y="170486"/>
                  </a:lnTo>
                  <a:lnTo>
                    <a:pt x="2706370" y="150141"/>
                  </a:lnTo>
                  <a:lnTo>
                    <a:pt x="2705895" y="148363"/>
                  </a:lnTo>
                  <a:lnTo>
                    <a:pt x="2686939" y="148363"/>
                  </a:lnTo>
                  <a:lnTo>
                    <a:pt x="2655833" y="133942"/>
                  </a:lnTo>
                  <a:close/>
                </a:path>
                <a:path w="2742565" h="867410">
                  <a:moveTo>
                    <a:pt x="2675636" y="105945"/>
                  </a:moveTo>
                  <a:lnTo>
                    <a:pt x="2655833" y="133942"/>
                  </a:lnTo>
                  <a:lnTo>
                    <a:pt x="2686939" y="148363"/>
                  </a:lnTo>
                  <a:lnTo>
                    <a:pt x="2675636" y="105945"/>
                  </a:lnTo>
                  <a:close/>
                </a:path>
                <a:path w="2742565" h="867410">
                  <a:moveTo>
                    <a:pt x="2694584" y="105945"/>
                  </a:moveTo>
                  <a:lnTo>
                    <a:pt x="2675636" y="105945"/>
                  </a:lnTo>
                  <a:lnTo>
                    <a:pt x="2686939" y="148363"/>
                  </a:lnTo>
                  <a:lnTo>
                    <a:pt x="2705895" y="148363"/>
                  </a:lnTo>
                  <a:lnTo>
                    <a:pt x="2694584" y="105945"/>
                  </a:lnTo>
                  <a:close/>
                </a:path>
                <a:path w="2742565" h="867410">
                  <a:moveTo>
                    <a:pt x="2691638" y="94896"/>
                  </a:moveTo>
                  <a:lnTo>
                    <a:pt x="2615407" y="115200"/>
                  </a:lnTo>
                  <a:lnTo>
                    <a:pt x="2655833" y="133942"/>
                  </a:lnTo>
                  <a:lnTo>
                    <a:pt x="2675636" y="105945"/>
                  </a:lnTo>
                  <a:lnTo>
                    <a:pt x="2694584" y="105945"/>
                  </a:lnTo>
                  <a:lnTo>
                    <a:pt x="2691638" y="94896"/>
                  </a:lnTo>
                  <a:close/>
                </a:path>
                <a:path w="2742565" h="867410">
                  <a:moveTo>
                    <a:pt x="2497462" y="0"/>
                  </a:moveTo>
                  <a:lnTo>
                    <a:pt x="2486660" y="1710"/>
                  </a:lnTo>
                  <a:lnTo>
                    <a:pt x="2477285" y="7373"/>
                  </a:lnTo>
                  <a:lnTo>
                    <a:pt x="2470531" y="16537"/>
                  </a:lnTo>
                  <a:lnTo>
                    <a:pt x="2467909" y="27596"/>
                  </a:lnTo>
                  <a:lnTo>
                    <a:pt x="2469657" y="38429"/>
                  </a:lnTo>
                  <a:lnTo>
                    <a:pt x="2475335" y="47809"/>
                  </a:lnTo>
                  <a:lnTo>
                    <a:pt x="2484501" y="54510"/>
                  </a:lnTo>
                  <a:lnTo>
                    <a:pt x="2615407" y="115200"/>
                  </a:lnTo>
                  <a:lnTo>
                    <a:pt x="2691638" y="94896"/>
                  </a:lnTo>
                  <a:lnTo>
                    <a:pt x="2707284" y="94896"/>
                  </a:lnTo>
                  <a:lnTo>
                    <a:pt x="2508504" y="2694"/>
                  </a:lnTo>
                  <a:lnTo>
                    <a:pt x="249746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67201" y="288137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0"/>
                  </a:moveTo>
                  <a:lnTo>
                    <a:pt x="361950" y="361950"/>
                  </a:lnTo>
                </a:path>
                <a:path w="361950" h="361950">
                  <a:moveTo>
                    <a:pt x="0" y="361950"/>
                  </a:moveTo>
                  <a:lnTo>
                    <a:pt x="36195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65373" y="1800986"/>
              <a:ext cx="2313940" cy="688340"/>
            </a:xfrm>
            <a:custGeom>
              <a:avLst/>
              <a:gdLst/>
              <a:ahLst/>
              <a:cxnLst/>
              <a:rect l="l" t="t" r="r" b="b"/>
              <a:pathLst>
                <a:path w="2313940" h="688339">
                  <a:moveTo>
                    <a:pt x="2186719" y="569578"/>
                  </a:moveTo>
                  <a:lnTo>
                    <a:pt x="2057653" y="634111"/>
                  </a:lnTo>
                  <a:lnTo>
                    <a:pt x="2048722" y="641121"/>
                  </a:lnTo>
                  <a:lnTo>
                    <a:pt x="2043350" y="650668"/>
                  </a:lnTo>
                  <a:lnTo>
                    <a:pt x="2041955" y="661525"/>
                  </a:lnTo>
                  <a:lnTo>
                    <a:pt x="2044953" y="672464"/>
                  </a:lnTo>
                  <a:lnTo>
                    <a:pt x="2051893" y="681398"/>
                  </a:lnTo>
                  <a:lnTo>
                    <a:pt x="2061416" y="686784"/>
                  </a:lnTo>
                  <a:lnTo>
                    <a:pt x="2072296" y="688216"/>
                  </a:lnTo>
                  <a:lnTo>
                    <a:pt x="2083307" y="685292"/>
                  </a:lnTo>
                  <a:lnTo>
                    <a:pt x="2278311" y="587629"/>
                  </a:lnTo>
                  <a:lnTo>
                    <a:pt x="2263521" y="587629"/>
                  </a:lnTo>
                  <a:lnTo>
                    <a:pt x="2186719" y="569578"/>
                  </a:lnTo>
                  <a:close/>
                </a:path>
                <a:path w="2313940" h="688339">
                  <a:moveTo>
                    <a:pt x="2226668" y="549603"/>
                  </a:moveTo>
                  <a:lnTo>
                    <a:pt x="2186719" y="569578"/>
                  </a:lnTo>
                  <a:lnTo>
                    <a:pt x="2263521" y="587629"/>
                  </a:lnTo>
                  <a:lnTo>
                    <a:pt x="2266029" y="576961"/>
                  </a:lnTo>
                  <a:lnTo>
                    <a:pt x="2247265" y="576961"/>
                  </a:lnTo>
                  <a:lnTo>
                    <a:pt x="2226668" y="549603"/>
                  </a:lnTo>
                  <a:close/>
                </a:path>
                <a:path w="2313940" h="688339">
                  <a:moveTo>
                    <a:pt x="2139854" y="353218"/>
                  </a:moveTo>
                  <a:lnTo>
                    <a:pt x="2128901" y="353790"/>
                  </a:lnTo>
                  <a:lnTo>
                    <a:pt x="2118614" y="358648"/>
                  </a:lnTo>
                  <a:lnTo>
                    <a:pt x="2111097" y="367149"/>
                  </a:lnTo>
                  <a:lnTo>
                    <a:pt x="2107533" y="377507"/>
                  </a:lnTo>
                  <a:lnTo>
                    <a:pt x="2108112" y="388437"/>
                  </a:lnTo>
                  <a:lnTo>
                    <a:pt x="2113026" y="398652"/>
                  </a:lnTo>
                  <a:lnTo>
                    <a:pt x="2199835" y="513961"/>
                  </a:lnTo>
                  <a:lnTo>
                    <a:pt x="2276602" y="532002"/>
                  </a:lnTo>
                  <a:lnTo>
                    <a:pt x="2263521" y="587629"/>
                  </a:lnTo>
                  <a:lnTo>
                    <a:pt x="2278311" y="587629"/>
                  </a:lnTo>
                  <a:lnTo>
                    <a:pt x="2313559" y="569976"/>
                  </a:lnTo>
                  <a:lnTo>
                    <a:pt x="2158618" y="364363"/>
                  </a:lnTo>
                  <a:lnTo>
                    <a:pt x="2150189" y="356790"/>
                  </a:lnTo>
                  <a:lnTo>
                    <a:pt x="2139854" y="353218"/>
                  </a:lnTo>
                  <a:close/>
                </a:path>
                <a:path w="2313940" h="688339">
                  <a:moveTo>
                    <a:pt x="2257298" y="534288"/>
                  </a:moveTo>
                  <a:lnTo>
                    <a:pt x="2226668" y="549603"/>
                  </a:lnTo>
                  <a:lnTo>
                    <a:pt x="2247265" y="576961"/>
                  </a:lnTo>
                  <a:lnTo>
                    <a:pt x="2257298" y="534288"/>
                  </a:lnTo>
                  <a:close/>
                </a:path>
                <a:path w="2313940" h="688339">
                  <a:moveTo>
                    <a:pt x="2276064" y="534288"/>
                  </a:moveTo>
                  <a:lnTo>
                    <a:pt x="2257298" y="534288"/>
                  </a:lnTo>
                  <a:lnTo>
                    <a:pt x="2247265" y="576961"/>
                  </a:lnTo>
                  <a:lnTo>
                    <a:pt x="2266029" y="576961"/>
                  </a:lnTo>
                  <a:lnTo>
                    <a:pt x="2276064" y="534288"/>
                  </a:lnTo>
                  <a:close/>
                </a:path>
                <a:path w="2313940" h="688339">
                  <a:moveTo>
                    <a:pt x="12953" y="0"/>
                  </a:moveTo>
                  <a:lnTo>
                    <a:pt x="0" y="55625"/>
                  </a:lnTo>
                  <a:lnTo>
                    <a:pt x="2186719" y="569578"/>
                  </a:lnTo>
                  <a:lnTo>
                    <a:pt x="2226668" y="549603"/>
                  </a:lnTo>
                  <a:lnTo>
                    <a:pt x="2199835" y="513961"/>
                  </a:lnTo>
                  <a:lnTo>
                    <a:pt x="12953" y="0"/>
                  </a:lnTo>
                  <a:close/>
                </a:path>
                <a:path w="2313940" h="688339">
                  <a:moveTo>
                    <a:pt x="2199835" y="513961"/>
                  </a:moveTo>
                  <a:lnTo>
                    <a:pt x="2226668" y="549603"/>
                  </a:lnTo>
                  <a:lnTo>
                    <a:pt x="2257298" y="534288"/>
                  </a:lnTo>
                  <a:lnTo>
                    <a:pt x="2276064" y="534288"/>
                  </a:lnTo>
                  <a:lnTo>
                    <a:pt x="2276602" y="532002"/>
                  </a:lnTo>
                  <a:lnTo>
                    <a:pt x="2199835" y="513961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725" y="209550"/>
              <a:ext cx="2990850" cy="29908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981450" y="4257675"/>
              <a:ext cx="3708400" cy="0"/>
            </a:xfrm>
            <a:custGeom>
              <a:avLst/>
              <a:gdLst/>
              <a:ahLst/>
              <a:cxnLst/>
              <a:rect l="l" t="t" r="r" b="b"/>
              <a:pathLst>
                <a:path w="3708400">
                  <a:moveTo>
                    <a:pt x="0" y="0"/>
                  </a:moveTo>
                  <a:lnTo>
                    <a:pt x="3708019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97628" y="2143125"/>
              <a:ext cx="1117600" cy="628015"/>
            </a:xfrm>
            <a:custGeom>
              <a:avLst/>
              <a:gdLst/>
              <a:ahLst/>
              <a:cxnLst/>
              <a:rect l="l" t="t" r="r" b="b"/>
              <a:pathLst>
                <a:path w="1117600" h="628014">
                  <a:moveTo>
                    <a:pt x="3046" y="304800"/>
                  </a:moveTo>
                  <a:lnTo>
                    <a:pt x="0" y="270605"/>
                  </a:lnTo>
                  <a:lnTo>
                    <a:pt x="2754" y="238581"/>
                  </a:lnTo>
                  <a:lnTo>
                    <a:pt x="11149" y="208695"/>
                  </a:lnTo>
                  <a:lnTo>
                    <a:pt x="44215" y="155208"/>
                  </a:lnTo>
                  <a:lnTo>
                    <a:pt x="97912" y="109883"/>
                  </a:lnTo>
                  <a:lnTo>
                    <a:pt x="132094" y="90201"/>
                  </a:lnTo>
                  <a:lnTo>
                    <a:pt x="170951" y="72463"/>
                  </a:lnTo>
                  <a:lnTo>
                    <a:pt x="214321" y="56636"/>
                  </a:lnTo>
                  <a:lnTo>
                    <a:pt x="262045" y="42688"/>
                  </a:lnTo>
                  <a:lnTo>
                    <a:pt x="313960" y="30587"/>
                  </a:lnTo>
                  <a:lnTo>
                    <a:pt x="369906" y="20299"/>
                  </a:lnTo>
                  <a:lnTo>
                    <a:pt x="429723" y="11794"/>
                  </a:lnTo>
                  <a:lnTo>
                    <a:pt x="493248" y="5038"/>
                  </a:lnTo>
                  <a:lnTo>
                    <a:pt x="560322" y="0"/>
                  </a:lnTo>
                  <a:lnTo>
                    <a:pt x="632203" y="3690"/>
                  </a:lnTo>
                  <a:lnTo>
                    <a:pt x="698540" y="10885"/>
                  </a:lnTo>
                  <a:lnTo>
                    <a:pt x="759485" y="21405"/>
                  </a:lnTo>
                  <a:lnTo>
                    <a:pt x="815191" y="35067"/>
                  </a:lnTo>
                  <a:lnTo>
                    <a:pt x="865808" y="51692"/>
                  </a:lnTo>
                  <a:lnTo>
                    <a:pt x="911490" y="71099"/>
                  </a:lnTo>
                  <a:lnTo>
                    <a:pt x="952387" y="93106"/>
                  </a:lnTo>
                  <a:lnTo>
                    <a:pt x="988652" y="117534"/>
                  </a:lnTo>
                  <a:lnTo>
                    <a:pt x="1020437" y="144201"/>
                  </a:lnTo>
                  <a:lnTo>
                    <a:pt x="1047893" y="172927"/>
                  </a:lnTo>
                  <a:lnTo>
                    <a:pt x="1071172" y="203530"/>
                  </a:lnTo>
                  <a:lnTo>
                    <a:pt x="1105810" y="269647"/>
                  </a:lnTo>
                  <a:lnTo>
                    <a:pt x="1117471" y="304800"/>
                  </a:lnTo>
                  <a:lnTo>
                    <a:pt x="1109770" y="341434"/>
                  </a:lnTo>
                  <a:lnTo>
                    <a:pt x="1097433" y="377503"/>
                  </a:lnTo>
                  <a:lnTo>
                    <a:pt x="1080678" y="412625"/>
                  </a:lnTo>
                  <a:lnTo>
                    <a:pt x="1059724" y="446418"/>
                  </a:lnTo>
                  <a:lnTo>
                    <a:pt x="1034789" y="478503"/>
                  </a:lnTo>
                  <a:lnTo>
                    <a:pt x="1006093" y="508497"/>
                  </a:lnTo>
                  <a:lnTo>
                    <a:pt x="973854" y="536019"/>
                  </a:lnTo>
                  <a:lnTo>
                    <a:pt x="938290" y="560689"/>
                  </a:lnTo>
                  <a:lnTo>
                    <a:pt x="899620" y="582124"/>
                  </a:lnTo>
                  <a:lnTo>
                    <a:pt x="858062" y="599944"/>
                  </a:lnTo>
                  <a:lnTo>
                    <a:pt x="813836" y="613768"/>
                  </a:lnTo>
                  <a:lnTo>
                    <a:pt x="767159" y="623214"/>
                  </a:lnTo>
                  <a:lnTo>
                    <a:pt x="718251" y="627902"/>
                  </a:lnTo>
                  <a:lnTo>
                    <a:pt x="667330" y="627449"/>
                  </a:lnTo>
                  <a:lnTo>
                    <a:pt x="614614" y="621476"/>
                  </a:lnTo>
                  <a:lnTo>
                    <a:pt x="560322" y="609600"/>
                  </a:lnTo>
                  <a:lnTo>
                    <a:pt x="492470" y="603872"/>
                  </a:lnTo>
                  <a:lnTo>
                    <a:pt x="428929" y="595995"/>
                  </a:lnTo>
                  <a:lnTo>
                    <a:pt x="369716" y="585984"/>
                  </a:lnTo>
                  <a:lnTo>
                    <a:pt x="314850" y="573853"/>
                  </a:lnTo>
                  <a:lnTo>
                    <a:pt x="264346" y="559618"/>
                  </a:lnTo>
                  <a:lnTo>
                    <a:pt x="218223" y="543293"/>
                  </a:lnTo>
                  <a:lnTo>
                    <a:pt x="176496" y="524894"/>
                  </a:lnTo>
                  <a:lnTo>
                    <a:pt x="139184" y="504435"/>
                  </a:lnTo>
                  <a:lnTo>
                    <a:pt x="106304" y="481931"/>
                  </a:lnTo>
                  <a:lnTo>
                    <a:pt x="53907" y="430848"/>
                  </a:lnTo>
                  <a:lnTo>
                    <a:pt x="19442" y="371765"/>
                  </a:lnTo>
                  <a:lnTo>
                    <a:pt x="8977" y="339260"/>
                  </a:lnTo>
                  <a:lnTo>
                    <a:pt x="3046" y="304800"/>
                  </a:lnTo>
                  <a:close/>
                </a:path>
              </a:pathLst>
            </a:custGeom>
            <a:ln w="38100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8575" y="3657600"/>
              <a:ext cx="180975" cy="1809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1125" y="1971675"/>
              <a:ext cx="180975" cy="1714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8739" y="4340542"/>
            <a:ext cx="11931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[Roe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et</a:t>
            </a:r>
            <a:r>
              <a:rPr sz="1200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al.,</a:t>
            </a:r>
            <a:r>
              <a:rPr sz="12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1992]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7975" y="0"/>
            <a:ext cx="5543550" cy="50577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842" y="335661"/>
            <a:ext cx="82804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The</a:t>
            </a:r>
            <a:r>
              <a:rPr sz="3200" spc="-80" dirty="0"/>
              <a:t> </a:t>
            </a:r>
            <a:r>
              <a:rPr sz="3200" dirty="0"/>
              <a:t>”one</a:t>
            </a:r>
            <a:r>
              <a:rPr sz="3200" spc="-70" dirty="0"/>
              <a:t> </a:t>
            </a:r>
            <a:r>
              <a:rPr sz="3200" dirty="0"/>
              <a:t>learning</a:t>
            </a:r>
            <a:r>
              <a:rPr sz="3200" spc="-150" dirty="0"/>
              <a:t> </a:t>
            </a:r>
            <a:r>
              <a:rPr sz="3200" dirty="0"/>
              <a:t>algorithm”</a:t>
            </a:r>
            <a:r>
              <a:rPr sz="3200" spc="-145" dirty="0"/>
              <a:t> </a:t>
            </a:r>
            <a:r>
              <a:rPr sz="3200" spc="-10" dirty="0"/>
              <a:t>hypothesis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4962525" y="2895600"/>
            <a:ext cx="2886075" cy="428625"/>
            <a:chOff x="4962525" y="2895600"/>
            <a:chExt cx="2886075" cy="428625"/>
          </a:xfrm>
        </p:grpSpPr>
        <p:sp>
          <p:nvSpPr>
            <p:cNvPr id="5" name="object 5"/>
            <p:cNvSpPr/>
            <p:nvPr/>
          </p:nvSpPr>
          <p:spPr>
            <a:xfrm>
              <a:off x="4981575" y="2914650"/>
              <a:ext cx="2847975" cy="390525"/>
            </a:xfrm>
            <a:custGeom>
              <a:avLst/>
              <a:gdLst/>
              <a:ahLst/>
              <a:cxnLst/>
              <a:rect l="l" t="t" r="r" b="b"/>
              <a:pathLst>
                <a:path w="2847975" h="390525">
                  <a:moveTo>
                    <a:pt x="2847975" y="0"/>
                  </a:moveTo>
                  <a:lnTo>
                    <a:pt x="0" y="0"/>
                  </a:lnTo>
                  <a:lnTo>
                    <a:pt x="0" y="390525"/>
                  </a:lnTo>
                  <a:lnTo>
                    <a:pt x="2847975" y="390525"/>
                  </a:lnTo>
                  <a:lnTo>
                    <a:pt x="2847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81575" y="2914650"/>
              <a:ext cx="2847975" cy="390525"/>
            </a:xfrm>
            <a:custGeom>
              <a:avLst/>
              <a:gdLst/>
              <a:ahLst/>
              <a:cxnLst/>
              <a:rect l="l" t="t" r="r" b="b"/>
              <a:pathLst>
                <a:path w="2847975" h="390525">
                  <a:moveTo>
                    <a:pt x="0" y="390525"/>
                  </a:moveTo>
                  <a:lnTo>
                    <a:pt x="2847975" y="390525"/>
                  </a:lnTo>
                  <a:lnTo>
                    <a:pt x="2847975" y="0"/>
                  </a:lnTo>
                  <a:lnTo>
                    <a:pt x="0" y="0"/>
                  </a:lnTo>
                  <a:lnTo>
                    <a:pt x="0" y="390525"/>
                  </a:lnTo>
                  <a:close/>
                </a:path>
              </a:pathLst>
            </a:custGeom>
            <a:ln w="38100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40759" y="2954591"/>
            <a:ext cx="4607560" cy="127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49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Somatosensory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cortex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Somatosensory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cortex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learns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see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7725" y="209550"/>
            <a:ext cx="6131560" cy="4305300"/>
            <a:chOff x="847725" y="209550"/>
            <a:chExt cx="6131560" cy="4305300"/>
          </a:xfrm>
        </p:grpSpPr>
        <p:sp>
          <p:nvSpPr>
            <p:cNvPr id="9" name="object 9"/>
            <p:cNvSpPr/>
            <p:nvPr/>
          </p:nvSpPr>
          <p:spPr>
            <a:xfrm>
              <a:off x="6200775" y="1295780"/>
              <a:ext cx="778510" cy="262255"/>
            </a:xfrm>
            <a:custGeom>
              <a:avLst/>
              <a:gdLst/>
              <a:ahLst/>
              <a:cxnLst/>
              <a:rect l="l" t="t" r="r" b="b"/>
              <a:pathLst>
                <a:path w="778509" h="262255">
                  <a:moveTo>
                    <a:pt x="119522" y="37861"/>
                  </a:moveTo>
                  <a:lnTo>
                    <a:pt x="112563" y="40070"/>
                  </a:lnTo>
                  <a:lnTo>
                    <a:pt x="106807" y="44958"/>
                  </a:lnTo>
                  <a:lnTo>
                    <a:pt x="0" y="179324"/>
                  </a:lnTo>
                  <a:lnTo>
                    <a:pt x="151384" y="260096"/>
                  </a:lnTo>
                  <a:lnTo>
                    <a:pt x="158626" y="262258"/>
                  </a:lnTo>
                  <a:lnTo>
                    <a:pt x="165893" y="261493"/>
                  </a:lnTo>
                  <a:lnTo>
                    <a:pt x="172350" y="258060"/>
                  </a:lnTo>
                  <a:lnTo>
                    <a:pt x="177164" y="252222"/>
                  </a:lnTo>
                  <a:lnTo>
                    <a:pt x="179327" y="244979"/>
                  </a:lnTo>
                  <a:lnTo>
                    <a:pt x="178562" y="237712"/>
                  </a:lnTo>
                  <a:lnTo>
                    <a:pt x="175129" y="231255"/>
                  </a:lnTo>
                  <a:lnTo>
                    <a:pt x="169290" y="226441"/>
                  </a:lnTo>
                  <a:lnTo>
                    <a:pt x="104528" y="191897"/>
                  </a:lnTo>
                  <a:lnTo>
                    <a:pt x="33020" y="191897"/>
                  </a:lnTo>
                  <a:lnTo>
                    <a:pt x="25273" y="154559"/>
                  </a:lnTo>
                  <a:lnTo>
                    <a:pt x="76741" y="143884"/>
                  </a:lnTo>
                  <a:lnTo>
                    <a:pt x="136525" y="68580"/>
                  </a:lnTo>
                  <a:lnTo>
                    <a:pt x="139995" y="61841"/>
                  </a:lnTo>
                  <a:lnTo>
                    <a:pt x="140573" y="54578"/>
                  </a:lnTo>
                  <a:lnTo>
                    <a:pt x="138364" y="47648"/>
                  </a:lnTo>
                  <a:lnTo>
                    <a:pt x="133476" y="41910"/>
                  </a:lnTo>
                  <a:lnTo>
                    <a:pt x="126791" y="38439"/>
                  </a:lnTo>
                  <a:lnTo>
                    <a:pt x="119522" y="37861"/>
                  </a:lnTo>
                  <a:close/>
                </a:path>
                <a:path w="778509" h="262255">
                  <a:moveTo>
                    <a:pt x="76741" y="143884"/>
                  </a:moveTo>
                  <a:lnTo>
                    <a:pt x="25273" y="154559"/>
                  </a:lnTo>
                  <a:lnTo>
                    <a:pt x="33020" y="191897"/>
                  </a:lnTo>
                  <a:lnTo>
                    <a:pt x="66087" y="185039"/>
                  </a:lnTo>
                  <a:lnTo>
                    <a:pt x="44069" y="185039"/>
                  </a:lnTo>
                  <a:lnTo>
                    <a:pt x="38100" y="156464"/>
                  </a:lnTo>
                  <a:lnTo>
                    <a:pt x="66754" y="156464"/>
                  </a:lnTo>
                  <a:lnTo>
                    <a:pt x="76741" y="143884"/>
                  </a:lnTo>
                  <a:close/>
                </a:path>
                <a:path w="778509" h="262255">
                  <a:moveTo>
                    <a:pt x="84508" y="181218"/>
                  </a:moveTo>
                  <a:lnTo>
                    <a:pt x="33020" y="191897"/>
                  </a:lnTo>
                  <a:lnTo>
                    <a:pt x="104528" y="191897"/>
                  </a:lnTo>
                  <a:lnTo>
                    <a:pt x="84508" y="181218"/>
                  </a:lnTo>
                  <a:close/>
                </a:path>
                <a:path w="778509" h="262255">
                  <a:moveTo>
                    <a:pt x="38100" y="156464"/>
                  </a:moveTo>
                  <a:lnTo>
                    <a:pt x="44069" y="185039"/>
                  </a:lnTo>
                  <a:lnTo>
                    <a:pt x="58230" y="167201"/>
                  </a:lnTo>
                  <a:lnTo>
                    <a:pt x="38100" y="156464"/>
                  </a:lnTo>
                  <a:close/>
                </a:path>
                <a:path w="778509" h="262255">
                  <a:moveTo>
                    <a:pt x="58230" y="167201"/>
                  </a:moveTo>
                  <a:lnTo>
                    <a:pt x="44069" y="185039"/>
                  </a:lnTo>
                  <a:lnTo>
                    <a:pt x="66087" y="185039"/>
                  </a:lnTo>
                  <a:lnTo>
                    <a:pt x="84508" y="181218"/>
                  </a:lnTo>
                  <a:lnTo>
                    <a:pt x="58230" y="167201"/>
                  </a:lnTo>
                  <a:close/>
                </a:path>
                <a:path w="778509" h="262255">
                  <a:moveTo>
                    <a:pt x="770508" y="0"/>
                  </a:moveTo>
                  <a:lnTo>
                    <a:pt x="76741" y="143884"/>
                  </a:lnTo>
                  <a:lnTo>
                    <a:pt x="58230" y="167201"/>
                  </a:lnTo>
                  <a:lnTo>
                    <a:pt x="84508" y="181218"/>
                  </a:lnTo>
                  <a:lnTo>
                    <a:pt x="778255" y="37338"/>
                  </a:lnTo>
                  <a:lnTo>
                    <a:pt x="770508" y="0"/>
                  </a:lnTo>
                  <a:close/>
                </a:path>
                <a:path w="778509" h="262255">
                  <a:moveTo>
                    <a:pt x="66754" y="156464"/>
                  </a:moveTo>
                  <a:lnTo>
                    <a:pt x="38100" y="156464"/>
                  </a:lnTo>
                  <a:lnTo>
                    <a:pt x="58230" y="167201"/>
                  </a:lnTo>
                  <a:lnTo>
                    <a:pt x="66754" y="156464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2378" y="1212069"/>
              <a:ext cx="465455" cy="1139190"/>
            </a:xfrm>
            <a:custGeom>
              <a:avLst/>
              <a:gdLst/>
              <a:ahLst/>
              <a:cxnLst/>
              <a:rect l="l" t="t" r="r" b="b"/>
              <a:pathLst>
                <a:path w="465454" h="1139189">
                  <a:moveTo>
                    <a:pt x="350992" y="0"/>
                  </a:moveTo>
                  <a:lnTo>
                    <a:pt x="302835" y="19141"/>
                  </a:lnTo>
                  <a:lnTo>
                    <a:pt x="252267" y="65308"/>
                  </a:lnTo>
                  <a:lnTo>
                    <a:pt x="226691" y="97547"/>
                  </a:lnTo>
                  <a:lnTo>
                    <a:pt x="201248" y="135368"/>
                  </a:lnTo>
                  <a:lnTo>
                    <a:pt x="176181" y="178379"/>
                  </a:lnTo>
                  <a:lnTo>
                    <a:pt x="151737" y="226189"/>
                  </a:lnTo>
                  <a:lnTo>
                    <a:pt x="128160" y="278406"/>
                  </a:lnTo>
                  <a:lnTo>
                    <a:pt x="105695" y="334638"/>
                  </a:lnTo>
                  <a:lnTo>
                    <a:pt x="84586" y="394494"/>
                  </a:lnTo>
                  <a:lnTo>
                    <a:pt x="65079" y="457583"/>
                  </a:lnTo>
                  <a:lnTo>
                    <a:pt x="47419" y="523512"/>
                  </a:lnTo>
                  <a:lnTo>
                    <a:pt x="32228" y="590060"/>
                  </a:lnTo>
                  <a:lnTo>
                    <a:pt x="19997" y="654957"/>
                  </a:lnTo>
                  <a:lnTo>
                    <a:pt x="10692" y="717745"/>
                  </a:lnTo>
                  <a:lnTo>
                    <a:pt x="4280" y="777961"/>
                  </a:lnTo>
                  <a:lnTo>
                    <a:pt x="727" y="835146"/>
                  </a:lnTo>
                  <a:lnTo>
                    <a:pt x="0" y="888839"/>
                  </a:lnTo>
                  <a:lnTo>
                    <a:pt x="2064" y="938580"/>
                  </a:lnTo>
                  <a:lnTo>
                    <a:pt x="6887" y="983908"/>
                  </a:lnTo>
                  <a:lnTo>
                    <a:pt x="14435" y="1024364"/>
                  </a:lnTo>
                  <a:lnTo>
                    <a:pt x="37570" y="1088813"/>
                  </a:lnTo>
                  <a:lnTo>
                    <a:pt x="71201" y="1128246"/>
                  </a:lnTo>
                  <a:lnTo>
                    <a:pt x="114457" y="1138973"/>
                  </a:lnTo>
                  <a:lnTo>
                    <a:pt x="138134" y="1132976"/>
                  </a:lnTo>
                  <a:lnTo>
                    <a:pt x="187775" y="1099930"/>
                  </a:lnTo>
                  <a:lnTo>
                    <a:pt x="238836" y="1041425"/>
                  </a:lnTo>
                  <a:lnTo>
                    <a:pt x="264287" y="1003604"/>
                  </a:lnTo>
                  <a:lnTo>
                    <a:pt x="289360" y="960593"/>
                  </a:lnTo>
                  <a:lnTo>
                    <a:pt x="313808" y="912783"/>
                  </a:lnTo>
                  <a:lnTo>
                    <a:pt x="337388" y="860566"/>
                  </a:lnTo>
                  <a:lnTo>
                    <a:pt x="359855" y="804334"/>
                  </a:lnTo>
                  <a:lnTo>
                    <a:pt x="380965" y="744478"/>
                  </a:lnTo>
                  <a:lnTo>
                    <a:pt x="400472" y="681389"/>
                  </a:lnTo>
                  <a:lnTo>
                    <a:pt x="418132" y="615460"/>
                  </a:lnTo>
                  <a:lnTo>
                    <a:pt x="433298" y="548912"/>
                  </a:lnTo>
                  <a:lnTo>
                    <a:pt x="445507" y="484015"/>
                  </a:lnTo>
                  <a:lnTo>
                    <a:pt x="454794" y="421228"/>
                  </a:lnTo>
                  <a:lnTo>
                    <a:pt x="461191" y="361011"/>
                  </a:lnTo>
                  <a:lnTo>
                    <a:pt x="464731" y="303826"/>
                  </a:lnTo>
                  <a:lnTo>
                    <a:pt x="465448" y="250133"/>
                  </a:lnTo>
                  <a:lnTo>
                    <a:pt x="463376" y="200392"/>
                  </a:lnTo>
                  <a:lnTo>
                    <a:pt x="458547" y="155064"/>
                  </a:lnTo>
                  <a:lnTo>
                    <a:pt x="450995" y="114609"/>
                  </a:lnTo>
                  <a:lnTo>
                    <a:pt x="427855" y="50159"/>
                  </a:lnTo>
                  <a:lnTo>
                    <a:pt x="394223" y="10726"/>
                  </a:lnTo>
                  <a:lnTo>
                    <a:pt x="3509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02378" y="1212069"/>
              <a:ext cx="465455" cy="1139190"/>
            </a:xfrm>
            <a:custGeom>
              <a:avLst/>
              <a:gdLst/>
              <a:ahLst/>
              <a:cxnLst/>
              <a:rect l="l" t="t" r="r" b="b"/>
              <a:pathLst>
                <a:path w="465454" h="1139189">
                  <a:moveTo>
                    <a:pt x="47419" y="523512"/>
                  </a:moveTo>
                  <a:lnTo>
                    <a:pt x="65079" y="457583"/>
                  </a:lnTo>
                  <a:lnTo>
                    <a:pt x="84586" y="394494"/>
                  </a:lnTo>
                  <a:lnTo>
                    <a:pt x="105695" y="334638"/>
                  </a:lnTo>
                  <a:lnTo>
                    <a:pt x="128160" y="278406"/>
                  </a:lnTo>
                  <a:lnTo>
                    <a:pt x="151737" y="226189"/>
                  </a:lnTo>
                  <a:lnTo>
                    <a:pt x="176181" y="178379"/>
                  </a:lnTo>
                  <a:lnTo>
                    <a:pt x="201248" y="135368"/>
                  </a:lnTo>
                  <a:lnTo>
                    <a:pt x="226691" y="97547"/>
                  </a:lnTo>
                  <a:lnTo>
                    <a:pt x="252267" y="65308"/>
                  </a:lnTo>
                  <a:lnTo>
                    <a:pt x="302835" y="19141"/>
                  </a:lnTo>
                  <a:lnTo>
                    <a:pt x="350992" y="0"/>
                  </a:lnTo>
                  <a:lnTo>
                    <a:pt x="373555" y="1542"/>
                  </a:lnTo>
                  <a:lnTo>
                    <a:pt x="412334" y="27085"/>
                  </a:lnTo>
                  <a:lnTo>
                    <a:pt x="440753" y="79487"/>
                  </a:lnTo>
                  <a:lnTo>
                    <a:pt x="458547" y="155064"/>
                  </a:lnTo>
                  <a:lnTo>
                    <a:pt x="463376" y="200392"/>
                  </a:lnTo>
                  <a:lnTo>
                    <a:pt x="465448" y="250133"/>
                  </a:lnTo>
                  <a:lnTo>
                    <a:pt x="464731" y="303826"/>
                  </a:lnTo>
                  <a:lnTo>
                    <a:pt x="461191" y="361011"/>
                  </a:lnTo>
                  <a:lnTo>
                    <a:pt x="454794" y="421228"/>
                  </a:lnTo>
                  <a:lnTo>
                    <a:pt x="445507" y="484015"/>
                  </a:lnTo>
                  <a:lnTo>
                    <a:pt x="433298" y="548912"/>
                  </a:lnTo>
                  <a:lnTo>
                    <a:pt x="418132" y="615460"/>
                  </a:lnTo>
                  <a:lnTo>
                    <a:pt x="400472" y="681389"/>
                  </a:lnTo>
                  <a:lnTo>
                    <a:pt x="380965" y="744478"/>
                  </a:lnTo>
                  <a:lnTo>
                    <a:pt x="359855" y="804334"/>
                  </a:lnTo>
                  <a:lnTo>
                    <a:pt x="337388" y="860566"/>
                  </a:lnTo>
                  <a:lnTo>
                    <a:pt x="313808" y="912783"/>
                  </a:lnTo>
                  <a:lnTo>
                    <a:pt x="289360" y="960593"/>
                  </a:lnTo>
                  <a:lnTo>
                    <a:pt x="264287" y="1003604"/>
                  </a:lnTo>
                  <a:lnTo>
                    <a:pt x="238836" y="1041425"/>
                  </a:lnTo>
                  <a:lnTo>
                    <a:pt x="213251" y="1073664"/>
                  </a:lnTo>
                  <a:lnTo>
                    <a:pt x="162655" y="1119831"/>
                  </a:lnTo>
                  <a:lnTo>
                    <a:pt x="114457" y="1138973"/>
                  </a:lnTo>
                  <a:lnTo>
                    <a:pt x="91869" y="1137430"/>
                  </a:lnTo>
                  <a:lnTo>
                    <a:pt x="53091" y="1111887"/>
                  </a:lnTo>
                  <a:lnTo>
                    <a:pt x="24674" y="1059485"/>
                  </a:lnTo>
                  <a:lnTo>
                    <a:pt x="6887" y="983908"/>
                  </a:lnTo>
                  <a:lnTo>
                    <a:pt x="2064" y="938580"/>
                  </a:lnTo>
                  <a:lnTo>
                    <a:pt x="0" y="888839"/>
                  </a:lnTo>
                  <a:lnTo>
                    <a:pt x="727" y="835146"/>
                  </a:lnTo>
                  <a:lnTo>
                    <a:pt x="4280" y="777961"/>
                  </a:lnTo>
                  <a:lnTo>
                    <a:pt x="10692" y="717745"/>
                  </a:lnTo>
                  <a:lnTo>
                    <a:pt x="19997" y="654957"/>
                  </a:lnTo>
                  <a:lnTo>
                    <a:pt x="32228" y="590060"/>
                  </a:lnTo>
                  <a:lnTo>
                    <a:pt x="47419" y="523512"/>
                  </a:lnTo>
                  <a:close/>
                </a:path>
              </a:pathLst>
            </a:custGeom>
            <a:ln w="38100">
              <a:solidFill>
                <a:srgbClr val="EF8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89960" y="2184036"/>
              <a:ext cx="2706370" cy="1163320"/>
            </a:xfrm>
            <a:custGeom>
              <a:avLst/>
              <a:gdLst/>
              <a:ahLst/>
              <a:cxnLst/>
              <a:rect l="l" t="t" r="r" b="b"/>
              <a:pathLst>
                <a:path w="2706370" h="1163320">
                  <a:moveTo>
                    <a:pt x="2580403" y="101234"/>
                  </a:moveTo>
                  <a:lnTo>
                    <a:pt x="0" y="1109835"/>
                  </a:lnTo>
                  <a:lnTo>
                    <a:pt x="20827" y="1163175"/>
                  </a:lnTo>
                  <a:lnTo>
                    <a:pt x="2601255" y="154441"/>
                  </a:lnTo>
                  <a:lnTo>
                    <a:pt x="2622772" y="115365"/>
                  </a:lnTo>
                  <a:lnTo>
                    <a:pt x="2580403" y="101234"/>
                  </a:lnTo>
                  <a:close/>
                </a:path>
                <a:path w="2706370" h="1163320">
                  <a:moveTo>
                    <a:pt x="2674668" y="72499"/>
                  </a:moveTo>
                  <a:lnTo>
                    <a:pt x="2653918" y="72499"/>
                  </a:lnTo>
                  <a:lnTo>
                    <a:pt x="2674747" y="125712"/>
                  </a:lnTo>
                  <a:lnTo>
                    <a:pt x="2601255" y="154441"/>
                  </a:lnTo>
                  <a:lnTo>
                    <a:pt x="2531617" y="280906"/>
                  </a:lnTo>
                  <a:lnTo>
                    <a:pt x="2528222" y="291673"/>
                  </a:lnTo>
                  <a:lnTo>
                    <a:pt x="2529220" y="302559"/>
                  </a:lnTo>
                  <a:lnTo>
                    <a:pt x="2534243" y="312302"/>
                  </a:lnTo>
                  <a:lnTo>
                    <a:pt x="2542921" y="319641"/>
                  </a:lnTo>
                  <a:lnTo>
                    <a:pt x="2553741" y="323038"/>
                  </a:lnTo>
                  <a:lnTo>
                    <a:pt x="2564622" y="322054"/>
                  </a:lnTo>
                  <a:lnTo>
                    <a:pt x="2574335" y="317069"/>
                  </a:lnTo>
                  <a:lnTo>
                    <a:pt x="2581655" y="308465"/>
                  </a:lnTo>
                  <a:lnTo>
                    <a:pt x="2705862" y="82913"/>
                  </a:lnTo>
                  <a:lnTo>
                    <a:pt x="2674668" y="72499"/>
                  </a:lnTo>
                  <a:close/>
                </a:path>
                <a:path w="2706370" h="1163320">
                  <a:moveTo>
                    <a:pt x="2622772" y="115365"/>
                  </a:moveTo>
                  <a:lnTo>
                    <a:pt x="2601255" y="154441"/>
                  </a:lnTo>
                  <a:lnTo>
                    <a:pt x="2673447" y="126220"/>
                  </a:lnTo>
                  <a:lnTo>
                    <a:pt x="2655316" y="126220"/>
                  </a:lnTo>
                  <a:lnTo>
                    <a:pt x="2622772" y="115365"/>
                  </a:lnTo>
                  <a:close/>
                </a:path>
                <a:path w="2706370" h="1163320">
                  <a:moveTo>
                    <a:pt x="2639314" y="85326"/>
                  </a:moveTo>
                  <a:lnTo>
                    <a:pt x="2622772" y="115365"/>
                  </a:lnTo>
                  <a:lnTo>
                    <a:pt x="2655316" y="126220"/>
                  </a:lnTo>
                  <a:lnTo>
                    <a:pt x="2639314" y="85326"/>
                  </a:lnTo>
                  <a:close/>
                </a:path>
                <a:path w="2706370" h="1163320">
                  <a:moveTo>
                    <a:pt x="2658939" y="85326"/>
                  </a:moveTo>
                  <a:lnTo>
                    <a:pt x="2639314" y="85326"/>
                  </a:lnTo>
                  <a:lnTo>
                    <a:pt x="2655316" y="126220"/>
                  </a:lnTo>
                  <a:lnTo>
                    <a:pt x="2673447" y="126220"/>
                  </a:lnTo>
                  <a:lnTo>
                    <a:pt x="2674747" y="125712"/>
                  </a:lnTo>
                  <a:lnTo>
                    <a:pt x="2658939" y="85326"/>
                  </a:lnTo>
                  <a:close/>
                </a:path>
                <a:path w="2706370" h="1163320">
                  <a:moveTo>
                    <a:pt x="2653918" y="72499"/>
                  </a:moveTo>
                  <a:lnTo>
                    <a:pt x="2580403" y="101234"/>
                  </a:lnTo>
                  <a:lnTo>
                    <a:pt x="2622772" y="115365"/>
                  </a:lnTo>
                  <a:lnTo>
                    <a:pt x="2639314" y="85326"/>
                  </a:lnTo>
                  <a:lnTo>
                    <a:pt x="2658939" y="85326"/>
                  </a:lnTo>
                  <a:lnTo>
                    <a:pt x="2653918" y="72499"/>
                  </a:lnTo>
                  <a:close/>
                </a:path>
                <a:path w="2706370" h="1163320">
                  <a:moveTo>
                    <a:pt x="2450379" y="0"/>
                  </a:moveTo>
                  <a:lnTo>
                    <a:pt x="2439844" y="2919"/>
                  </a:lnTo>
                  <a:lnTo>
                    <a:pt x="2431190" y="9576"/>
                  </a:lnTo>
                  <a:lnTo>
                    <a:pt x="2425573" y="19413"/>
                  </a:lnTo>
                  <a:lnTo>
                    <a:pt x="2424140" y="30694"/>
                  </a:lnTo>
                  <a:lnTo>
                    <a:pt x="2427065" y="41273"/>
                  </a:lnTo>
                  <a:lnTo>
                    <a:pt x="2433752" y="49970"/>
                  </a:lnTo>
                  <a:lnTo>
                    <a:pt x="2443606" y="55608"/>
                  </a:lnTo>
                  <a:lnTo>
                    <a:pt x="2580403" y="101234"/>
                  </a:lnTo>
                  <a:lnTo>
                    <a:pt x="2653918" y="72499"/>
                  </a:lnTo>
                  <a:lnTo>
                    <a:pt x="2674668" y="72499"/>
                  </a:lnTo>
                  <a:lnTo>
                    <a:pt x="2461641" y="1379"/>
                  </a:lnTo>
                  <a:lnTo>
                    <a:pt x="245037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52901" y="2814701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0"/>
                  </a:moveTo>
                  <a:lnTo>
                    <a:pt x="361950" y="361950"/>
                  </a:lnTo>
                </a:path>
                <a:path w="361950" h="361950">
                  <a:moveTo>
                    <a:pt x="0" y="361950"/>
                  </a:moveTo>
                  <a:lnTo>
                    <a:pt x="36195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69564" y="1800352"/>
              <a:ext cx="2306320" cy="365760"/>
            </a:xfrm>
            <a:custGeom>
              <a:avLst/>
              <a:gdLst/>
              <a:ahLst/>
              <a:cxnLst/>
              <a:rect l="l" t="t" r="r" b="b"/>
              <a:pathLst>
                <a:path w="2306320" h="365760">
                  <a:moveTo>
                    <a:pt x="2180899" y="230588"/>
                  </a:moveTo>
                  <a:lnTo>
                    <a:pt x="2063114" y="313817"/>
                  </a:lnTo>
                  <a:lnTo>
                    <a:pt x="2055292" y="322083"/>
                  </a:lnTo>
                  <a:lnTo>
                    <a:pt x="2051399" y="332327"/>
                  </a:lnTo>
                  <a:lnTo>
                    <a:pt x="2051649" y="343284"/>
                  </a:lnTo>
                  <a:lnTo>
                    <a:pt x="2056257" y="353695"/>
                  </a:lnTo>
                  <a:lnTo>
                    <a:pt x="2064523" y="361443"/>
                  </a:lnTo>
                  <a:lnTo>
                    <a:pt x="2074767" y="365299"/>
                  </a:lnTo>
                  <a:lnTo>
                    <a:pt x="2085724" y="365035"/>
                  </a:lnTo>
                  <a:lnTo>
                    <a:pt x="2096135" y="360425"/>
                  </a:lnTo>
                  <a:lnTo>
                    <a:pt x="2270929" y="236855"/>
                  </a:lnTo>
                  <a:lnTo>
                    <a:pt x="2259584" y="236855"/>
                  </a:lnTo>
                  <a:lnTo>
                    <a:pt x="2180899" y="230588"/>
                  </a:lnTo>
                  <a:close/>
                </a:path>
                <a:path w="2306320" h="365760">
                  <a:moveTo>
                    <a:pt x="2217420" y="204781"/>
                  </a:moveTo>
                  <a:lnTo>
                    <a:pt x="2180899" y="230588"/>
                  </a:lnTo>
                  <a:lnTo>
                    <a:pt x="2259584" y="236855"/>
                  </a:lnTo>
                  <a:lnTo>
                    <a:pt x="2260235" y="228727"/>
                  </a:lnTo>
                  <a:lnTo>
                    <a:pt x="2241931" y="228727"/>
                  </a:lnTo>
                  <a:lnTo>
                    <a:pt x="2217420" y="204781"/>
                  </a:lnTo>
                  <a:close/>
                </a:path>
                <a:path w="2306320" h="365760">
                  <a:moveTo>
                    <a:pt x="2101945" y="23733"/>
                  </a:moveTo>
                  <a:lnTo>
                    <a:pt x="2091185" y="25929"/>
                  </a:lnTo>
                  <a:lnTo>
                    <a:pt x="2081784" y="32258"/>
                  </a:lnTo>
                  <a:lnTo>
                    <a:pt x="2075666" y="41802"/>
                  </a:lnTo>
                  <a:lnTo>
                    <a:pt x="2073703" y="52609"/>
                  </a:lnTo>
                  <a:lnTo>
                    <a:pt x="2075908" y="63369"/>
                  </a:lnTo>
                  <a:lnTo>
                    <a:pt x="2082291" y="72771"/>
                  </a:lnTo>
                  <a:lnTo>
                    <a:pt x="2185471" y="173569"/>
                  </a:lnTo>
                  <a:lnTo>
                    <a:pt x="2264156" y="179831"/>
                  </a:lnTo>
                  <a:lnTo>
                    <a:pt x="2259584" y="236855"/>
                  </a:lnTo>
                  <a:lnTo>
                    <a:pt x="2270929" y="236855"/>
                  </a:lnTo>
                  <a:lnTo>
                    <a:pt x="2306320" y="211836"/>
                  </a:lnTo>
                  <a:lnTo>
                    <a:pt x="2122297" y="31876"/>
                  </a:lnTo>
                  <a:lnTo>
                    <a:pt x="2112752" y="25703"/>
                  </a:lnTo>
                  <a:lnTo>
                    <a:pt x="2101945" y="23733"/>
                  </a:lnTo>
                  <a:close/>
                </a:path>
                <a:path w="2306320" h="365760">
                  <a:moveTo>
                    <a:pt x="4572" y="0"/>
                  </a:moveTo>
                  <a:lnTo>
                    <a:pt x="0" y="56896"/>
                  </a:lnTo>
                  <a:lnTo>
                    <a:pt x="2180899" y="230588"/>
                  </a:lnTo>
                  <a:lnTo>
                    <a:pt x="2217420" y="204781"/>
                  </a:lnTo>
                  <a:lnTo>
                    <a:pt x="2185471" y="173569"/>
                  </a:lnTo>
                  <a:lnTo>
                    <a:pt x="4572" y="0"/>
                  </a:lnTo>
                  <a:close/>
                </a:path>
                <a:path w="2306320" h="365760">
                  <a:moveTo>
                    <a:pt x="2245360" y="185039"/>
                  </a:moveTo>
                  <a:lnTo>
                    <a:pt x="2217420" y="204781"/>
                  </a:lnTo>
                  <a:lnTo>
                    <a:pt x="2241931" y="228727"/>
                  </a:lnTo>
                  <a:lnTo>
                    <a:pt x="2245360" y="185039"/>
                  </a:lnTo>
                  <a:close/>
                </a:path>
                <a:path w="2306320" h="365760">
                  <a:moveTo>
                    <a:pt x="2263738" y="185039"/>
                  </a:moveTo>
                  <a:lnTo>
                    <a:pt x="2245360" y="185039"/>
                  </a:lnTo>
                  <a:lnTo>
                    <a:pt x="2241931" y="228727"/>
                  </a:lnTo>
                  <a:lnTo>
                    <a:pt x="2260235" y="228727"/>
                  </a:lnTo>
                  <a:lnTo>
                    <a:pt x="2263738" y="185039"/>
                  </a:lnTo>
                  <a:close/>
                </a:path>
                <a:path w="2306320" h="365760">
                  <a:moveTo>
                    <a:pt x="2185471" y="173569"/>
                  </a:moveTo>
                  <a:lnTo>
                    <a:pt x="2217420" y="204781"/>
                  </a:lnTo>
                  <a:lnTo>
                    <a:pt x="2245360" y="185039"/>
                  </a:lnTo>
                  <a:lnTo>
                    <a:pt x="2263738" y="185039"/>
                  </a:lnTo>
                  <a:lnTo>
                    <a:pt x="2264156" y="179831"/>
                  </a:lnTo>
                  <a:lnTo>
                    <a:pt x="2185471" y="173569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725" y="209550"/>
              <a:ext cx="2990850" cy="29908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2124075"/>
              <a:ext cx="2381250" cy="23907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9214" y="4279582"/>
            <a:ext cx="14484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[Metin</a:t>
            </a:r>
            <a:r>
              <a:rPr sz="12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&amp;</a:t>
            </a:r>
            <a:r>
              <a:rPr sz="1200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Frost,</a:t>
            </a:r>
            <a:r>
              <a:rPr sz="12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1989]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00425" y="2771775"/>
            <a:ext cx="1590675" cy="1171575"/>
            <a:chOff x="3400425" y="2771775"/>
            <a:chExt cx="1590675" cy="117157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10125" y="2771775"/>
              <a:ext cx="180975" cy="1714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0425" y="3762375"/>
              <a:ext cx="180975" cy="180975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Sensor</a:t>
            </a:r>
            <a:r>
              <a:rPr sz="3200" spc="-50" dirty="0"/>
              <a:t> </a:t>
            </a:r>
            <a:r>
              <a:rPr sz="3200" spc="-10" dirty="0"/>
              <a:t>representations</a:t>
            </a:r>
            <a:r>
              <a:rPr sz="3200" spc="-250" dirty="0"/>
              <a:t> </a:t>
            </a:r>
            <a:r>
              <a:rPr sz="3200" dirty="0"/>
              <a:t>in</a:t>
            </a:r>
            <a:r>
              <a:rPr sz="3200" spc="-15" dirty="0"/>
              <a:t> </a:t>
            </a:r>
            <a:r>
              <a:rPr sz="3200" dirty="0"/>
              <a:t>the</a:t>
            </a:r>
            <a:r>
              <a:rPr sz="3200" spc="-50" dirty="0"/>
              <a:t> </a:t>
            </a:r>
            <a:r>
              <a:rPr sz="3200" spc="-10" dirty="0"/>
              <a:t>brain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650745" y="2255519"/>
            <a:ext cx="252031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latin typeface="Verdana"/>
                <a:cs typeface="Verdana"/>
              </a:rPr>
              <a:t>Seeing</a:t>
            </a:r>
            <a:r>
              <a:rPr sz="1550" spc="6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with</a:t>
            </a:r>
            <a:r>
              <a:rPr sz="1550" spc="13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your</a:t>
            </a:r>
            <a:r>
              <a:rPr sz="1550" spc="15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tongue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5400" y="695325"/>
            <a:ext cx="1114425" cy="1504950"/>
            <a:chOff x="1295400" y="695325"/>
            <a:chExt cx="1114425" cy="1504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695325"/>
              <a:ext cx="1114425" cy="1504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86953" y="781050"/>
              <a:ext cx="661035" cy="434340"/>
            </a:xfrm>
            <a:custGeom>
              <a:avLst/>
              <a:gdLst/>
              <a:ahLst/>
              <a:cxnLst/>
              <a:rect l="l" t="t" r="r" b="b"/>
              <a:pathLst>
                <a:path w="661035" h="434340">
                  <a:moveTo>
                    <a:pt x="3696" y="214249"/>
                  </a:moveTo>
                  <a:lnTo>
                    <a:pt x="0" y="175568"/>
                  </a:lnTo>
                  <a:lnTo>
                    <a:pt x="20396" y="110740"/>
                  </a:lnTo>
                  <a:lnTo>
                    <a:pt x="74594" y="61642"/>
                  </a:lnTo>
                  <a:lnTo>
                    <a:pt x="113150" y="42625"/>
                  </a:lnTo>
                  <a:lnTo>
                    <a:pt x="158694" y="27099"/>
                  </a:lnTo>
                  <a:lnTo>
                    <a:pt x="210737" y="14917"/>
                  </a:lnTo>
                  <a:lnTo>
                    <a:pt x="268792" y="5933"/>
                  </a:lnTo>
                  <a:lnTo>
                    <a:pt x="332372" y="0"/>
                  </a:lnTo>
                  <a:lnTo>
                    <a:pt x="395840" y="4462"/>
                  </a:lnTo>
                  <a:lnTo>
                    <a:pt x="453282" y="14965"/>
                  </a:lnTo>
                  <a:lnTo>
                    <a:pt x="504392" y="30992"/>
                  </a:lnTo>
                  <a:lnTo>
                    <a:pt x="548863" y="52027"/>
                  </a:lnTo>
                  <a:lnTo>
                    <a:pt x="586389" y="77554"/>
                  </a:lnTo>
                  <a:lnTo>
                    <a:pt x="616664" y="107056"/>
                  </a:lnTo>
                  <a:lnTo>
                    <a:pt x="639382" y="140016"/>
                  </a:lnTo>
                  <a:lnTo>
                    <a:pt x="654237" y="175919"/>
                  </a:lnTo>
                  <a:lnTo>
                    <a:pt x="660921" y="214249"/>
                  </a:lnTo>
                  <a:lnTo>
                    <a:pt x="652885" y="253433"/>
                  </a:lnTo>
                  <a:lnTo>
                    <a:pt x="637957" y="290700"/>
                  </a:lnTo>
                  <a:lnTo>
                    <a:pt x="616654" y="325290"/>
                  </a:lnTo>
                  <a:lnTo>
                    <a:pt x="589493" y="356442"/>
                  </a:lnTo>
                  <a:lnTo>
                    <a:pt x="556988" y="383397"/>
                  </a:lnTo>
                  <a:lnTo>
                    <a:pt x="519656" y="405395"/>
                  </a:lnTo>
                  <a:lnTo>
                    <a:pt x="478012" y="421676"/>
                  </a:lnTo>
                  <a:lnTo>
                    <a:pt x="432573" y="431481"/>
                  </a:lnTo>
                  <a:lnTo>
                    <a:pt x="383855" y="434051"/>
                  </a:lnTo>
                  <a:lnTo>
                    <a:pt x="332372" y="428625"/>
                  </a:lnTo>
                  <a:lnTo>
                    <a:pt x="268925" y="422745"/>
                  </a:lnTo>
                  <a:lnTo>
                    <a:pt x="211601" y="411792"/>
                  </a:lnTo>
                  <a:lnTo>
                    <a:pt x="160659" y="396018"/>
                  </a:lnTo>
                  <a:lnTo>
                    <a:pt x="116362" y="375676"/>
                  </a:lnTo>
                  <a:lnTo>
                    <a:pt x="78972" y="351017"/>
                  </a:lnTo>
                  <a:lnTo>
                    <a:pt x="48749" y="322293"/>
                  </a:lnTo>
                  <a:lnTo>
                    <a:pt x="25954" y="289755"/>
                  </a:lnTo>
                  <a:lnTo>
                    <a:pt x="10850" y="253656"/>
                  </a:lnTo>
                  <a:lnTo>
                    <a:pt x="3696" y="214249"/>
                  </a:lnTo>
                  <a:close/>
                </a:path>
              </a:pathLst>
            </a:custGeom>
            <a:ln w="381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5433" y="1823430"/>
              <a:ext cx="403225" cy="264160"/>
            </a:xfrm>
            <a:custGeom>
              <a:avLst/>
              <a:gdLst/>
              <a:ahLst/>
              <a:cxnLst/>
              <a:rect l="l" t="t" r="r" b="b"/>
              <a:pathLst>
                <a:path w="403225" h="264160">
                  <a:moveTo>
                    <a:pt x="321218" y="56326"/>
                  </a:moveTo>
                  <a:lnTo>
                    <a:pt x="0" y="230032"/>
                  </a:lnTo>
                  <a:lnTo>
                    <a:pt x="18033" y="263560"/>
                  </a:lnTo>
                  <a:lnTo>
                    <a:pt x="339376" y="89846"/>
                  </a:lnTo>
                  <a:lnTo>
                    <a:pt x="350440" y="62200"/>
                  </a:lnTo>
                  <a:lnTo>
                    <a:pt x="321218" y="56326"/>
                  </a:lnTo>
                  <a:close/>
                </a:path>
                <a:path w="403225" h="264160">
                  <a:moveTo>
                    <a:pt x="389481" y="31277"/>
                  </a:moveTo>
                  <a:lnTo>
                    <a:pt x="367537" y="31277"/>
                  </a:lnTo>
                  <a:lnTo>
                    <a:pt x="385698" y="64805"/>
                  </a:lnTo>
                  <a:lnTo>
                    <a:pt x="339376" y="89846"/>
                  </a:lnTo>
                  <a:lnTo>
                    <a:pt x="303656" y="179105"/>
                  </a:lnTo>
                  <a:lnTo>
                    <a:pt x="302287" y="186564"/>
                  </a:lnTo>
                  <a:lnTo>
                    <a:pt x="303847" y="193726"/>
                  </a:lnTo>
                  <a:lnTo>
                    <a:pt x="307978" y="199769"/>
                  </a:lnTo>
                  <a:lnTo>
                    <a:pt x="314325" y="203870"/>
                  </a:lnTo>
                  <a:lnTo>
                    <a:pt x="321766" y="205259"/>
                  </a:lnTo>
                  <a:lnTo>
                    <a:pt x="328898" y="203743"/>
                  </a:lnTo>
                  <a:lnTo>
                    <a:pt x="334934" y="199655"/>
                  </a:lnTo>
                  <a:lnTo>
                    <a:pt x="339090" y="193329"/>
                  </a:lnTo>
                  <a:lnTo>
                    <a:pt x="402716" y="33944"/>
                  </a:lnTo>
                  <a:lnTo>
                    <a:pt x="389481" y="31277"/>
                  </a:lnTo>
                  <a:close/>
                </a:path>
                <a:path w="403225" h="264160">
                  <a:moveTo>
                    <a:pt x="350440" y="62200"/>
                  </a:moveTo>
                  <a:lnTo>
                    <a:pt x="339376" y="89846"/>
                  </a:lnTo>
                  <a:lnTo>
                    <a:pt x="382175" y="66710"/>
                  </a:lnTo>
                  <a:lnTo>
                    <a:pt x="372872" y="66710"/>
                  </a:lnTo>
                  <a:lnTo>
                    <a:pt x="350440" y="62200"/>
                  </a:lnTo>
                  <a:close/>
                </a:path>
                <a:path w="403225" h="264160">
                  <a:moveTo>
                    <a:pt x="358902" y="41056"/>
                  </a:moveTo>
                  <a:lnTo>
                    <a:pt x="350440" y="62200"/>
                  </a:lnTo>
                  <a:lnTo>
                    <a:pt x="372872" y="66710"/>
                  </a:lnTo>
                  <a:lnTo>
                    <a:pt x="358902" y="41056"/>
                  </a:lnTo>
                  <a:close/>
                </a:path>
                <a:path w="403225" h="264160">
                  <a:moveTo>
                    <a:pt x="372834" y="41056"/>
                  </a:moveTo>
                  <a:lnTo>
                    <a:pt x="358902" y="41056"/>
                  </a:lnTo>
                  <a:lnTo>
                    <a:pt x="372872" y="66710"/>
                  </a:lnTo>
                  <a:lnTo>
                    <a:pt x="382175" y="66710"/>
                  </a:lnTo>
                  <a:lnTo>
                    <a:pt x="385698" y="64805"/>
                  </a:lnTo>
                  <a:lnTo>
                    <a:pt x="372834" y="41056"/>
                  </a:lnTo>
                  <a:close/>
                </a:path>
                <a:path w="403225" h="264160">
                  <a:moveTo>
                    <a:pt x="367537" y="31277"/>
                  </a:moveTo>
                  <a:lnTo>
                    <a:pt x="321218" y="56326"/>
                  </a:lnTo>
                  <a:lnTo>
                    <a:pt x="350440" y="62200"/>
                  </a:lnTo>
                  <a:lnTo>
                    <a:pt x="358902" y="41056"/>
                  </a:lnTo>
                  <a:lnTo>
                    <a:pt x="372834" y="41056"/>
                  </a:lnTo>
                  <a:lnTo>
                    <a:pt x="367537" y="31277"/>
                  </a:lnTo>
                  <a:close/>
                </a:path>
                <a:path w="403225" h="264160">
                  <a:moveTo>
                    <a:pt x="226895" y="0"/>
                  </a:moveTo>
                  <a:lnTo>
                    <a:pt x="220170" y="2797"/>
                  </a:lnTo>
                  <a:lnTo>
                    <a:pt x="214993" y="7929"/>
                  </a:lnTo>
                  <a:lnTo>
                    <a:pt x="212089" y="14894"/>
                  </a:lnTo>
                  <a:lnTo>
                    <a:pt x="212054" y="22443"/>
                  </a:lnTo>
                  <a:lnTo>
                    <a:pt x="214852" y="29182"/>
                  </a:lnTo>
                  <a:lnTo>
                    <a:pt x="219983" y="34397"/>
                  </a:lnTo>
                  <a:lnTo>
                    <a:pt x="226948" y="37373"/>
                  </a:lnTo>
                  <a:lnTo>
                    <a:pt x="321218" y="56326"/>
                  </a:lnTo>
                  <a:lnTo>
                    <a:pt x="367537" y="31277"/>
                  </a:lnTo>
                  <a:lnTo>
                    <a:pt x="389481" y="31277"/>
                  </a:lnTo>
                  <a:lnTo>
                    <a:pt x="234441" y="35"/>
                  </a:lnTo>
                  <a:lnTo>
                    <a:pt x="226895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6500" y="685800"/>
            <a:ext cx="2152650" cy="15144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35550" y="2329814"/>
            <a:ext cx="29146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latin typeface="Verdana"/>
                <a:cs typeface="Verdana"/>
              </a:rPr>
              <a:t>Human</a:t>
            </a:r>
            <a:r>
              <a:rPr sz="1550" spc="19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echolocation</a:t>
            </a:r>
            <a:r>
              <a:rPr sz="1550" spc="114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(sonar)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14925" y="685800"/>
            <a:ext cx="2733675" cy="1514475"/>
            <a:chOff x="5114925" y="685800"/>
            <a:chExt cx="2733675" cy="15144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4925" y="685800"/>
              <a:ext cx="2733675" cy="15144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88238" y="1494281"/>
              <a:ext cx="335915" cy="391160"/>
            </a:xfrm>
            <a:custGeom>
              <a:avLst/>
              <a:gdLst/>
              <a:ahLst/>
              <a:cxnLst/>
              <a:rect l="l" t="t" r="r" b="b"/>
              <a:pathLst>
                <a:path w="335915" h="391160">
                  <a:moveTo>
                    <a:pt x="286678" y="327659"/>
                  </a:moveTo>
                  <a:lnTo>
                    <a:pt x="265745" y="305668"/>
                  </a:lnTo>
                  <a:lnTo>
                    <a:pt x="252916" y="275623"/>
                  </a:lnTo>
                  <a:lnTo>
                    <a:pt x="247999" y="238843"/>
                  </a:lnTo>
                  <a:lnTo>
                    <a:pt x="250801" y="196643"/>
                  </a:lnTo>
                  <a:lnTo>
                    <a:pt x="261127" y="150342"/>
                  </a:lnTo>
                  <a:lnTo>
                    <a:pt x="278785" y="101256"/>
                  </a:lnTo>
                  <a:lnTo>
                    <a:pt x="303580" y="50703"/>
                  </a:lnTo>
                  <a:lnTo>
                    <a:pt x="335319" y="0"/>
                  </a:lnTo>
                </a:path>
                <a:path w="335915" h="391160">
                  <a:moveTo>
                    <a:pt x="38774" y="391159"/>
                  </a:moveTo>
                  <a:lnTo>
                    <a:pt x="17799" y="369168"/>
                  </a:lnTo>
                  <a:lnTo>
                    <a:pt x="4939" y="339123"/>
                  </a:lnTo>
                  <a:lnTo>
                    <a:pt x="0" y="302343"/>
                  </a:lnTo>
                  <a:lnTo>
                    <a:pt x="2786" y="260143"/>
                  </a:lnTo>
                  <a:lnTo>
                    <a:pt x="13103" y="213842"/>
                  </a:lnTo>
                  <a:lnTo>
                    <a:pt x="30756" y="164756"/>
                  </a:lnTo>
                  <a:lnTo>
                    <a:pt x="55549" y="114203"/>
                  </a:lnTo>
                  <a:lnTo>
                    <a:pt x="87288" y="63500"/>
                  </a:lnTo>
                </a:path>
                <a:path w="335915" h="391160">
                  <a:moveTo>
                    <a:pt x="179998" y="368045"/>
                  </a:moveTo>
                  <a:lnTo>
                    <a:pt x="159065" y="346054"/>
                  </a:lnTo>
                  <a:lnTo>
                    <a:pt x="146236" y="316009"/>
                  </a:lnTo>
                  <a:lnTo>
                    <a:pt x="141319" y="279229"/>
                  </a:lnTo>
                  <a:lnTo>
                    <a:pt x="144121" y="237029"/>
                  </a:lnTo>
                  <a:lnTo>
                    <a:pt x="154447" y="190728"/>
                  </a:lnTo>
                  <a:lnTo>
                    <a:pt x="172105" y="141642"/>
                  </a:lnTo>
                  <a:lnTo>
                    <a:pt x="196900" y="91089"/>
                  </a:lnTo>
                  <a:lnTo>
                    <a:pt x="228639" y="40385"/>
                  </a:lnTo>
                </a:path>
              </a:pathLst>
            </a:custGeom>
            <a:ln w="381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3025" y="2600325"/>
            <a:ext cx="1600200" cy="15049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38475" y="2600325"/>
            <a:ext cx="1371600" cy="15049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86350" y="2600325"/>
            <a:ext cx="2733675" cy="15049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86372" y="4146232"/>
            <a:ext cx="7269480" cy="421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94130">
              <a:lnSpc>
                <a:spcPts val="1750"/>
              </a:lnSpc>
              <a:spcBef>
                <a:spcPts val="130"/>
              </a:spcBef>
              <a:tabLst>
                <a:tab pos="5149850" algn="l"/>
              </a:tabLst>
            </a:pPr>
            <a:r>
              <a:rPr sz="1550" dirty="0">
                <a:latin typeface="Verdana"/>
                <a:cs typeface="Verdana"/>
              </a:rPr>
              <a:t>Haptic</a:t>
            </a:r>
            <a:r>
              <a:rPr sz="1550" spc="12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belt:</a:t>
            </a:r>
            <a:r>
              <a:rPr sz="1550" spc="7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Direction</a:t>
            </a:r>
            <a:r>
              <a:rPr sz="1550" spc="175" dirty="0">
                <a:latin typeface="Verdana"/>
                <a:cs typeface="Verdana"/>
              </a:rPr>
              <a:t> </a:t>
            </a:r>
            <a:r>
              <a:rPr sz="1550" spc="-20" dirty="0">
                <a:latin typeface="Verdana"/>
                <a:cs typeface="Verdana"/>
              </a:rPr>
              <a:t>sense</a:t>
            </a:r>
            <a:r>
              <a:rPr sz="1550" dirty="0">
                <a:latin typeface="Verdana"/>
                <a:cs typeface="Verdana"/>
              </a:rPr>
              <a:t>	Implanting</a:t>
            </a:r>
            <a:r>
              <a:rPr sz="1550" spc="26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a</a:t>
            </a:r>
            <a:r>
              <a:rPr sz="1550" spc="10" dirty="0">
                <a:latin typeface="Verdana"/>
                <a:cs typeface="Verdana"/>
              </a:rPr>
              <a:t> </a:t>
            </a:r>
            <a:r>
              <a:rPr sz="1550" dirty="0">
                <a:latin typeface="Cambria Math"/>
                <a:cs typeface="Cambria Math"/>
              </a:rPr>
              <a:t>3</a:t>
            </a:r>
            <a:r>
              <a:rPr sz="1575" baseline="23809" dirty="0">
                <a:latin typeface="Verdana"/>
                <a:cs typeface="Verdana"/>
              </a:rPr>
              <a:t>rd</a:t>
            </a:r>
            <a:r>
              <a:rPr sz="1575" spc="262" baseline="23809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eye</a:t>
            </a:r>
            <a:endParaRPr sz="1550">
              <a:latin typeface="Verdana"/>
              <a:cs typeface="Verdana"/>
            </a:endParaRPr>
          </a:p>
          <a:p>
            <a:pPr marL="38100">
              <a:lnSpc>
                <a:spcPts val="1330"/>
              </a:lnSpc>
            </a:pP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[BrainPort;</a:t>
            </a:r>
            <a:r>
              <a:rPr sz="12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Welsh</a:t>
            </a:r>
            <a:r>
              <a:rPr sz="12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&amp;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Blasch,</a:t>
            </a:r>
            <a:r>
              <a:rPr sz="1200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1997;</a:t>
            </a:r>
            <a:r>
              <a:rPr sz="1200" spc="-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Nagel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et</a:t>
            </a:r>
            <a:r>
              <a:rPr sz="1200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al.,</a:t>
            </a:r>
            <a:r>
              <a:rPr sz="1200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2005;</a:t>
            </a:r>
            <a:r>
              <a:rPr sz="1200" spc="-8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7E7E7E"/>
                </a:solidFill>
                <a:latin typeface="Arial"/>
                <a:cs typeface="Arial"/>
              </a:rPr>
              <a:t>Constantine-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Paton</a:t>
            </a:r>
            <a:r>
              <a:rPr sz="1200" spc="1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&amp;</a:t>
            </a:r>
            <a:r>
              <a:rPr sz="1200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Law,</a:t>
            </a:r>
            <a:r>
              <a:rPr sz="1200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2009]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0590" y="1171193"/>
            <a:ext cx="2308225" cy="848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" marR="5080" indent="-248285">
              <a:lnSpc>
                <a:spcPct val="100000"/>
              </a:lnSpc>
              <a:spcBef>
                <a:spcPts val="105"/>
              </a:spcBef>
            </a:pPr>
            <a:r>
              <a:rPr sz="2700" spc="-10" dirty="0">
                <a:latin typeface="Lucida Sans Unicode"/>
                <a:cs typeface="Lucida Sans Unicode"/>
              </a:rPr>
              <a:t>Vectorization </a:t>
            </a:r>
            <a:r>
              <a:rPr sz="2700" spc="125" dirty="0">
                <a:latin typeface="Lucida Sans Unicode"/>
                <a:cs typeface="Lucida Sans Unicode"/>
              </a:rPr>
              <a:t>(optional)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6840" y="3134360"/>
            <a:ext cx="4101465" cy="7092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60350" marR="5080" indent="-248285">
              <a:lnSpc>
                <a:spcPts val="2400"/>
              </a:lnSpc>
              <a:spcBef>
                <a:spcPts val="660"/>
              </a:spcBef>
            </a:pPr>
            <a:r>
              <a:rPr sz="2450" spc="-180" dirty="0">
                <a:solidFill>
                  <a:srgbClr val="585858"/>
                </a:solidFill>
                <a:latin typeface="Arial Black"/>
                <a:cs typeface="Arial Black"/>
              </a:rPr>
              <a:t>How</a:t>
            </a:r>
            <a:r>
              <a:rPr sz="2450" spc="-204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2450" spc="-60" dirty="0">
                <a:solidFill>
                  <a:srgbClr val="585858"/>
                </a:solidFill>
                <a:latin typeface="Arial Black"/>
                <a:cs typeface="Arial Black"/>
              </a:rPr>
              <a:t>neural</a:t>
            </a:r>
            <a:r>
              <a:rPr sz="2450" spc="-70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2450" spc="-135" dirty="0">
                <a:solidFill>
                  <a:srgbClr val="585858"/>
                </a:solidFill>
                <a:latin typeface="Arial Black"/>
                <a:cs typeface="Arial Black"/>
              </a:rPr>
              <a:t>networks</a:t>
            </a:r>
            <a:r>
              <a:rPr sz="2450" spc="-60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2450" spc="-25" dirty="0">
                <a:solidFill>
                  <a:srgbClr val="585858"/>
                </a:solidFill>
                <a:latin typeface="Arial Black"/>
                <a:cs typeface="Arial Black"/>
              </a:rPr>
              <a:t>are </a:t>
            </a:r>
            <a:r>
              <a:rPr sz="2450" spc="-35" dirty="0">
                <a:solidFill>
                  <a:srgbClr val="585858"/>
                </a:solidFill>
                <a:latin typeface="Arial Black"/>
                <a:cs typeface="Arial Black"/>
              </a:rPr>
              <a:t>implemented</a:t>
            </a:r>
            <a:r>
              <a:rPr sz="2450" spc="-13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2450" spc="-105" dirty="0">
                <a:solidFill>
                  <a:srgbClr val="585858"/>
                </a:solidFill>
                <a:latin typeface="Arial Black"/>
                <a:cs typeface="Arial Black"/>
              </a:rPr>
              <a:t>efficiently</a:t>
            </a:r>
            <a:endParaRPr sz="2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2466" y="4728527"/>
            <a:ext cx="10147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8F8F8"/>
                </a:solidFill>
                <a:latin typeface="Lucida Sans Unicode"/>
                <a:cs typeface="Lucida Sans Unicode"/>
              </a:rPr>
              <a:t>Andrew</a:t>
            </a:r>
            <a:r>
              <a:rPr sz="1400" spc="130" dirty="0">
                <a:solidFill>
                  <a:srgbClr val="F8F8F8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F8F8F8"/>
                </a:solidFill>
                <a:latin typeface="Lucida Sans Unicode"/>
                <a:cs typeface="Lucida Sans Unicode"/>
              </a:rPr>
              <a:t>Ng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4574" y="314388"/>
            <a:ext cx="60655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</a:t>
            </a:r>
            <a:r>
              <a:rPr spc="-65" dirty="0"/>
              <a:t> </a:t>
            </a:r>
            <a:r>
              <a:rPr dirty="0"/>
              <a:t>loops</a:t>
            </a:r>
            <a:r>
              <a:rPr spc="-20" dirty="0"/>
              <a:t> </a:t>
            </a:r>
            <a:r>
              <a:rPr dirty="0"/>
              <a:t>vs.</a:t>
            </a:r>
            <a:r>
              <a:rPr spc="30" dirty="0"/>
              <a:t> </a:t>
            </a:r>
            <a:r>
              <a:rPr spc="-10" dirty="0"/>
              <a:t>vectorization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81170" y="1018700"/>
            <a:ext cx="2679700" cy="21424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844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8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np.array([[200,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17]])</a:t>
            </a:r>
            <a:endParaRPr sz="1400">
              <a:latin typeface="Consolas"/>
              <a:cs typeface="Consolas"/>
            </a:endParaRPr>
          </a:p>
          <a:p>
            <a:pPr marL="90170">
              <a:lnSpc>
                <a:spcPts val="1670"/>
              </a:lnSpc>
              <a:spcBef>
                <a:spcPts val="755"/>
              </a:spcBef>
            </a:pPr>
            <a:r>
              <a:rPr sz="1400" dirty="0">
                <a:latin typeface="Consolas"/>
                <a:cs typeface="Consolas"/>
              </a:rPr>
              <a:t>W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np.array([[1,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spc="50" dirty="0">
                <a:latin typeface="Consolas"/>
                <a:cs typeface="Consolas"/>
              </a:rPr>
              <a:t>-</a:t>
            </a:r>
            <a:r>
              <a:rPr sz="1400" dirty="0">
                <a:latin typeface="Consolas"/>
                <a:cs typeface="Consolas"/>
              </a:rPr>
              <a:t>3,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5],</a:t>
            </a:r>
            <a:endParaRPr sz="1400">
              <a:latin typeface="Consolas"/>
              <a:cs typeface="Consolas"/>
            </a:endParaRPr>
          </a:p>
          <a:p>
            <a:pPr marR="21590" algn="r">
              <a:lnSpc>
                <a:spcPts val="1670"/>
              </a:lnSpc>
            </a:pPr>
            <a:r>
              <a:rPr sz="1400" dirty="0">
                <a:latin typeface="Consolas"/>
                <a:cs typeface="Consolas"/>
              </a:rPr>
              <a:t>[-2,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4,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-35" dirty="0">
                <a:latin typeface="Consolas"/>
                <a:cs typeface="Consolas"/>
              </a:rPr>
              <a:t>-</a:t>
            </a:r>
            <a:r>
              <a:rPr sz="1400" spc="-25" dirty="0">
                <a:latin typeface="Consolas"/>
                <a:cs typeface="Consolas"/>
              </a:rPr>
              <a:t>6])</a:t>
            </a:r>
            <a:endParaRPr sz="1400">
              <a:latin typeface="Consolas"/>
              <a:cs typeface="Consolas"/>
            </a:endParaRPr>
          </a:p>
          <a:p>
            <a:pPr marR="41275" algn="r">
              <a:lnSpc>
                <a:spcPct val="100000"/>
              </a:lnSpc>
              <a:spcBef>
                <a:spcPts val="260"/>
              </a:spcBef>
            </a:pPr>
            <a:r>
              <a:rPr sz="1400" dirty="0">
                <a:latin typeface="Consolas"/>
                <a:cs typeface="Consolas"/>
              </a:rPr>
              <a:t>B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np.array([[-1,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1,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2]])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nsolas"/>
              <a:cs typeface="Consolas"/>
            </a:endParaRPr>
          </a:p>
          <a:p>
            <a:pPr marL="12700">
              <a:lnSpc>
                <a:spcPts val="167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def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dense(A_in,W,B):</a:t>
            </a:r>
            <a:endParaRPr sz="1400">
              <a:latin typeface="Consolas"/>
              <a:cs typeface="Consolas"/>
            </a:endParaRPr>
          </a:p>
          <a:p>
            <a:pPr marL="203200" marR="5080">
              <a:lnSpc>
                <a:spcPts val="1650"/>
              </a:lnSpc>
              <a:spcBef>
                <a:spcPts val="65"/>
              </a:spcBef>
            </a:pPr>
            <a:r>
              <a:rPr sz="1400" dirty="0">
                <a:latin typeface="Consolas"/>
                <a:cs typeface="Consolas"/>
              </a:rPr>
              <a:t>Z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np.matmul(A_in,W)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+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B </a:t>
            </a:r>
            <a:r>
              <a:rPr sz="1400" dirty="0">
                <a:latin typeface="Consolas"/>
                <a:cs typeface="Consolas"/>
              </a:rPr>
              <a:t>A_out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g(Z)</a:t>
            </a:r>
            <a:endParaRPr sz="140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return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A_out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9279" y="3256978"/>
            <a:ext cx="9010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Consolas"/>
                <a:cs typeface="Consolas"/>
              </a:rPr>
              <a:t>[[1,0,1]]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25"/>
              </a:spcBef>
            </a:pPr>
            <a:r>
              <a:rPr dirty="0"/>
              <a:t>x</a:t>
            </a:r>
            <a:r>
              <a:rPr spc="-75" dirty="0"/>
              <a:t> </a:t>
            </a:r>
            <a:r>
              <a:rPr dirty="0"/>
              <a:t>= np.array([200, </a:t>
            </a:r>
            <a:r>
              <a:rPr spc="-20" dirty="0"/>
              <a:t>17])</a:t>
            </a:r>
          </a:p>
          <a:p>
            <a:pPr marL="31115">
              <a:lnSpc>
                <a:spcPts val="1664"/>
              </a:lnSpc>
              <a:spcBef>
                <a:spcPts val="1240"/>
              </a:spcBef>
            </a:pPr>
            <a:r>
              <a:rPr dirty="0"/>
              <a:t>W</a:t>
            </a:r>
            <a:r>
              <a:rPr spc="-60" dirty="0"/>
              <a:t> </a:t>
            </a:r>
            <a:r>
              <a:rPr dirty="0"/>
              <a:t>=</a:t>
            </a:r>
            <a:r>
              <a:rPr spc="20" dirty="0"/>
              <a:t> </a:t>
            </a:r>
            <a:r>
              <a:rPr dirty="0"/>
              <a:t>np.array([[1,</a:t>
            </a:r>
            <a:r>
              <a:rPr spc="-60" dirty="0"/>
              <a:t> </a:t>
            </a:r>
            <a:r>
              <a:rPr dirty="0"/>
              <a:t>-3,</a:t>
            </a:r>
            <a:r>
              <a:rPr spc="10" dirty="0"/>
              <a:t> </a:t>
            </a:r>
            <a:r>
              <a:rPr spc="-25" dirty="0"/>
              <a:t>5],</a:t>
            </a:r>
          </a:p>
          <a:p>
            <a:pPr marL="1403985">
              <a:lnSpc>
                <a:spcPts val="1664"/>
              </a:lnSpc>
            </a:pPr>
            <a:r>
              <a:rPr dirty="0"/>
              <a:t>[-2, 4,</a:t>
            </a:r>
            <a:r>
              <a:rPr spc="15" dirty="0"/>
              <a:t> </a:t>
            </a:r>
            <a:r>
              <a:rPr spc="-40" dirty="0"/>
              <a:t>-</a:t>
            </a:r>
            <a:r>
              <a:rPr spc="-20" dirty="0"/>
              <a:t>6]])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/>
              <a:t>b</a:t>
            </a:r>
            <a:r>
              <a:rPr spc="-25" dirty="0"/>
              <a:t> </a:t>
            </a:r>
            <a:r>
              <a:rPr dirty="0"/>
              <a:t>=</a:t>
            </a:r>
            <a:r>
              <a:rPr spc="60" dirty="0"/>
              <a:t> </a:t>
            </a:r>
            <a:r>
              <a:rPr spc="-10" dirty="0"/>
              <a:t>np.array([-</a:t>
            </a:r>
            <a:r>
              <a:rPr dirty="0"/>
              <a:t>1,</a:t>
            </a:r>
            <a:r>
              <a:rPr spc="-25" dirty="0"/>
              <a:t> </a:t>
            </a:r>
            <a:r>
              <a:rPr dirty="0"/>
              <a:t>1,</a:t>
            </a:r>
            <a:r>
              <a:rPr spc="-25" dirty="0"/>
              <a:t> 2])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/>
          </a:p>
          <a:p>
            <a:pPr marL="223520" marR="199390" indent="-191135">
              <a:lnSpc>
                <a:spcPts val="1650"/>
              </a:lnSpc>
            </a:pPr>
            <a:r>
              <a:rPr dirty="0"/>
              <a:t>def</a:t>
            </a:r>
            <a:r>
              <a:rPr spc="-45" dirty="0"/>
              <a:t> </a:t>
            </a:r>
            <a:r>
              <a:rPr spc="-10" dirty="0"/>
              <a:t>dense(a_in,W,b): </a:t>
            </a:r>
            <a:r>
              <a:rPr dirty="0"/>
              <a:t>a_out</a:t>
            </a:r>
            <a:r>
              <a:rPr spc="5" dirty="0"/>
              <a:t> </a:t>
            </a:r>
            <a:r>
              <a:rPr dirty="0"/>
              <a:t>= </a:t>
            </a:r>
            <a:r>
              <a:rPr spc="-10" dirty="0"/>
              <a:t>np.zeros(units)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j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range(units):</a:t>
            </a:r>
          </a:p>
          <a:p>
            <a:pPr marL="423545">
              <a:lnSpc>
                <a:spcPts val="1670"/>
              </a:lnSpc>
            </a:pPr>
            <a:r>
              <a:rPr dirty="0"/>
              <a:t>w</a:t>
            </a:r>
            <a:r>
              <a:rPr spc="-45" dirty="0"/>
              <a:t> </a:t>
            </a:r>
            <a:r>
              <a:rPr dirty="0"/>
              <a:t>=</a:t>
            </a:r>
            <a:r>
              <a:rPr spc="30" dirty="0"/>
              <a:t> </a:t>
            </a:r>
            <a:r>
              <a:rPr spc="-10" dirty="0"/>
              <a:t>W[:,j]</a:t>
            </a:r>
          </a:p>
          <a:p>
            <a:pPr marL="423545" marR="90170">
              <a:lnSpc>
                <a:spcPts val="1730"/>
              </a:lnSpc>
              <a:spcBef>
                <a:spcPts val="5"/>
              </a:spcBef>
            </a:pPr>
            <a:r>
              <a:rPr dirty="0"/>
              <a:t>z</a:t>
            </a:r>
            <a:r>
              <a:rPr spc="-60" dirty="0"/>
              <a:t> </a:t>
            </a:r>
            <a:r>
              <a:rPr dirty="0"/>
              <a:t>=</a:t>
            </a:r>
            <a:r>
              <a:rPr spc="5" dirty="0"/>
              <a:t> </a:t>
            </a:r>
            <a:r>
              <a:rPr dirty="0"/>
              <a:t>np.dot(w,x)</a:t>
            </a:r>
            <a:r>
              <a:rPr spc="5" dirty="0"/>
              <a:t> </a:t>
            </a:r>
            <a:r>
              <a:rPr dirty="0"/>
              <a:t>+</a:t>
            </a:r>
            <a:r>
              <a:rPr spc="5" dirty="0"/>
              <a:t> </a:t>
            </a:r>
            <a:r>
              <a:rPr spc="-20" dirty="0"/>
              <a:t>b[j] </a:t>
            </a:r>
            <a:r>
              <a:rPr dirty="0"/>
              <a:t>a[j]</a:t>
            </a:r>
            <a:r>
              <a:rPr spc="-50" dirty="0"/>
              <a:t> </a:t>
            </a:r>
            <a:r>
              <a:rPr dirty="0"/>
              <a:t>=</a:t>
            </a:r>
            <a:r>
              <a:rPr spc="25" dirty="0"/>
              <a:t> </a:t>
            </a:r>
            <a:r>
              <a:rPr spc="-20" dirty="0"/>
              <a:t>g(z)</a:t>
            </a:r>
          </a:p>
          <a:p>
            <a:pPr marL="127635">
              <a:lnSpc>
                <a:spcPts val="1585"/>
              </a:lnSpc>
            </a:pPr>
            <a:r>
              <a:rPr dirty="0"/>
              <a:t>return</a:t>
            </a:r>
            <a:r>
              <a:rPr spc="-35" dirty="0"/>
              <a:t> </a:t>
            </a:r>
            <a:r>
              <a:rPr spc="-50" dirty="0"/>
              <a:t>a</a:t>
            </a:r>
          </a:p>
          <a:p>
            <a:pPr>
              <a:lnSpc>
                <a:spcPct val="100000"/>
              </a:lnSpc>
            </a:pPr>
            <a:endParaRPr spc="-50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/>
          </a:p>
          <a:p>
            <a:pPr marL="20955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[1,0,1]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5028" y="2675254"/>
            <a:ext cx="1302512" cy="2656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1144" y="2704210"/>
            <a:ext cx="1497329" cy="2499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0705" y="1454022"/>
            <a:ext cx="133476" cy="36080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56068" y="1528572"/>
            <a:ext cx="519429" cy="12001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6669" y="4172165"/>
            <a:ext cx="176911" cy="29718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881251" y="1452625"/>
            <a:ext cx="228600" cy="428625"/>
          </a:xfrm>
          <a:custGeom>
            <a:avLst/>
            <a:gdLst/>
            <a:ahLst/>
            <a:cxnLst/>
            <a:rect l="l" t="t" r="r" b="b"/>
            <a:pathLst>
              <a:path w="228600" h="428625">
                <a:moveTo>
                  <a:pt x="0" y="428625"/>
                </a:moveTo>
                <a:lnTo>
                  <a:pt x="228600" y="428625"/>
                </a:lnTo>
                <a:lnTo>
                  <a:pt x="228600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95576" y="1443100"/>
            <a:ext cx="238125" cy="438150"/>
          </a:xfrm>
          <a:custGeom>
            <a:avLst/>
            <a:gdLst/>
            <a:ahLst/>
            <a:cxnLst/>
            <a:rect l="l" t="t" r="r" b="b"/>
            <a:pathLst>
              <a:path w="238125" h="438150">
                <a:moveTo>
                  <a:pt x="0" y="438150"/>
                </a:moveTo>
                <a:lnTo>
                  <a:pt x="238125" y="438150"/>
                </a:lnTo>
                <a:lnTo>
                  <a:pt x="238125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7526" y="1443100"/>
            <a:ext cx="238125" cy="438150"/>
          </a:xfrm>
          <a:custGeom>
            <a:avLst/>
            <a:gdLst/>
            <a:ahLst/>
            <a:cxnLst/>
            <a:rect l="l" t="t" r="r" b="b"/>
            <a:pathLst>
              <a:path w="238125" h="438150">
                <a:moveTo>
                  <a:pt x="0" y="438150"/>
                </a:moveTo>
                <a:lnTo>
                  <a:pt x="238125" y="438150"/>
                </a:lnTo>
                <a:lnTo>
                  <a:pt x="238125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9486" y="1372997"/>
            <a:ext cx="1073861" cy="5003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8125" y="1228725"/>
            <a:ext cx="180975" cy="18097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7650" y="1628775"/>
            <a:ext cx="180975" cy="1714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8125" y="2057400"/>
            <a:ext cx="180975" cy="1809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8125" y="2305050"/>
            <a:ext cx="180975" cy="18097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8625" y="4419600"/>
            <a:ext cx="180975" cy="18097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90036" y="1015872"/>
            <a:ext cx="1167300" cy="246887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7159625" y="1946782"/>
            <a:ext cx="25400" cy="139700"/>
          </a:xfrm>
          <a:custGeom>
            <a:avLst/>
            <a:gdLst/>
            <a:ahLst/>
            <a:cxnLst/>
            <a:rect l="l" t="t" r="r" b="b"/>
            <a:pathLst>
              <a:path w="25400" h="139700">
                <a:moveTo>
                  <a:pt x="21212" y="84709"/>
                </a:moveTo>
                <a:lnTo>
                  <a:pt x="2158" y="84709"/>
                </a:lnTo>
                <a:lnTo>
                  <a:pt x="2158" y="112141"/>
                </a:lnTo>
                <a:lnTo>
                  <a:pt x="2131" y="134239"/>
                </a:lnTo>
                <a:lnTo>
                  <a:pt x="4825" y="137668"/>
                </a:lnTo>
                <a:lnTo>
                  <a:pt x="12826" y="139446"/>
                </a:lnTo>
                <a:lnTo>
                  <a:pt x="16891" y="137287"/>
                </a:lnTo>
                <a:lnTo>
                  <a:pt x="18257" y="134239"/>
                </a:lnTo>
                <a:lnTo>
                  <a:pt x="17525" y="134239"/>
                </a:lnTo>
                <a:lnTo>
                  <a:pt x="19303" y="131699"/>
                </a:lnTo>
                <a:lnTo>
                  <a:pt x="20362" y="131699"/>
                </a:lnTo>
                <a:lnTo>
                  <a:pt x="20700" y="131318"/>
                </a:lnTo>
                <a:lnTo>
                  <a:pt x="21177" y="130683"/>
                </a:lnTo>
                <a:lnTo>
                  <a:pt x="19303" y="130683"/>
                </a:lnTo>
                <a:lnTo>
                  <a:pt x="14765" y="123825"/>
                </a:lnTo>
                <a:lnTo>
                  <a:pt x="8890" y="123825"/>
                </a:lnTo>
                <a:lnTo>
                  <a:pt x="10411" y="122571"/>
                </a:lnTo>
                <a:lnTo>
                  <a:pt x="11049" y="121793"/>
                </a:lnTo>
                <a:lnTo>
                  <a:pt x="11175" y="121539"/>
                </a:lnTo>
                <a:lnTo>
                  <a:pt x="14858" y="116840"/>
                </a:lnTo>
                <a:lnTo>
                  <a:pt x="19176" y="116331"/>
                </a:lnTo>
                <a:lnTo>
                  <a:pt x="20220" y="116331"/>
                </a:lnTo>
                <a:lnTo>
                  <a:pt x="20447" y="112775"/>
                </a:lnTo>
                <a:lnTo>
                  <a:pt x="20574" y="112394"/>
                </a:lnTo>
                <a:lnTo>
                  <a:pt x="21212" y="84709"/>
                </a:lnTo>
                <a:close/>
              </a:path>
              <a:path w="25400" h="139700">
                <a:moveTo>
                  <a:pt x="19303" y="131699"/>
                </a:moveTo>
                <a:lnTo>
                  <a:pt x="17525" y="134239"/>
                </a:lnTo>
                <a:lnTo>
                  <a:pt x="18662" y="133303"/>
                </a:lnTo>
                <a:lnTo>
                  <a:pt x="19303" y="131699"/>
                </a:lnTo>
                <a:close/>
              </a:path>
              <a:path w="25400" h="139700">
                <a:moveTo>
                  <a:pt x="18662" y="133303"/>
                </a:moveTo>
                <a:lnTo>
                  <a:pt x="17525" y="134239"/>
                </a:lnTo>
                <a:lnTo>
                  <a:pt x="18257" y="134239"/>
                </a:lnTo>
                <a:lnTo>
                  <a:pt x="18662" y="133303"/>
                </a:lnTo>
                <a:close/>
              </a:path>
              <a:path w="25400" h="139700">
                <a:moveTo>
                  <a:pt x="20362" y="131699"/>
                </a:moveTo>
                <a:lnTo>
                  <a:pt x="19303" y="131699"/>
                </a:lnTo>
                <a:lnTo>
                  <a:pt x="18662" y="133303"/>
                </a:lnTo>
                <a:lnTo>
                  <a:pt x="19684" y="132461"/>
                </a:lnTo>
                <a:lnTo>
                  <a:pt x="20362" y="131699"/>
                </a:lnTo>
                <a:close/>
              </a:path>
              <a:path w="25400" h="139700">
                <a:moveTo>
                  <a:pt x="19855" y="122047"/>
                </a:moveTo>
                <a:lnTo>
                  <a:pt x="13589" y="122047"/>
                </a:lnTo>
                <a:lnTo>
                  <a:pt x="15494" y="122681"/>
                </a:lnTo>
                <a:lnTo>
                  <a:pt x="14161" y="122912"/>
                </a:lnTo>
                <a:lnTo>
                  <a:pt x="19303" y="130683"/>
                </a:lnTo>
                <a:lnTo>
                  <a:pt x="19855" y="122047"/>
                </a:lnTo>
                <a:close/>
              </a:path>
              <a:path w="25400" h="139700">
                <a:moveTo>
                  <a:pt x="20167" y="117150"/>
                </a:moveTo>
                <a:lnTo>
                  <a:pt x="19303" y="130683"/>
                </a:lnTo>
                <a:lnTo>
                  <a:pt x="21177" y="130683"/>
                </a:lnTo>
                <a:lnTo>
                  <a:pt x="21844" y="129793"/>
                </a:lnTo>
                <a:lnTo>
                  <a:pt x="25400" y="125349"/>
                </a:lnTo>
                <a:lnTo>
                  <a:pt x="25019" y="121031"/>
                </a:lnTo>
                <a:lnTo>
                  <a:pt x="22098" y="118744"/>
                </a:lnTo>
                <a:lnTo>
                  <a:pt x="20167" y="117150"/>
                </a:lnTo>
                <a:close/>
              </a:path>
              <a:path w="25400" h="139700">
                <a:moveTo>
                  <a:pt x="21916" y="129793"/>
                </a:moveTo>
                <a:lnTo>
                  <a:pt x="21717" y="130048"/>
                </a:lnTo>
                <a:lnTo>
                  <a:pt x="21916" y="129793"/>
                </a:lnTo>
                <a:close/>
              </a:path>
              <a:path w="25400" h="139700">
                <a:moveTo>
                  <a:pt x="10411" y="122571"/>
                </a:moveTo>
                <a:lnTo>
                  <a:pt x="8890" y="123825"/>
                </a:lnTo>
                <a:lnTo>
                  <a:pt x="12558" y="123190"/>
                </a:lnTo>
                <a:lnTo>
                  <a:pt x="9905" y="123190"/>
                </a:lnTo>
                <a:lnTo>
                  <a:pt x="10411" y="122571"/>
                </a:lnTo>
                <a:close/>
              </a:path>
              <a:path w="25400" h="139700">
                <a:moveTo>
                  <a:pt x="14161" y="122912"/>
                </a:moveTo>
                <a:lnTo>
                  <a:pt x="8890" y="123825"/>
                </a:lnTo>
                <a:lnTo>
                  <a:pt x="14765" y="123825"/>
                </a:lnTo>
                <a:lnTo>
                  <a:pt x="14161" y="122912"/>
                </a:lnTo>
                <a:close/>
              </a:path>
              <a:path w="25400" h="139700">
                <a:moveTo>
                  <a:pt x="11049" y="122047"/>
                </a:moveTo>
                <a:lnTo>
                  <a:pt x="10411" y="122571"/>
                </a:lnTo>
                <a:lnTo>
                  <a:pt x="9905" y="123190"/>
                </a:lnTo>
                <a:lnTo>
                  <a:pt x="11049" y="122047"/>
                </a:lnTo>
                <a:close/>
              </a:path>
              <a:path w="25400" h="139700">
                <a:moveTo>
                  <a:pt x="13589" y="122047"/>
                </a:moveTo>
                <a:lnTo>
                  <a:pt x="11049" y="122047"/>
                </a:lnTo>
                <a:lnTo>
                  <a:pt x="9905" y="123190"/>
                </a:lnTo>
                <a:lnTo>
                  <a:pt x="12558" y="123190"/>
                </a:lnTo>
                <a:lnTo>
                  <a:pt x="14161" y="122912"/>
                </a:lnTo>
                <a:lnTo>
                  <a:pt x="13589" y="122047"/>
                </a:lnTo>
                <a:close/>
              </a:path>
              <a:path w="25400" h="139700">
                <a:moveTo>
                  <a:pt x="13589" y="122047"/>
                </a:moveTo>
                <a:lnTo>
                  <a:pt x="14161" y="122912"/>
                </a:lnTo>
                <a:lnTo>
                  <a:pt x="15494" y="122681"/>
                </a:lnTo>
                <a:lnTo>
                  <a:pt x="13589" y="122047"/>
                </a:lnTo>
                <a:close/>
              </a:path>
              <a:path w="25400" h="139700">
                <a:moveTo>
                  <a:pt x="19176" y="116331"/>
                </a:moveTo>
                <a:lnTo>
                  <a:pt x="14858" y="116840"/>
                </a:lnTo>
                <a:lnTo>
                  <a:pt x="11175" y="121539"/>
                </a:lnTo>
                <a:lnTo>
                  <a:pt x="11049" y="121793"/>
                </a:lnTo>
                <a:lnTo>
                  <a:pt x="10411" y="122571"/>
                </a:lnTo>
                <a:lnTo>
                  <a:pt x="11049" y="122047"/>
                </a:lnTo>
                <a:lnTo>
                  <a:pt x="19855" y="122047"/>
                </a:lnTo>
                <a:lnTo>
                  <a:pt x="20167" y="117150"/>
                </a:lnTo>
                <a:lnTo>
                  <a:pt x="19176" y="116331"/>
                </a:lnTo>
                <a:close/>
              </a:path>
              <a:path w="25400" h="139700">
                <a:moveTo>
                  <a:pt x="20220" y="116331"/>
                </a:moveTo>
                <a:lnTo>
                  <a:pt x="19176" y="116331"/>
                </a:lnTo>
                <a:lnTo>
                  <a:pt x="20167" y="117150"/>
                </a:lnTo>
                <a:lnTo>
                  <a:pt x="20220" y="116331"/>
                </a:lnTo>
                <a:close/>
              </a:path>
              <a:path w="25400" h="139700">
                <a:moveTo>
                  <a:pt x="2158" y="112014"/>
                </a:moveTo>
                <a:close/>
              </a:path>
              <a:path w="25400" h="139700">
                <a:moveTo>
                  <a:pt x="21969" y="48260"/>
                </a:moveTo>
                <a:lnTo>
                  <a:pt x="2158" y="48260"/>
                </a:lnTo>
                <a:lnTo>
                  <a:pt x="1910" y="66675"/>
                </a:lnTo>
                <a:lnTo>
                  <a:pt x="2158" y="84836"/>
                </a:lnTo>
                <a:lnTo>
                  <a:pt x="21212" y="84709"/>
                </a:lnTo>
                <a:lnTo>
                  <a:pt x="21473" y="66293"/>
                </a:lnTo>
                <a:lnTo>
                  <a:pt x="21969" y="48260"/>
                </a:lnTo>
                <a:close/>
              </a:path>
              <a:path w="25400" h="139700">
                <a:moveTo>
                  <a:pt x="21466" y="66548"/>
                </a:moveTo>
                <a:close/>
              </a:path>
              <a:path w="25400" h="139700">
                <a:moveTo>
                  <a:pt x="21845" y="22352"/>
                </a:moveTo>
                <a:lnTo>
                  <a:pt x="1650" y="22352"/>
                </a:lnTo>
                <a:lnTo>
                  <a:pt x="2155" y="48480"/>
                </a:lnTo>
                <a:lnTo>
                  <a:pt x="2158" y="48260"/>
                </a:lnTo>
                <a:lnTo>
                  <a:pt x="21969" y="48260"/>
                </a:lnTo>
                <a:lnTo>
                  <a:pt x="21845" y="22352"/>
                </a:lnTo>
                <a:close/>
              </a:path>
              <a:path w="25400" h="139700">
                <a:moveTo>
                  <a:pt x="11938" y="0"/>
                </a:moveTo>
                <a:lnTo>
                  <a:pt x="3048" y="1778"/>
                </a:lnTo>
                <a:lnTo>
                  <a:pt x="0" y="5842"/>
                </a:lnTo>
                <a:lnTo>
                  <a:pt x="507" y="10287"/>
                </a:lnTo>
                <a:lnTo>
                  <a:pt x="1650" y="22987"/>
                </a:lnTo>
                <a:lnTo>
                  <a:pt x="1650" y="22352"/>
                </a:lnTo>
                <a:lnTo>
                  <a:pt x="21845" y="22352"/>
                </a:lnTo>
                <a:lnTo>
                  <a:pt x="21844" y="21971"/>
                </a:lnTo>
                <a:lnTo>
                  <a:pt x="21335" y="19050"/>
                </a:lnTo>
                <a:lnTo>
                  <a:pt x="17525" y="6858"/>
                </a:lnTo>
                <a:lnTo>
                  <a:pt x="16255" y="2667"/>
                </a:lnTo>
                <a:lnTo>
                  <a:pt x="11938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73248" y="2481452"/>
            <a:ext cx="1641602" cy="126923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263003" y="1941702"/>
            <a:ext cx="231360" cy="13233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42352" y="1915541"/>
            <a:ext cx="292226" cy="15265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001589" y="1930019"/>
            <a:ext cx="524225" cy="2218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243031" y="2233295"/>
            <a:ext cx="816818" cy="10274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11882" y="2224785"/>
            <a:ext cx="249698" cy="15100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664262" y="2242439"/>
            <a:ext cx="988629" cy="2095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1820" marR="5080" indent="-248285">
              <a:lnSpc>
                <a:spcPct val="100000"/>
              </a:lnSpc>
              <a:spcBef>
                <a:spcPts val="105"/>
              </a:spcBef>
            </a:pPr>
            <a:r>
              <a:rPr sz="2700" spc="-10" dirty="0">
                <a:latin typeface="Lucida Sans Unicode"/>
                <a:cs typeface="Lucida Sans Unicode"/>
              </a:rPr>
              <a:t>Vectorization </a:t>
            </a:r>
            <a:r>
              <a:rPr sz="2700" spc="125" dirty="0">
                <a:latin typeface="Lucida Sans Unicode"/>
                <a:cs typeface="Lucida Sans Unicode"/>
              </a:rPr>
              <a:t>(optional)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30"/>
              </a:spcBef>
            </a:pPr>
            <a:r>
              <a:rPr sz="3650" spc="-190" dirty="0">
                <a:solidFill>
                  <a:srgbClr val="585858"/>
                </a:solidFill>
                <a:latin typeface="Arial Black"/>
                <a:cs typeface="Arial Black"/>
              </a:rPr>
              <a:t>Matrix</a:t>
            </a:r>
            <a:r>
              <a:rPr sz="3650" spc="-26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650" spc="-95" dirty="0">
                <a:solidFill>
                  <a:srgbClr val="585858"/>
                </a:solidFill>
                <a:latin typeface="Arial Black"/>
                <a:cs typeface="Arial Black"/>
              </a:rPr>
              <a:t>multiplication</a:t>
            </a:r>
            <a:endParaRPr sz="36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2466" y="4728527"/>
            <a:ext cx="10147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8F8F8"/>
                </a:solidFill>
                <a:latin typeface="Lucida Sans Unicode"/>
                <a:cs typeface="Lucida Sans Unicode"/>
              </a:rPr>
              <a:t>Andrew</a:t>
            </a:r>
            <a:r>
              <a:rPr sz="1400" spc="130" dirty="0">
                <a:solidFill>
                  <a:srgbClr val="F8F8F8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F8F8F8"/>
                </a:solidFill>
                <a:latin typeface="Lucida Sans Unicode"/>
                <a:cs typeface="Lucida Sans Unicode"/>
              </a:rPr>
              <a:t>Ng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01290">
              <a:lnSpc>
                <a:spcPct val="100000"/>
              </a:lnSpc>
              <a:spcBef>
                <a:spcPts val="105"/>
              </a:spcBef>
            </a:pPr>
            <a:r>
              <a:rPr dirty="0"/>
              <a:t>Dot</a:t>
            </a:r>
            <a:r>
              <a:rPr spc="-5" dirty="0"/>
              <a:t> </a:t>
            </a:r>
            <a:r>
              <a:rPr spc="-10" dirty="0"/>
              <a:t>products</a:t>
            </a:r>
          </a:p>
        </p:txBody>
      </p:sp>
      <p:sp>
        <p:nvSpPr>
          <p:cNvPr id="4" name="object 4"/>
          <p:cNvSpPr/>
          <p:nvPr/>
        </p:nvSpPr>
        <p:spPr>
          <a:xfrm>
            <a:off x="1024851" y="1913889"/>
            <a:ext cx="42545" cy="297180"/>
          </a:xfrm>
          <a:custGeom>
            <a:avLst/>
            <a:gdLst/>
            <a:ahLst/>
            <a:cxnLst/>
            <a:rect l="l" t="t" r="r" b="b"/>
            <a:pathLst>
              <a:path w="42544" h="297180">
                <a:moveTo>
                  <a:pt x="42062" y="0"/>
                </a:moveTo>
                <a:lnTo>
                  <a:pt x="0" y="0"/>
                </a:lnTo>
                <a:lnTo>
                  <a:pt x="0" y="7620"/>
                </a:lnTo>
                <a:lnTo>
                  <a:pt x="25704" y="7620"/>
                </a:lnTo>
                <a:lnTo>
                  <a:pt x="25704" y="289560"/>
                </a:lnTo>
                <a:lnTo>
                  <a:pt x="0" y="289560"/>
                </a:lnTo>
                <a:lnTo>
                  <a:pt x="0" y="297180"/>
                </a:lnTo>
                <a:lnTo>
                  <a:pt x="42062" y="297180"/>
                </a:lnTo>
                <a:lnTo>
                  <a:pt x="42062" y="289560"/>
                </a:lnTo>
                <a:lnTo>
                  <a:pt x="42062" y="7620"/>
                </a:lnTo>
                <a:lnTo>
                  <a:pt x="42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9005" y="1913889"/>
            <a:ext cx="42545" cy="297180"/>
          </a:xfrm>
          <a:custGeom>
            <a:avLst/>
            <a:gdLst/>
            <a:ahLst/>
            <a:cxnLst/>
            <a:rect l="l" t="t" r="r" b="b"/>
            <a:pathLst>
              <a:path w="42544" h="297180">
                <a:moveTo>
                  <a:pt x="42062" y="0"/>
                </a:moveTo>
                <a:lnTo>
                  <a:pt x="0" y="0"/>
                </a:lnTo>
                <a:lnTo>
                  <a:pt x="0" y="7620"/>
                </a:lnTo>
                <a:lnTo>
                  <a:pt x="0" y="289560"/>
                </a:lnTo>
                <a:lnTo>
                  <a:pt x="0" y="297180"/>
                </a:lnTo>
                <a:lnTo>
                  <a:pt x="42062" y="297180"/>
                </a:lnTo>
                <a:lnTo>
                  <a:pt x="42062" y="289560"/>
                </a:lnTo>
                <a:lnTo>
                  <a:pt x="16344" y="289560"/>
                </a:lnTo>
                <a:lnTo>
                  <a:pt x="16344" y="7620"/>
                </a:lnTo>
                <a:lnTo>
                  <a:pt x="42062" y="7620"/>
                </a:lnTo>
                <a:lnTo>
                  <a:pt x="42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4107" y="1924748"/>
            <a:ext cx="768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5" dirty="0">
                <a:latin typeface="Cambria Math"/>
                <a:cs typeface="Cambria Math"/>
              </a:rPr>
              <a:t>∙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1430" y="1913889"/>
            <a:ext cx="197485" cy="297180"/>
          </a:xfrm>
          <a:custGeom>
            <a:avLst/>
            <a:gdLst/>
            <a:ahLst/>
            <a:cxnLst/>
            <a:rect l="l" t="t" r="r" b="b"/>
            <a:pathLst>
              <a:path w="197484" h="297180">
                <a:moveTo>
                  <a:pt x="42125" y="0"/>
                </a:moveTo>
                <a:lnTo>
                  <a:pt x="0" y="0"/>
                </a:lnTo>
                <a:lnTo>
                  <a:pt x="0" y="7620"/>
                </a:lnTo>
                <a:lnTo>
                  <a:pt x="0" y="289560"/>
                </a:lnTo>
                <a:lnTo>
                  <a:pt x="0" y="297180"/>
                </a:lnTo>
                <a:lnTo>
                  <a:pt x="42125" y="297180"/>
                </a:lnTo>
                <a:lnTo>
                  <a:pt x="42125" y="289560"/>
                </a:lnTo>
                <a:lnTo>
                  <a:pt x="16344" y="289560"/>
                </a:lnTo>
                <a:lnTo>
                  <a:pt x="16344" y="7620"/>
                </a:lnTo>
                <a:lnTo>
                  <a:pt x="42125" y="7620"/>
                </a:lnTo>
                <a:lnTo>
                  <a:pt x="42125" y="0"/>
                </a:lnTo>
                <a:close/>
              </a:path>
              <a:path w="197484" h="297180">
                <a:moveTo>
                  <a:pt x="197446" y="0"/>
                </a:moveTo>
                <a:lnTo>
                  <a:pt x="155409" y="0"/>
                </a:lnTo>
                <a:lnTo>
                  <a:pt x="155409" y="7620"/>
                </a:lnTo>
                <a:lnTo>
                  <a:pt x="181063" y="7620"/>
                </a:lnTo>
                <a:lnTo>
                  <a:pt x="181063" y="289560"/>
                </a:lnTo>
                <a:lnTo>
                  <a:pt x="155409" y="289560"/>
                </a:lnTo>
                <a:lnTo>
                  <a:pt x="155409" y="297180"/>
                </a:lnTo>
                <a:lnTo>
                  <a:pt x="197446" y="297180"/>
                </a:lnTo>
                <a:lnTo>
                  <a:pt x="197446" y="289560"/>
                </a:lnTo>
                <a:lnTo>
                  <a:pt x="197446" y="7620"/>
                </a:lnTo>
                <a:lnTo>
                  <a:pt x="19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239" y="1829117"/>
            <a:ext cx="508634" cy="453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  <a:tabLst>
                <a:tab pos="374650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3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4"/>
              </a:lnSpc>
              <a:tabLst>
                <a:tab pos="374650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4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40761" y="2578354"/>
            <a:ext cx="85725" cy="43815"/>
          </a:xfrm>
          <a:custGeom>
            <a:avLst/>
            <a:gdLst/>
            <a:ahLst/>
            <a:cxnLst/>
            <a:rect l="l" t="t" r="r" b="b"/>
            <a:pathLst>
              <a:path w="85725" h="43814">
                <a:moveTo>
                  <a:pt x="63500" y="0"/>
                </a:moveTo>
                <a:lnTo>
                  <a:pt x="58800" y="5333"/>
                </a:lnTo>
                <a:lnTo>
                  <a:pt x="73025" y="17652"/>
                </a:lnTo>
                <a:lnTo>
                  <a:pt x="0" y="17652"/>
                </a:lnTo>
                <a:lnTo>
                  <a:pt x="0" y="25907"/>
                </a:lnTo>
                <a:lnTo>
                  <a:pt x="73025" y="25907"/>
                </a:lnTo>
                <a:lnTo>
                  <a:pt x="58800" y="38226"/>
                </a:lnTo>
                <a:lnTo>
                  <a:pt x="63500" y="43560"/>
                </a:lnTo>
                <a:lnTo>
                  <a:pt x="85725" y="24383"/>
                </a:lnTo>
                <a:lnTo>
                  <a:pt x="85725" y="19176"/>
                </a:lnTo>
                <a:lnTo>
                  <a:pt x="635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59836" y="2578354"/>
            <a:ext cx="142875" cy="43815"/>
          </a:xfrm>
          <a:custGeom>
            <a:avLst/>
            <a:gdLst/>
            <a:ahLst/>
            <a:cxnLst/>
            <a:rect l="l" t="t" r="r" b="b"/>
            <a:pathLst>
              <a:path w="142875" h="43814">
                <a:moveTo>
                  <a:pt x="120650" y="0"/>
                </a:moveTo>
                <a:lnTo>
                  <a:pt x="115950" y="5333"/>
                </a:lnTo>
                <a:lnTo>
                  <a:pt x="130175" y="17652"/>
                </a:lnTo>
                <a:lnTo>
                  <a:pt x="0" y="17652"/>
                </a:lnTo>
                <a:lnTo>
                  <a:pt x="0" y="25907"/>
                </a:lnTo>
                <a:lnTo>
                  <a:pt x="130175" y="25907"/>
                </a:lnTo>
                <a:lnTo>
                  <a:pt x="115950" y="38226"/>
                </a:lnTo>
                <a:lnTo>
                  <a:pt x="120650" y="43560"/>
                </a:lnTo>
                <a:lnTo>
                  <a:pt x="142875" y="24383"/>
                </a:lnTo>
                <a:lnTo>
                  <a:pt x="142875" y="19176"/>
                </a:lnTo>
                <a:lnTo>
                  <a:pt x="12065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16150" y="2531363"/>
            <a:ext cx="70040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Cambria Math"/>
                <a:cs typeface="Cambria Math"/>
              </a:rPr>
              <a:t>𝑧</a:t>
            </a:r>
            <a:r>
              <a:rPr sz="1400" spc="6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65" dirty="0"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a</a:t>
            </a:r>
            <a:r>
              <a:rPr sz="1400" spc="50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1400" spc="55" dirty="0">
                <a:latin typeface="Cambria Math"/>
                <a:cs typeface="Cambria Math"/>
              </a:rPr>
              <a:t>∙</a:t>
            </a:r>
            <a:r>
              <a:rPr sz="1400" spc="-25" dirty="0"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68347" y="1884679"/>
            <a:ext cx="184785" cy="535940"/>
            <a:chOff x="2268347" y="1884679"/>
            <a:chExt cx="184785" cy="535940"/>
          </a:xfrm>
        </p:grpSpPr>
        <p:sp>
          <p:nvSpPr>
            <p:cNvPr id="13" name="object 13"/>
            <p:cNvSpPr/>
            <p:nvPr/>
          </p:nvSpPr>
          <p:spPr>
            <a:xfrm>
              <a:off x="2268347" y="1884679"/>
              <a:ext cx="184785" cy="535940"/>
            </a:xfrm>
            <a:custGeom>
              <a:avLst/>
              <a:gdLst/>
              <a:ahLst/>
              <a:cxnLst/>
              <a:rect l="l" t="t" r="r" b="b"/>
              <a:pathLst>
                <a:path w="184785" h="535939">
                  <a:moveTo>
                    <a:pt x="4800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527050"/>
                  </a:lnTo>
                  <a:lnTo>
                    <a:pt x="0" y="535940"/>
                  </a:lnTo>
                  <a:lnTo>
                    <a:pt x="48006" y="535940"/>
                  </a:lnTo>
                  <a:lnTo>
                    <a:pt x="48006" y="527050"/>
                  </a:lnTo>
                  <a:lnTo>
                    <a:pt x="18161" y="527050"/>
                  </a:lnTo>
                  <a:lnTo>
                    <a:pt x="18161" y="7620"/>
                  </a:lnTo>
                  <a:lnTo>
                    <a:pt x="48006" y="7620"/>
                  </a:lnTo>
                  <a:lnTo>
                    <a:pt x="48006" y="0"/>
                  </a:lnTo>
                  <a:close/>
                </a:path>
                <a:path w="184785" h="535939">
                  <a:moveTo>
                    <a:pt x="184277" y="0"/>
                  </a:moveTo>
                  <a:lnTo>
                    <a:pt x="136144" y="0"/>
                  </a:lnTo>
                  <a:lnTo>
                    <a:pt x="136144" y="7620"/>
                  </a:lnTo>
                  <a:lnTo>
                    <a:pt x="166116" y="7620"/>
                  </a:lnTo>
                  <a:lnTo>
                    <a:pt x="166116" y="527050"/>
                  </a:lnTo>
                  <a:lnTo>
                    <a:pt x="136144" y="527050"/>
                  </a:lnTo>
                  <a:lnTo>
                    <a:pt x="136144" y="535940"/>
                  </a:lnTo>
                  <a:lnTo>
                    <a:pt x="184277" y="535940"/>
                  </a:lnTo>
                  <a:lnTo>
                    <a:pt x="184277" y="527050"/>
                  </a:lnTo>
                  <a:lnTo>
                    <a:pt x="184277" y="7620"/>
                  </a:lnTo>
                  <a:lnTo>
                    <a:pt x="184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14829" y="2071242"/>
              <a:ext cx="85725" cy="43815"/>
            </a:xfrm>
            <a:custGeom>
              <a:avLst/>
              <a:gdLst/>
              <a:ahLst/>
              <a:cxnLst/>
              <a:rect l="l" t="t" r="r" b="b"/>
              <a:pathLst>
                <a:path w="85725" h="43814">
                  <a:moveTo>
                    <a:pt x="63500" y="0"/>
                  </a:moveTo>
                  <a:lnTo>
                    <a:pt x="58800" y="5206"/>
                  </a:lnTo>
                  <a:lnTo>
                    <a:pt x="73025" y="17525"/>
                  </a:lnTo>
                  <a:lnTo>
                    <a:pt x="0" y="17525"/>
                  </a:lnTo>
                  <a:lnTo>
                    <a:pt x="0" y="25907"/>
                  </a:lnTo>
                  <a:lnTo>
                    <a:pt x="73025" y="25907"/>
                  </a:lnTo>
                  <a:lnTo>
                    <a:pt x="58800" y="38100"/>
                  </a:lnTo>
                  <a:lnTo>
                    <a:pt x="63500" y="43433"/>
                  </a:lnTo>
                  <a:lnTo>
                    <a:pt x="85725" y="24256"/>
                  </a:lnTo>
                  <a:lnTo>
                    <a:pt x="85725" y="19176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620772" y="1884679"/>
            <a:ext cx="251460" cy="535940"/>
            <a:chOff x="2620772" y="1884679"/>
            <a:chExt cx="251460" cy="535940"/>
          </a:xfrm>
        </p:grpSpPr>
        <p:sp>
          <p:nvSpPr>
            <p:cNvPr id="16" name="object 16"/>
            <p:cNvSpPr/>
            <p:nvPr/>
          </p:nvSpPr>
          <p:spPr>
            <a:xfrm>
              <a:off x="2620772" y="1884679"/>
              <a:ext cx="251460" cy="535940"/>
            </a:xfrm>
            <a:custGeom>
              <a:avLst/>
              <a:gdLst/>
              <a:ahLst/>
              <a:cxnLst/>
              <a:rect l="l" t="t" r="r" b="b"/>
              <a:pathLst>
                <a:path w="251460" h="535939">
                  <a:moveTo>
                    <a:pt x="4800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527050"/>
                  </a:lnTo>
                  <a:lnTo>
                    <a:pt x="0" y="535940"/>
                  </a:lnTo>
                  <a:lnTo>
                    <a:pt x="48006" y="535940"/>
                  </a:lnTo>
                  <a:lnTo>
                    <a:pt x="48006" y="527050"/>
                  </a:lnTo>
                  <a:lnTo>
                    <a:pt x="18161" y="527050"/>
                  </a:lnTo>
                  <a:lnTo>
                    <a:pt x="18161" y="7620"/>
                  </a:lnTo>
                  <a:lnTo>
                    <a:pt x="48006" y="7620"/>
                  </a:lnTo>
                  <a:lnTo>
                    <a:pt x="48006" y="0"/>
                  </a:lnTo>
                  <a:close/>
                </a:path>
                <a:path w="251460" h="535939">
                  <a:moveTo>
                    <a:pt x="250952" y="0"/>
                  </a:moveTo>
                  <a:lnTo>
                    <a:pt x="202819" y="0"/>
                  </a:lnTo>
                  <a:lnTo>
                    <a:pt x="202819" y="7620"/>
                  </a:lnTo>
                  <a:lnTo>
                    <a:pt x="232791" y="7620"/>
                  </a:lnTo>
                  <a:lnTo>
                    <a:pt x="232791" y="527050"/>
                  </a:lnTo>
                  <a:lnTo>
                    <a:pt x="202819" y="527050"/>
                  </a:lnTo>
                  <a:lnTo>
                    <a:pt x="202819" y="535940"/>
                  </a:lnTo>
                  <a:lnTo>
                    <a:pt x="250952" y="535940"/>
                  </a:lnTo>
                  <a:lnTo>
                    <a:pt x="250952" y="527050"/>
                  </a:lnTo>
                  <a:lnTo>
                    <a:pt x="250952" y="7620"/>
                  </a:lnTo>
                  <a:lnTo>
                    <a:pt x="250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76779" y="2071242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50" y="5206"/>
                  </a:lnTo>
                  <a:lnTo>
                    <a:pt x="130175" y="17525"/>
                  </a:lnTo>
                  <a:lnTo>
                    <a:pt x="0" y="17525"/>
                  </a:lnTo>
                  <a:lnTo>
                    <a:pt x="0" y="25907"/>
                  </a:lnTo>
                  <a:lnTo>
                    <a:pt x="130175" y="25907"/>
                  </a:lnTo>
                  <a:lnTo>
                    <a:pt x="115950" y="38100"/>
                  </a:lnTo>
                  <a:lnTo>
                    <a:pt x="120650" y="43433"/>
                  </a:lnTo>
                  <a:lnTo>
                    <a:pt x="142875" y="24256"/>
                  </a:lnTo>
                  <a:lnTo>
                    <a:pt x="142875" y="19176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04414" y="1813877"/>
            <a:ext cx="528955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  <a:tabLst>
                <a:tab pos="403225" algn="l"/>
              </a:tabLst>
            </a:pPr>
            <a:r>
              <a:rPr sz="1400" spc="-50" dirty="0">
                <a:latin typeface="Cambria Math"/>
                <a:cs typeface="Cambria Math"/>
              </a:rPr>
              <a:t>↑</a:t>
            </a:r>
            <a:r>
              <a:rPr sz="1400" dirty="0"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↑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50"/>
              </a:lnSpc>
            </a:pP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a</a:t>
            </a:r>
            <a:r>
              <a:rPr sz="1400" spc="130" dirty="0">
                <a:solidFill>
                  <a:srgbClr val="FF9300"/>
                </a:solidFill>
                <a:latin typeface="Cambria Math"/>
                <a:cs typeface="Cambria Math"/>
              </a:rPr>
              <a:t>  </a:t>
            </a:r>
            <a:r>
              <a:rPr sz="2100" spc="82" baseline="1984" dirty="0">
                <a:latin typeface="Cambria Math"/>
                <a:cs typeface="Cambria Math"/>
              </a:rPr>
              <a:t>∙</a:t>
            </a:r>
            <a:r>
              <a:rPr sz="2100" spc="195" baseline="1984" dirty="0">
                <a:latin typeface="Cambria Math"/>
                <a:cs typeface="Cambria Math"/>
              </a:rPr>
              <a:t>  </a:t>
            </a: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4"/>
              </a:lnSpc>
              <a:tabLst>
                <a:tab pos="403225" algn="l"/>
              </a:tabLst>
            </a:pPr>
            <a:r>
              <a:rPr sz="1400" spc="-50" dirty="0">
                <a:latin typeface="Cambria Math"/>
                <a:cs typeface="Cambria Math"/>
              </a:rPr>
              <a:t>↓</a:t>
            </a:r>
            <a:r>
              <a:rPr sz="1400" dirty="0"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↓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08342" y="1884679"/>
            <a:ext cx="251460" cy="535940"/>
            <a:chOff x="7308342" y="1884679"/>
            <a:chExt cx="251460" cy="535940"/>
          </a:xfrm>
        </p:grpSpPr>
        <p:sp>
          <p:nvSpPr>
            <p:cNvPr id="20" name="object 20"/>
            <p:cNvSpPr/>
            <p:nvPr/>
          </p:nvSpPr>
          <p:spPr>
            <a:xfrm>
              <a:off x="7308342" y="1884679"/>
              <a:ext cx="251460" cy="535940"/>
            </a:xfrm>
            <a:custGeom>
              <a:avLst/>
              <a:gdLst/>
              <a:ahLst/>
              <a:cxnLst/>
              <a:rect l="l" t="t" r="r" b="b"/>
              <a:pathLst>
                <a:path w="251459" h="535939">
                  <a:moveTo>
                    <a:pt x="48133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527050"/>
                  </a:lnTo>
                  <a:lnTo>
                    <a:pt x="0" y="535940"/>
                  </a:lnTo>
                  <a:lnTo>
                    <a:pt x="48133" y="535940"/>
                  </a:lnTo>
                  <a:lnTo>
                    <a:pt x="48133" y="527050"/>
                  </a:lnTo>
                  <a:lnTo>
                    <a:pt x="18288" y="527050"/>
                  </a:lnTo>
                  <a:lnTo>
                    <a:pt x="18288" y="7620"/>
                  </a:lnTo>
                  <a:lnTo>
                    <a:pt x="48133" y="7620"/>
                  </a:lnTo>
                  <a:lnTo>
                    <a:pt x="48133" y="0"/>
                  </a:lnTo>
                  <a:close/>
                </a:path>
                <a:path w="251459" h="535939">
                  <a:moveTo>
                    <a:pt x="250952" y="0"/>
                  </a:moveTo>
                  <a:lnTo>
                    <a:pt x="202946" y="0"/>
                  </a:lnTo>
                  <a:lnTo>
                    <a:pt x="202946" y="7620"/>
                  </a:lnTo>
                  <a:lnTo>
                    <a:pt x="232791" y="7620"/>
                  </a:lnTo>
                  <a:lnTo>
                    <a:pt x="232791" y="527050"/>
                  </a:lnTo>
                  <a:lnTo>
                    <a:pt x="202946" y="527050"/>
                  </a:lnTo>
                  <a:lnTo>
                    <a:pt x="202946" y="535940"/>
                  </a:lnTo>
                  <a:lnTo>
                    <a:pt x="250952" y="535940"/>
                  </a:lnTo>
                  <a:lnTo>
                    <a:pt x="250952" y="527050"/>
                  </a:lnTo>
                  <a:lnTo>
                    <a:pt x="250952" y="7620"/>
                  </a:lnTo>
                  <a:lnTo>
                    <a:pt x="250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64476" y="2071242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50" y="5206"/>
                  </a:lnTo>
                  <a:lnTo>
                    <a:pt x="130048" y="17525"/>
                  </a:lnTo>
                  <a:lnTo>
                    <a:pt x="0" y="17525"/>
                  </a:lnTo>
                  <a:lnTo>
                    <a:pt x="0" y="25907"/>
                  </a:lnTo>
                  <a:lnTo>
                    <a:pt x="130048" y="25907"/>
                  </a:lnTo>
                  <a:lnTo>
                    <a:pt x="115950" y="38100"/>
                  </a:lnTo>
                  <a:lnTo>
                    <a:pt x="120650" y="43433"/>
                  </a:lnTo>
                  <a:lnTo>
                    <a:pt x="142748" y="24256"/>
                  </a:lnTo>
                  <a:lnTo>
                    <a:pt x="142748" y="19176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59268" y="1813877"/>
            <a:ext cx="166370" cy="6629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28575">
              <a:lnSpc>
                <a:spcPts val="1650"/>
              </a:lnSpc>
              <a:spcBef>
                <a:spcPts val="204"/>
              </a:spcBef>
            </a:pP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↑ w</a:t>
            </a:r>
            <a:endParaRPr sz="1400">
              <a:latin typeface="Cambria Math"/>
              <a:cs typeface="Cambria Math"/>
            </a:endParaRPr>
          </a:p>
          <a:p>
            <a:pPr marL="41275">
              <a:lnSpc>
                <a:spcPts val="1605"/>
              </a:lnSpc>
            </a:pPr>
            <a:r>
              <a:rPr sz="1400" spc="10" dirty="0">
                <a:solidFill>
                  <a:srgbClr val="0096FF"/>
                </a:solidFill>
                <a:latin typeface="Cambria Math"/>
                <a:cs typeface="Cambria Math"/>
              </a:rPr>
              <a:t>↓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1022" y="2679445"/>
            <a:ext cx="1202690" cy="430530"/>
            <a:chOff x="711022" y="2679445"/>
            <a:chExt cx="1202690" cy="43053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562" y="2978149"/>
              <a:ext cx="96810" cy="13131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022" y="2679445"/>
              <a:ext cx="1202359" cy="425704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1382" y="3175000"/>
            <a:ext cx="249732" cy="15963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129154" y="1604581"/>
            <a:ext cx="91566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in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general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6132" y="1606867"/>
            <a:ext cx="7924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Verdana"/>
                <a:cs typeface="Verdana"/>
              </a:rPr>
              <a:t>example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02934" y="1604581"/>
            <a:ext cx="24936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vector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vector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multiplication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254880" y="2393188"/>
            <a:ext cx="890905" cy="173990"/>
            <a:chOff x="4254880" y="2393188"/>
            <a:chExt cx="890905" cy="173990"/>
          </a:xfrm>
        </p:grpSpPr>
        <p:sp>
          <p:nvSpPr>
            <p:cNvPr id="31" name="object 31"/>
            <p:cNvSpPr/>
            <p:nvPr/>
          </p:nvSpPr>
          <p:spPr>
            <a:xfrm>
              <a:off x="4254880" y="2393188"/>
              <a:ext cx="85725" cy="43815"/>
            </a:xfrm>
            <a:custGeom>
              <a:avLst/>
              <a:gdLst/>
              <a:ahLst/>
              <a:cxnLst/>
              <a:rect l="l" t="t" r="r" b="b"/>
              <a:pathLst>
                <a:path w="85725" h="43814">
                  <a:moveTo>
                    <a:pt x="63500" y="0"/>
                  </a:moveTo>
                  <a:lnTo>
                    <a:pt x="58801" y="5206"/>
                  </a:lnTo>
                  <a:lnTo>
                    <a:pt x="73025" y="17525"/>
                  </a:lnTo>
                  <a:lnTo>
                    <a:pt x="0" y="17525"/>
                  </a:lnTo>
                  <a:lnTo>
                    <a:pt x="0" y="25781"/>
                  </a:lnTo>
                  <a:lnTo>
                    <a:pt x="73025" y="25781"/>
                  </a:lnTo>
                  <a:lnTo>
                    <a:pt x="58801" y="38100"/>
                  </a:lnTo>
                  <a:lnTo>
                    <a:pt x="63500" y="43434"/>
                  </a:lnTo>
                  <a:lnTo>
                    <a:pt x="85725" y="24256"/>
                  </a:lnTo>
                  <a:lnTo>
                    <a:pt x="85725" y="19176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84649" y="2397759"/>
              <a:ext cx="461645" cy="168910"/>
            </a:xfrm>
            <a:custGeom>
              <a:avLst/>
              <a:gdLst/>
              <a:ahLst/>
              <a:cxnLst/>
              <a:rect l="l" t="t" r="r" b="b"/>
              <a:pathLst>
                <a:path w="461645" h="168910">
                  <a:moveTo>
                    <a:pt x="393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62560"/>
                  </a:lnTo>
                  <a:lnTo>
                    <a:pt x="0" y="168910"/>
                  </a:lnTo>
                  <a:lnTo>
                    <a:pt x="39370" y="168910"/>
                  </a:lnTo>
                  <a:lnTo>
                    <a:pt x="39370" y="162560"/>
                  </a:lnTo>
                  <a:lnTo>
                    <a:pt x="14605" y="162560"/>
                  </a:lnTo>
                  <a:lnTo>
                    <a:pt x="14605" y="7620"/>
                  </a:lnTo>
                  <a:lnTo>
                    <a:pt x="39370" y="7620"/>
                  </a:lnTo>
                  <a:lnTo>
                    <a:pt x="39370" y="0"/>
                  </a:lnTo>
                  <a:close/>
                </a:path>
                <a:path w="461645" h="168910">
                  <a:moveTo>
                    <a:pt x="461137" y="0"/>
                  </a:moveTo>
                  <a:lnTo>
                    <a:pt x="421767" y="0"/>
                  </a:lnTo>
                  <a:lnTo>
                    <a:pt x="421767" y="7620"/>
                  </a:lnTo>
                  <a:lnTo>
                    <a:pt x="446532" y="7620"/>
                  </a:lnTo>
                  <a:lnTo>
                    <a:pt x="446532" y="162560"/>
                  </a:lnTo>
                  <a:lnTo>
                    <a:pt x="421767" y="162560"/>
                  </a:lnTo>
                  <a:lnTo>
                    <a:pt x="421767" y="168910"/>
                  </a:lnTo>
                  <a:lnTo>
                    <a:pt x="461137" y="168910"/>
                  </a:lnTo>
                  <a:lnTo>
                    <a:pt x="461137" y="162560"/>
                  </a:lnTo>
                  <a:lnTo>
                    <a:pt x="461137" y="7620"/>
                  </a:lnTo>
                  <a:lnTo>
                    <a:pt x="461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208526" y="2355786"/>
            <a:ext cx="9334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794385" algn="l"/>
              </a:tabLst>
            </a:pPr>
            <a:r>
              <a:rPr sz="2100" baseline="1984" dirty="0">
                <a:solidFill>
                  <a:srgbClr val="FF9300"/>
                </a:solidFill>
                <a:latin typeface="Cambria Math"/>
                <a:cs typeface="Cambria Math"/>
              </a:rPr>
              <a:t>a</a:t>
            </a:r>
            <a:r>
              <a:rPr sz="1575" baseline="31746" dirty="0">
                <a:solidFill>
                  <a:srgbClr val="FF9300"/>
                </a:solidFill>
                <a:latin typeface="Cambria Math"/>
                <a:cs typeface="Cambria Math"/>
              </a:rPr>
              <a:t>𝑻</a:t>
            </a:r>
            <a:r>
              <a:rPr sz="1575" spc="232" baseline="31746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=</a:t>
            </a:r>
            <a:r>
              <a:rPr sz="2100" spc="195" baseline="1984" dirty="0">
                <a:latin typeface="Cambria Math"/>
                <a:cs typeface="Cambria Math"/>
              </a:rPr>
              <a:t>  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49084" y="1910079"/>
            <a:ext cx="39370" cy="168910"/>
          </a:xfrm>
          <a:custGeom>
            <a:avLst/>
            <a:gdLst/>
            <a:ahLst/>
            <a:cxnLst/>
            <a:rect l="l" t="t" r="r" b="b"/>
            <a:pathLst>
              <a:path w="39370" h="168910">
                <a:moveTo>
                  <a:pt x="39370" y="0"/>
                </a:moveTo>
                <a:lnTo>
                  <a:pt x="0" y="0"/>
                </a:lnTo>
                <a:lnTo>
                  <a:pt x="0" y="7620"/>
                </a:lnTo>
                <a:lnTo>
                  <a:pt x="24765" y="7620"/>
                </a:lnTo>
                <a:lnTo>
                  <a:pt x="24765" y="162560"/>
                </a:lnTo>
                <a:lnTo>
                  <a:pt x="0" y="162560"/>
                </a:lnTo>
                <a:lnTo>
                  <a:pt x="0" y="168910"/>
                </a:lnTo>
                <a:lnTo>
                  <a:pt x="39370" y="168910"/>
                </a:lnTo>
                <a:lnTo>
                  <a:pt x="39370" y="162560"/>
                </a:lnTo>
                <a:lnTo>
                  <a:pt x="39370" y="762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70117" y="1910079"/>
            <a:ext cx="39370" cy="168910"/>
          </a:xfrm>
          <a:custGeom>
            <a:avLst/>
            <a:gdLst/>
            <a:ahLst/>
            <a:cxnLst/>
            <a:rect l="l" t="t" r="r" b="b"/>
            <a:pathLst>
              <a:path w="39370" h="168910">
                <a:moveTo>
                  <a:pt x="39370" y="0"/>
                </a:moveTo>
                <a:lnTo>
                  <a:pt x="0" y="0"/>
                </a:lnTo>
                <a:lnTo>
                  <a:pt x="0" y="7620"/>
                </a:lnTo>
                <a:lnTo>
                  <a:pt x="0" y="162560"/>
                </a:lnTo>
                <a:lnTo>
                  <a:pt x="0" y="168910"/>
                </a:lnTo>
                <a:lnTo>
                  <a:pt x="39370" y="168910"/>
                </a:lnTo>
                <a:lnTo>
                  <a:pt x="39370" y="162560"/>
                </a:lnTo>
                <a:lnTo>
                  <a:pt x="14605" y="162560"/>
                </a:lnTo>
                <a:lnTo>
                  <a:pt x="14605" y="7620"/>
                </a:lnTo>
                <a:lnTo>
                  <a:pt x="39370" y="762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40448" y="1934082"/>
            <a:ext cx="85725" cy="43815"/>
          </a:xfrm>
          <a:custGeom>
            <a:avLst/>
            <a:gdLst/>
            <a:ahLst/>
            <a:cxnLst/>
            <a:rect l="l" t="t" r="r" b="b"/>
            <a:pathLst>
              <a:path w="85725" h="43814">
                <a:moveTo>
                  <a:pt x="63500" y="0"/>
                </a:moveTo>
                <a:lnTo>
                  <a:pt x="58800" y="5206"/>
                </a:lnTo>
                <a:lnTo>
                  <a:pt x="73025" y="17525"/>
                </a:lnTo>
                <a:lnTo>
                  <a:pt x="0" y="17525"/>
                </a:lnTo>
                <a:lnTo>
                  <a:pt x="0" y="25908"/>
                </a:lnTo>
                <a:lnTo>
                  <a:pt x="73025" y="25908"/>
                </a:lnTo>
                <a:lnTo>
                  <a:pt x="58800" y="38100"/>
                </a:lnTo>
                <a:lnTo>
                  <a:pt x="63500" y="43434"/>
                </a:lnTo>
                <a:lnTo>
                  <a:pt x="85725" y="24256"/>
                </a:lnTo>
                <a:lnTo>
                  <a:pt x="85725" y="19177"/>
                </a:lnTo>
                <a:lnTo>
                  <a:pt x="635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609333" y="1819592"/>
            <a:ext cx="2457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-37" baseline="-21825" dirty="0">
                <a:solidFill>
                  <a:srgbClr val="FF9300"/>
                </a:solidFill>
                <a:latin typeface="Cambria Math"/>
                <a:cs typeface="Cambria Math"/>
              </a:rPr>
              <a:t>a</a:t>
            </a:r>
            <a:r>
              <a:rPr sz="1050" spc="-25" dirty="0">
                <a:solidFill>
                  <a:srgbClr val="FF9300"/>
                </a:solidFill>
                <a:latin typeface="Cambria Math"/>
                <a:cs typeface="Cambria Math"/>
              </a:rPr>
              <a:t>𝑻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00851" y="1886267"/>
            <a:ext cx="8642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99135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←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26940" y="1605851"/>
            <a:ext cx="9163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Verdana"/>
                <a:cs typeface="Verdana"/>
              </a:rPr>
              <a:t>transpose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45355" y="1999995"/>
            <a:ext cx="85725" cy="43815"/>
          </a:xfrm>
          <a:custGeom>
            <a:avLst/>
            <a:gdLst/>
            <a:ahLst/>
            <a:cxnLst/>
            <a:rect l="l" t="t" r="r" b="b"/>
            <a:pathLst>
              <a:path w="85725" h="43814">
                <a:moveTo>
                  <a:pt x="63500" y="0"/>
                </a:moveTo>
                <a:lnTo>
                  <a:pt x="58801" y="5334"/>
                </a:lnTo>
                <a:lnTo>
                  <a:pt x="73025" y="17526"/>
                </a:lnTo>
                <a:lnTo>
                  <a:pt x="0" y="17526"/>
                </a:lnTo>
                <a:lnTo>
                  <a:pt x="0" y="25908"/>
                </a:lnTo>
                <a:lnTo>
                  <a:pt x="73025" y="25908"/>
                </a:lnTo>
                <a:lnTo>
                  <a:pt x="58801" y="38227"/>
                </a:lnTo>
                <a:lnTo>
                  <a:pt x="63500" y="43434"/>
                </a:lnTo>
                <a:lnTo>
                  <a:pt x="85725" y="24256"/>
                </a:lnTo>
                <a:lnTo>
                  <a:pt x="85725" y="19177"/>
                </a:lnTo>
                <a:lnTo>
                  <a:pt x="635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37101" y="1952307"/>
            <a:ext cx="3041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a</a:t>
            </a:r>
            <a:r>
              <a:rPr sz="1400" spc="125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1400" spc="-60" dirty="0">
                <a:solidFill>
                  <a:srgbClr val="FF9300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44593" y="1941829"/>
            <a:ext cx="42545" cy="297180"/>
          </a:xfrm>
          <a:custGeom>
            <a:avLst/>
            <a:gdLst/>
            <a:ahLst/>
            <a:cxnLst/>
            <a:rect l="l" t="t" r="r" b="b"/>
            <a:pathLst>
              <a:path w="42545" h="297180">
                <a:moveTo>
                  <a:pt x="42164" y="0"/>
                </a:moveTo>
                <a:lnTo>
                  <a:pt x="0" y="0"/>
                </a:lnTo>
                <a:lnTo>
                  <a:pt x="0" y="7620"/>
                </a:lnTo>
                <a:lnTo>
                  <a:pt x="25781" y="7620"/>
                </a:lnTo>
                <a:lnTo>
                  <a:pt x="25781" y="289560"/>
                </a:lnTo>
                <a:lnTo>
                  <a:pt x="0" y="289560"/>
                </a:lnTo>
                <a:lnTo>
                  <a:pt x="0" y="297180"/>
                </a:lnTo>
                <a:lnTo>
                  <a:pt x="42164" y="297180"/>
                </a:lnTo>
                <a:lnTo>
                  <a:pt x="42164" y="289560"/>
                </a:lnTo>
                <a:lnTo>
                  <a:pt x="42164" y="7620"/>
                </a:lnTo>
                <a:lnTo>
                  <a:pt x="421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89272" y="1941829"/>
            <a:ext cx="42545" cy="297180"/>
          </a:xfrm>
          <a:custGeom>
            <a:avLst/>
            <a:gdLst/>
            <a:ahLst/>
            <a:cxnLst/>
            <a:rect l="l" t="t" r="r" b="b"/>
            <a:pathLst>
              <a:path w="42545" h="297180">
                <a:moveTo>
                  <a:pt x="42037" y="0"/>
                </a:moveTo>
                <a:lnTo>
                  <a:pt x="0" y="0"/>
                </a:lnTo>
                <a:lnTo>
                  <a:pt x="0" y="7620"/>
                </a:lnTo>
                <a:lnTo>
                  <a:pt x="0" y="289560"/>
                </a:lnTo>
                <a:lnTo>
                  <a:pt x="0" y="297180"/>
                </a:lnTo>
                <a:lnTo>
                  <a:pt x="42037" y="297180"/>
                </a:lnTo>
                <a:lnTo>
                  <a:pt x="42037" y="289560"/>
                </a:lnTo>
                <a:lnTo>
                  <a:pt x="16383" y="289560"/>
                </a:lnTo>
                <a:lnTo>
                  <a:pt x="16383" y="7620"/>
                </a:lnTo>
                <a:lnTo>
                  <a:pt x="42037" y="7620"/>
                </a:lnTo>
                <a:lnTo>
                  <a:pt x="42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627879" y="1857057"/>
            <a:ext cx="126364" cy="452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spc="15" dirty="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4"/>
              </a:lnSpc>
            </a:pPr>
            <a:r>
              <a:rPr sz="1400" spc="15" dirty="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564248" y="2603880"/>
            <a:ext cx="85725" cy="43815"/>
          </a:xfrm>
          <a:custGeom>
            <a:avLst/>
            <a:gdLst/>
            <a:ahLst/>
            <a:cxnLst/>
            <a:rect l="l" t="t" r="r" b="b"/>
            <a:pathLst>
              <a:path w="85725" h="43814">
                <a:moveTo>
                  <a:pt x="63500" y="0"/>
                </a:moveTo>
                <a:lnTo>
                  <a:pt x="58800" y="5333"/>
                </a:lnTo>
                <a:lnTo>
                  <a:pt x="73025" y="17525"/>
                </a:lnTo>
                <a:lnTo>
                  <a:pt x="0" y="17525"/>
                </a:lnTo>
                <a:lnTo>
                  <a:pt x="0" y="25907"/>
                </a:lnTo>
                <a:lnTo>
                  <a:pt x="73025" y="25907"/>
                </a:lnTo>
                <a:lnTo>
                  <a:pt x="58800" y="38226"/>
                </a:lnTo>
                <a:lnTo>
                  <a:pt x="63500" y="43433"/>
                </a:lnTo>
                <a:lnTo>
                  <a:pt x="85725" y="24256"/>
                </a:lnTo>
                <a:lnTo>
                  <a:pt x="85725" y="19176"/>
                </a:lnTo>
                <a:lnTo>
                  <a:pt x="635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45223" y="2603880"/>
            <a:ext cx="142875" cy="43815"/>
          </a:xfrm>
          <a:custGeom>
            <a:avLst/>
            <a:gdLst/>
            <a:ahLst/>
            <a:cxnLst/>
            <a:rect l="l" t="t" r="r" b="b"/>
            <a:pathLst>
              <a:path w="142875" h="43814">
                <a:moveTo>
                  <a:pt x="120650" y="0"/>
                </a:moveTo>
                <a:lnTo>
                  <a:pt x="115950" y="5333"/>
                </a:lnTo>
                <a:lnTo>
                  <a:pt x="130175" y="17525"/>
                </a:lnTo>
                <a:lnTo>
                  <a:pt x="0" y="17525"/>
                </a:lnTo>
                <a:lnTo>
                  <a:pt x="0" y="25907"/>
                </a:lnTo>
                <a:lnTo>
                  <a:pt x="130175" y="25907"/>
                </a:lnTo>
                <a:lnTo>
                  <a:pt x="115950" y="38226"/>
                </a:lnTo>
                <a:lnTo>
                  <a:pt x="120650" y="43433"/>
                </a:lnTo>
                <a:lnTo>
                  <a:pt x="142875" y="24256"/>
                </a:lnTo>
                <a:lnTo>
                  <a:pt x="142875" y="19176"/>
                </a:lnTo>
                <a:lnTo>
                  <a:pt x="12065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218301" y="2557462"/>
            <a:ext cx="7124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mbria Math"/>
                <a:cs typeface="Cambria Math"/>
              </a:rPr>
              <a:t>𝑧</a:t>
            </a:r>
            <a:r>
              <a:rPr sz="1400" spc="5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60" dirty="0"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a</a:t>
            </a:r>
            <a:r>
              <a:rPr sz="1575" spc="-37" baseline="26455" dirty="0">
                <a:solidFill>
                  <a:srgbClr val="FF9300"/>
                </a:solidFill>
                <a:latin typeface="Cambria Math"/>
                <a:cs typeface="Cambria Math"/>
              </a:rPr>
              <a:t>𝑻</a:t>
            </a:r>
            <a:r>
              <a:rPr sz="1400" spc="-25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48" name="object 4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05120" y="2864104"/>
            <a:ext cx="558848" cy="159384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6938264" y="2760598"/>
            <a:ext cx="1819910" cy="545465"/>
            <a:chOff x="6938264" y="2760598"/>
            <a:chExt cx="1819910" cy="545465"/>
          </a:xfrm>
        </p:grpSpPr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8264" y="2848228"/>
              <a:ext cx="324484" cy="16535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8185" y="2760598"/>
              <a:ext cx="1479607" cy="545211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70777" y="3113913"/>
            <a:ext cx="660146" cy="167131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7799" y="2743707"/>
            <a:ext cx="300538" cy="12700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750" y="2162175"/>
            <a:ext cx="180975" cy="180975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1500" y="2162175"/>
            <a:ext cx="171450" cy="180975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1028700" y="2171700"/>
            <a:ext cx="466725" cy="190500"/>
            <a:chOff x="1028700" y="2171700"/>
            <a:chExt cx="466725" cy="190500"/>
          </a:xfrm>
        </p:grpSpPr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8700" y="2171700"/>
              <a:ext cx="180975" cy="18097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4450" y="2181225"/>
              <a:ext cx="180975" cy="180975"/>
            </a:xfrm>
            <a:prstGeom prst="rect">
              <a:avLst/>
            </a:prstGeom>
          </p:spPr>
        </p:pic>
      </p:grpSp>
      <p:sp>
        <p:nvSpPr>
          <p:cNvPr id="59" name="object 59"/>
          <p:cNvSpPr/>
          <p:nvPr/>
        </p:nvSpPr>
        <p:spPr>
          <a:xfrm>
            <a:off x="852487" y="1881251"/>
            <a:ext cx="238125" cy="390525"/>
          </a:xfrm>
          <a:custGeom>
            <a:avLst/>
            <a:gdLst/>
            <a:ahLst/>
            <a:cxnLst/>
            <a:rect l="l" t="t" r="r" b="b"/>
            <a:pathLst>
              <a:path w="238125" h="390525">
                <a:moveTo>
                  <a:pt x="0" y="171450"/>
                </a:moveTo>
                <a:lnTo>
                  <a:pt x="238125" y="171450"/>
                </a:lnTo>
                <a:lnTo>
                  <a:pt x="238125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  <a:path w="238125" h="390525">
                <a:moveTo>
                  <a:pt x="0" y="390525"/>
                </a:moveTo>
                <a:lnTo>
                  <a:pt x="228600" y="390525"/>
                </a:lnTo>
                <a:lnTo>
                  <a:pt x="228600" y="209550"/>
                </a:lnTo>
                <a:lnTo>
                  <a:pt x="0" y="209550"/>
                </a:lnTo>
                <a:lnTo>
                  <a:pt x="0" y="390525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04912" y="1881251"/>
            <a:ext cx="238125" cy="390525"/>
          </a:xfrm>
          <a:custGeom>
            <a:avLst/>
            <a:gdLst/>
            <a:ahLst/>
            <a:cxnLst/>
            <a:rect l="l" t="t" r="r" b="b"/>
            <a:pathLst>
              <a:path w="238125" h="390525">
                <a:moveTo>
                  <a:pt x="9525" y="171450"/>
                </a:moveTo>
                <a:lnTo>
                  <a:pt x="238125" y="171450"/>
                </a:lnTo>
                <a:lnTo>
                  <a:pt x="238125" y="0"/>
                </a:lnTo>
                <a:lnTo>
                  <a:pt x="9525" y="0"/>
                </a:lnTo>
                <a:lnTo>
                  <a:pt x="9525" y="171450"/>
                </a:lnTo>
                <a:close/>
              </a:path>
              <a:path w="238125" h="390525">
                <a:moveTo>
                  <a:pt x="0" y="390525"/>
                </a:moveTo>
                <a:lnTo>
                  <a:pt x="228600" y="390525"/>
                </a:lnTo>
                <a:lnTo>
                  <a:pt x="228600" y="209550"/>
                </a:lnTo>
                <a:lnTo>
                  <a:pt x="0" y="209550"/>
                </a:lnTo>
                <a:lnTo>
                  <a:pt x="0" y="390525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2000250" y="1781175"/>
            <a:ext cx="228600" cy="828675"/>
            <a:chOff x="2000250" y="1781175"/>
            <a:chExt cx="228600" cy="828675"/>
          </a:xfrm>
        </p:grpSpPr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47875" y="2428875"/>
              <a:ext cx="180975" cy="18097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00250" y="1781175"/>
              <a:ext cx="180975" cy="18097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19300" y="2000250"/>
              <a:ext cx="180975" cy="18097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28825" y="2209800"/>
              <a:ext cx="180975" cy="180975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2922777" y="2257425"/>
            <a:ext cx="3316604" cy="869950"/>
            <a:chOff x="2922777" y="2257425"/>
            <a:chExt cx="3316604" cy="869950"/>
          </a:xfrm>
        </p:grpSpPr>
        <p:pic>
          <p:nvPicPr>
            <p:cNvPr id="67" name="object 6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22777" y="2476500"/>
              <a:ext cx="3316097" cy="65074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90975" y="2257425"/>
              <a:ext cx="180975" cy="180975"/>
            </a:xfrm>
            <a:prstGeom prst="rect">
              <a:avLst/>
            </a:prstGeom>
          </p:spPr>
        </p:pic>
      </p:grpSp>
      <p:pic>
        <p:nvPicPr>
          <p:cNvPr id="69" name="object 6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10025" y="1847850"/>
            <a:ext cx="180975" cy="180975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473316" y="2168017"/>
            <a:ext cx="270383" cy="154685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58227" y="2098548"/>
            <a:ext cx="263525" cy="162306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048375" y="1819275"/>
            <a:ext cx="180975" cy="180975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72375" y="1800225"/>
            <a:ext cx="1809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39624"/>
            <a:ext cx="9144000" cy="603885"/>
            <a:chOff x="0" y="4539624"/>
            <a:chExt cx="9144000" cy="603885"/>
          </a:xfrm>
        </p:grpSpPr>
        <p:sp>
          <p:nvSpPr>
            <p:cNvPr id="3" name="object 3"/>
            <p:cNvSpPr/>
            <p:nvPr/>
          </p:nvSpPr>
          <p:spPr>
            <a:xfrm>
              <a:off x="0" y="4539624"/>
              <a:ext cx="9144000" cy="603885"/>
            </a:xfrm>
            <a:custGeom>
              <a:avLst/>
              <a:gdLst/>
              <a:ahLst/>
              <a:cxnLst/>
              <a:rect l="l" t="t" r="r" b="b"/>
              <a:pathLst>
                <a:path w="9144000" h="603885">
                  <a:moveTo>
                    <a:pt x="0" y="603875"/>
                  </a:moveTo>
                  <a:lnTo>
                    <a:pt x="0" y="0"/>
                  </a:lnTo>
                  <a:lnTo>
                    <a:pt x="9144000" y="0"/>
                  </a:lnTo>
                  <a:lnTo>
                    <a:pt x="9144000" y="603875"/>
                  </a:lnTo>
                  <a:lnTo>
                    <a:pt x="0" y="603875"/>
                  </a:lnTo>
                  <a:close/>
                </a:path>
              </a:pathLst>
            </a:custGeom>
            <a:solidFill>
              <a:srgbClr val="8C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4694799"/>
              <a:ext cx="1471902" cy="3304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4824" y="4756437"/>
              <a:ext cx="1274198" cy="2071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139700"/>
            <a:ext cx="637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</a:t>
            </a:r>
            <a:r>
              <a:rPr spc="-100" dirty="0"/>
              <a:t> </a:t>
            </a:r>
            <a:r>
              <a:rPr dirty="0"/>
              <a:t>matrix</a:t>
            </a:r>
            <a:r>
              <a:rPr spc="-100" dirty="0"/>
              <a:t> </a:t>
            </a:r>
            <a:r>
              <a:rPr spc="-10" dirty="0"/>
              <a:t>multiplication</a:t>
            </a:r>
          </a:p>
        </p:txBody>
      </p:sp>
      <p:sp>
        <p:nvSpPr>
          <p:cNvPr id="7" name="object 7"/>
          <p:cNvSpPr/>
          <p:nvPr/>
        </p:nvSpPr>
        <p:spPr>
          <a:xfrm>
            <a:off x="5077041" y="1150619"/>
            <a:ext cx="65405" cy="819150"/>
          </a:xfrm>
          <a:custGeom>
            <a:avLst/>
            <a:gdLst/>
            <a:ahLst/>
            <a:cxnLst/>
            <a:rect l="l" t="t" r="r" b="b"/>
            <a:pathLst>
              <a:path w="65404" h="819150">
                <a:moveTo>
                  <a:pt x="64897" y="0"/>
                </a:moveTo>
                <a:lnTo>
                  <a:pt x="0" y="0"/>
                </a:lnTo>
                <a:lnTo>
                  <a:pt x="0" y="8890"/>
                </a:lnTo>
                <a:lnTo>
                  <a:pt x="0" y="810260"/>
                </a:lnTo>
                <a:lnTo>
                  <a:pt x="0" y="819150"/>
                </a:lnTo>
                <a:lnTo>
                  <a:pt x="64897" y="819150"/>
                </a:lnTo>
                <a:lnTo>
                  <a:pt x="64897" y="810260"/>
                </a:lnTo>
                <a:lnTo>
                  <a:pt x="17780" y="810260"/>
                </a:lnTo>
                <a:lnTo>
                  <a:pt x="17780" y="8890"/>
                </a:lnTo>
                <a:lnTo>
                  <a:pt x="64897" y="8890"/>
                </a:lnTo>
                <a:lnTo>
                  <a:pt x="64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25773" y="1194601"/>
            <a:ext cx="69519" cy="1786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95775" y="1194601"/>
            <a:ext cx="69519" cy="1786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98506" y="1518389"/>
            <a:ext cx="88900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60" dirty="0">
                <a:solidFill>
                  <a:srgbClr val="00A9FF"/>
                </a:solidFill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5763" y="1351344"/>
            <a:ext cx="618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20370" algn="l"/>
              </a:tabLst>
            </a:pPr>
            <a:r>
              <a:rPr sz="1400" spc="-1110" dirty="0">
                <a:solidFill>
                  <a:srgbClr val="00A9FF"/>
                </a:solidFill>
                <a:latin typeface="Cambria"/>
                <a:cs typeface="Cambria"/>
              </a:rPr>
              <a:t>→</a:t>
            </a:r>
            <a:r>
              <a:rPr sz="2100" spc="-89" baseline="-25793" dirty="0">
                <a:solidFill>
                  <a:srgbClr val="00A9FF"/>
                </a:solidFill>
                <a:latin typeface="Cambria"/>
                <a:cs typeface="Cambria"/>
              </a:rPr>
              <a:t>w</a:t>
            </a:r>
            <a:r>
              <a:rPr sz="2100" baseline="-25793" dirty="0">
                <a:solidFill>
                  <a:srgbClr val="00A9FF"/>
                </a:solidFill>
                <a:latin typeface="Cambria"/>
                <a:cs typeface="Cambria"/>
              </a:rPr>
              <a:t>	</a:t>
            </a:r>
            <a:r>
              <a:rPr sz="1400" spc="-1110" dirty="0">
                <a:solidFill>
                  <a:srgbClr val="006FAA"/>
                </a:solidFill>
                <a:latin typeface="Cambria"/>
                <a:cs typeface="Cambria"/>
              </a:rPr>
              <a:t>→</a:t>
            </a:r>
            <a:r>
              <a:rPr sz="2100" spc="-89" baseline="-25793" dirty="0">
                <a:solidFill>
                  <a:srgbClr val="006FAA"/>
                </a:solidFill>
                <a:latin typeface="Cambria"/>
                <a:cs typeface="Cambria"/>
              </a:rPr>
              <a:t>w</a:t>
            </a:r>
            <a:endParaRPr sz="2100" baseline="-25793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8507" y="1518389"/>
            <a:ext cx="88900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60" dirty="0">
                <a:solidFill>
                  <a:srgbClr val="006FAA"/>
                </a:solidFill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25773" y="1746354"/>
            <a:ext cx="69519" cy="1786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95775" y="1746354"/>
            <a:ext cx="69519" cy="17868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749125" y="1150619"/>
            <a:ext cx="65405" cy="819150"/>
          </a:xfrm>
          <a:custGeom>
            <a:avLst/>
            <a:gdLst/>
            <a:ahLst/>
            <a:cxnLst/>
            <a:rect l="l" t="t" r="r" b="b"/>
            <a:pathLst>
              <a:path w="65404" h="819150">
                <a:moveTo>
                  <a:pt x="64897" y="0"/>
                </a:moveTo>
                <a:lnTo>
                  <a:pt x="0" y="0"/>
                </a:lnTo>
                <a:lnTo>
                  <a:pt x="0" y="8890"/>
                </a:lnTo>
                <a:lnTo>
                  <a:pt x="47117" y="8890"/>
                </a:lnTo>
                <a:lnTo>
                  <a:pt x="47117" y="810260"/>
                </a:lnTo>
                <a:lnTo>
                  <a:pt x="0" y="810260"/>
                </a:lnTo>
                <a:lnTo>
                  <a:pt x="0" y="819150"/>
                </a:lnTo>
                <a:lnTo>
                  <a:pt x="64897" y="819150"/>
                </a:lnTo>
                <a:lnTo>
                  <a:pt x="64897" y="810260"/>
                </a:lnTo>
                <a:lnTo>
                  <a:pt x="64897" y="8890"/>
                </a:lnTo>
                <a:lnTo>
                  <a:pt x="64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78708" y="1181348"/>
            <a:ext cx="358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latin typeface="Verdana"/>
                <a:cs typeface="Verdana"/>
              </a:rPr>
              <a:t>[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2100" spc="97" baseline="-5952" dirty="0">
                <a:latin typeface="Cambria"/>
                <a:cs typeface="Cambria"/>
              </a:rPr>
              <a:t>←</a:t>
            </a:r>
            <a:endParaRPr sz="2100" baseline="-5952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0716" y="1203329"/>
            <a:ext cx="104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FFA400"/>
                </a:solidFill>
                <a:latin typeface="Cambria"/>
                <a:cs typeface="Cambria"/>
              </a:rPr>
              <a:t>a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2466" y="1081667"/>
            <a:ext cx="313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97" baseline="-11904" dirty="0">
                <a:solidFill>
                  <a:srgbClr val="FFA400"/>
                </a:solidFill>
                <a:latin typeface="Cambria"/>
                <a:cs typeface="Cambria"/>
              </a:rPr>
              <a:t>→</a:t>
            </a:r>
            <a:r>
              <a:rPr sz="1000" spc="65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80441" y="1181348"/>
            <a:ext cx="358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172" baseline="-5952" dirty="0">
                <a:latin typeface="Cambria"/>
                <a:cs typeface="Cambria"/>
              </a:rPr>
              <a:t>→</a:t>
            </a:r>
            <a:r>
              <a:rPr sz="2100" spc="120" baseline="-5952" dirty="0">
                <a:latin typeface="Cambria"/>
                <a:cs typeface="Cambria"/>
              </a:rPr>
              <a:t> </a:t>
            </a:r>
            <a:r>
              <a:rPr sz="1400" spc="-50" dirty="0">
                <a:latin typeface="Verdana"/>
                <a:cs typeface="Verdana"/>
              </a:rPr>
              <a:t>]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87851" y="1041262"/>
            <a:ext cx="313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97" baseline="-11904" dirty="0">
                <a:solidFill>
                  <a:srgbClr val="FFA400"/>
                </a:solidFill>
                <a:latin typeface="Cambria"/>
                <a:cs typeface="Cambria"/>
              </a:rPr>
              <a:t>→</a:t>
            </a:r>
            <a:r>
              <a:rPr sz="1000" spc="65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3616" y="1162923"/>
            <a:ext cx="8153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205" algn="l"/>
              </a:tabLst>
            </a:pPr>
            <a:r>
              <a:rPr sz="1400" spc="180" dirty="0">
                <a:solidFill>
                  <a:srgbClr val="6C6C6C"/>
                </a:solidFill>
                <a:latin typeface="Cambria"/>
                <a:cs typeface="Cambria"/>
              </a:rPr>
              <a:t>Z</a:t>
            </a:r>
            <a:r>
              <a:rPr sz="1400" spc="155" dirty="0">
                <a:solidFill>
                  <a:srgbClr val="6C6C6C"/>
                </a:solidFill>
                <a:latin typeface="Cambria"/>
                <a:cs typeface="Cambria"/>
              </a:rPr>
              <a:t> </a:t>
            </a:r>
            <a:r>
              <a:rPr sz="1400" spc="175" dirty="0">
                <a:latin typeface="Cambria"/>
                <a:cs typeface="Cambria"/>
              </a:rPr>
              <a:t>=</a:t>
            </a:r>
            <a:r>
              <a:rPr sz="1400" spc="409" dirty="0">
                <a:latin typeface="Cambria"/>
                <a:cs typeface="Cambria"/>
              </a:rPr>
              <a:t> </a:t>
            </a:r>
            <a:r>
              <a:rPr sz="1400" spc="-50" dirty="0">
                <a:solidFill>
                  <a:srgbClr val="FFA400"/>
                </a:solidFill>
                <a:latin typeface="Cambria"/>
                <a:cs typeface="Cambria"/>
              </a:rPr>
              <a:t>a</a:t>
            </a:r>
            <a:r>
              <a:rPr sz="1400" dirty="0">
                <a:solidFill>
                  <a:srgbClr val="FFA400"/>
                </a:solidFill>
                <a:latin typeface="Cambria"/>
                <a:cs typeface="Cambria"/>
              </a:rPr>
              <a:t>	</a:t>
            </a:r>
            <a:r>
              <a:rPr sz="1400" spc="50" dirty="0">
                <a:solidFill>
                  <a:srgbClr val="00A9FF"/>
                </a:solidFill>
                <a:latin typeface="Cambria"/>
                <a:cs typeface="Cambria"/>
              </a:rPr>
              <a:t>W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5321" y="2208321"/>
            <a:ext cx="1305560" cy="53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79169">
              <a:lnSpc>
                <a:spcPct val="119900"/>
              </a:lnSpc>
              <a:spcBef>
                <a:spcPts val="100"/>
              </a:spcBef>
            </a:pPr>
            <a:r>
              <a:rPr sz="1400" spc="180" dirty="0">
                <a:latin typeface="Cambria"/>
                <a:cs typeface="Cambria"/>
              </a:rPr>
              <a:t>Z</a:t>
            </a:r>
            <a:r>
              <a:rPr sz="1400" spc="155" dirty="0">
                <a:latin typeface="Cambria"/>
                <a:cs typeface="Cambria"/>
              </a:rPr>
              <a:t> </a:t>
            </a:r>
            <a:r>
              <a:rPr sz="1400" spc="125" dirty="0">
                <a:latin typeface="Cambria"/>
                <a:cs typeface="Cambria"/>
              </a:rPr>
              <a:t>= </a:t>
            </a:r>
            <a:r>
              <a:rPr sz="1400" spc="-70" dirty="0">
                <a:latin typeface="Cambria"/>
                <a:cs typeface="Cambria"/>
              </a:rPr>
              <a:t>(</a:t>
            </a:r>
            <a:r>
              <a:rPr sz="1400" spc="-70" dirty="0">
                <a:solidFill>
                  <a:srgbClr val="FFA400"/>
                </a:solidFill>
                <a:latin typeface="Cambria"/>
                <a:cs typeface="Cambria"/>
              </a:rPr>
              <a:t>1</a:t>
            </a:r>
            <a:r>
              <a:rPr sz="1400" spc="-5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∗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70" dirty="0">
                <a:solidFill>
                  <a:srgbClr val="00A9FF"/>
                </a:solidFill>
                <a:latin typeface="Cambria"/>
                <a:cs typeface="Cambria"/>
              </a:rPr>
              <a:t>3</a:t>
            </a:r>
            <a:r>
              <a:rPr sz="1400" spc="-70" dirty="0">
                <a:latin typeface="Cambria"/>
                <a:cs typeface="Cambria"/>
              </a:rPr>
              <a:t>)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175" dirty="0">
                <a:latin typeface="Cambria"/>
                <a:cs typeface="Cambria"/>
              </a:rPr>
              <a:t>+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70" dirty="0">
                <a:latin typeface="Cambria"/>
                <a:cs typeface="Cambria"/>
              </a:rPr>
              <a:t>(</a:t>
            </a:r>
            <a:r>
              <a:rPr sz="1400" spc="-70" dirty="0">
                <a:solidFill>
                  <a:srgbClr val="FFA400"/>
                </a:solidFill>
                <a:latin typeface="Cambria"/>
                <a:cs typeface="Cambria"/>
              </a:rPr>
              <a:t>2</a:t>
            </a:r>
            <a:r>
              <a:rPr sz="1400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∗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00A9FF"/>
                </a:solidFill>
                <a:latin typeface="Cambria"/>
                <a:cs typeface="Cambria"/>
              </a:rPr>
              <a:t>4</a:t>
            </a:r>
            <a:r>
              <a:rPr sz="1400" spc="-25" dirty="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22396" y="2208852"/>
            <a:ext cx="1076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72160" algn="l"/>
              </a:tabLst>
            </a:pPr>
            <a:r>
              <a:rPr sz="1400" spc="114" dirty="0">
                <a:solidFill>
                  <a:srgbClr val="FFA400"/>
                </a:solidFill>
                <a:latin typeface="Cambria"/>
                <a:cs typeface="Cambria"/>
              </a:rPr>
              <a:t>→</a:t>
            </a:r>
            <a:r>
              <a:rPr sz="1500" spc="712" baseline="16666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r>
              <a:rPr sz="1400" spc="65" dirty="0">
                <a:solidFill>
                  <a:srgbClr val="00A9FF"/>
                </a:solidFill>
                <a:latin typeface="Cambria"/>
                <a:cs typeface="Cambria"/>
              </a:rPr>
              <a:t>→</a:t>
            </a:r>
            <a:r>
              <a:rPr sz="1400" dirty="0">
                <a:solidFill>
                  <a:srgbClr val="00A9FF"/>
                </a:solidFill>
                <a:latin typeface="Cambria"/>
                <a:cs typeface="Cambria"/>
              </a:rPr>
              <a:t>	</a:t>
            </a:r>
            <a:r>
              <a:rPr sz="1500" spc="750" baseline="-8333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06FAA"/>
                </a:solidFill>
                <a:latin typeface="Cambria"/>
                <a:cs typeface="Cambria"/>
              </a:rPr>
              <a:t>→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40786" y="2293265"/>
            <a:ext cx="1127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03860" algn="l"/>
                <a:tab pos="755650" algn="l"/>
              </a:tabLst>
            </a:pPr>
            <a:r>
              <a:rPr sz="2100" baseline="-7936" dirty="0">
                <a:latin typeface="Verdana"/>
                <a:cs typeface="Verdana"/>
              </a:rPr>
              <a:t>[</a:t>
            </a:r>
            <a:r>
              <a:rPr sz="2100" spc="-225" baseline="-7936" dirty="0"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A400"/>
                </a:solidFill>
                <a:latin typeface="Cambria"/>
                <a:cs typeface="Cambria"/>
              </a:rPr>
              <a:t>a</a:t>
            </a:r>
            <a:r>
              <a:rPr sz="1400" dirty="0">
                <a:solidFill>
                  <a:srgbClr val="FFA400"/>
                </a:solidFill>
                <a:latin typeface="Cambria"/>
                <a:cs typeface="Cambria"/>
              </a:rPr>
              <a:t>	</a:t>
            </a:r>
            <a:r>
              <a:rPr sz="1400" spc="-85" dirty="0">
                <a:solidFill>
                  <a:srgbClr val="00A9FF"/>
                </a:solidFill>
                <a:latin typeface="Cambria"/>
                <a:cs typeface="Cambria"/>
              </a:rPr>
              <a:t>w</a:t>
            </a:r>
            <a:r>
              <a:rPr sz="1400" spc="-165" dirty="0">
                <a:solidFill>
                  <a:srgbClr val="00A9FF"/>
                </a:solidFill>
                <a:latin typeface="Cambria"/>
                <a:cs typeface="Cambria"/>
              </a:rPr>
              <a:t> </a:t>
            </a:r>
            <a:r>
              <a:rPr sz="1500" spc="-75" baseline="-13888" dirty="0">
                <a:solidFill>
                  <a:srgbClr val="00A9FF"/>
                </a:solidFill>
                <a:latin typeface="Cambria"/>
                <a:cs typeface="Cambria"/>
              </a:rPr>
              <a:t>1</a:t>
            </a:r>
            <a:r>
              <a:rPr sz="1500" baseline="-13888" dirty="0">
                <a:solidFill>
                  <a:srgbClr val="00A9FF"/>
                </a:solidFill>
                <a:latin typeface="Cambria"/>
                <a:cs typeface="Cambria"/>
              </a:rPr>
              <a:t>	</a:t>
            </a:r>
            <a:r>
              <a:rPr sz="1400" i="1" dirty="0">
                <a:solidFill>
                  <a:srgbClr val="FFA400"/>
                </a:solidFill>
                <a:latin typeface="Times New Roman"/>
                <a:cs typeface="Times New Roman"/>
              </a:rPr>
              <a:t>a</a:t>
            </a:r>
            <a:r>
              <a:rPr sz="1400" i="1" spc="95" dirty="0">
                <a:solidFill>
                  <a:srgbClr val="FFA400"/>
                </a:solidFill>
                <a:latin typeface="Times New Roman"/>
                <a:cs typeface="Times New Roman"/>
              </a:rPr>
              <a:t>  </a:t>
            </a:r>
            <a:r>
              <a:rPr sz="1400" spc="-50" dirty="0">
                <a:solidFill>
                  <a:srgbClr val="006FAA"/>
                </a:solidFill>
                <a:latin typeface="Cambria"/>
                <a:cs typeface="Cambria"/>
              </a:rPr>
              <a:t>w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35778" y="2375897"/>
            <a:ext cx="88900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60" dirty="0">
                <a:solidFill>
                  <a:srgbClr val="006FAA"/>
                </a:solidFill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98897" y="2320131"/>
            <a:ext cx="1073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Verdana"/>
                <a:cs typeface="Verdana"/>
              </a:rPr>
              <a:t>]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0960" y="3311514"/>
            <a:ext cx="656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80" dirty="0">
                <a:solidFill>
                  <a:srgbClr val="6C6C6C"/>
                </a:solidFill>
                <a:latin typeface="Cambria"/>
                <a:cs typeface="Cambria"/>
              </a:rPr>
              <a:t>Z</a:t>
            </a:r>
            <a:r>
              <a:rPr sz="1400" spc="155" dirty="0">
                <a:solidFill>
                  <a:srgbClr val="6C6C6C"/>
                </a:solidFill>
                <a:latin typeface="Cambria"/>
                <a:cs typeface="Cambria"/>
              </a:rPr>
              <a:t> </a:t>
            </a:r>
            <a:r>
              <a:rPr sz="1400" spc="175" dirty="0">
                <a:latin typeface="Cambria"/>
                <a:cs typeface="Cambria"/>
              </a:rPr>
              <a:t>=</a:t>
            </a:r>
            <a:r>
              <a:rPr sz="1400" spc="425" dirty="0">
                <a:latin typeface="Cambria"/>
                <a:cs typeface="Cambria"/>
              </a:rPr>
              <a:t> </a:t>
            </a:r>
            <a:r>
              <a:rPr sz="1400" spc="-40" dirty="0">
                <a:latin typeface="Cambria"/>
                <a:cs typeface="Cambria"/>
              </a:rPr>
              <a:t>[</a:t>
            </a:r>
            <a:r>
              <a:rPr sz="2100" spc="-60" baseline="-3968" dirty="0">
                <a:solidFill>
                  <a:srgbClr val="6C6C6C"/>
                </a:solidFill>
                <a:latin typeface="Cambria"/>
                <a:cs typeface="Cambria"/>
              </a:rPr>
              <a:t>11</a:t>
            </a:r>
            <a:endParaRPr sz="2100" baseline="-3968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14293" y="3325915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6C6C6C"/>
                </a:solidFill>
                <a:latin typeface="Cambria"/>
                <a:cs typeface="Cambria"/>
              </a:rPr>
              <a:t>17</a:t>
            </a:r>
            <a:r>
              <a:rPr sz="2100" spc="-75" baseline="3968" dirty="0">
                <a:latin typeface="Cambria"/>
                <a:cs typeface="Cambria"/>
              </a:rPr>
              <a:t>]</a:t>
            </a:r>
            <a:endParaRPr sz="2100" baseline="3968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97775" y="2539954"/>
            <a:ext cx="1261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-11904" dirty="0">
                <a:latin typeface="Verdana"/>
                <a:cs typeface="Verdana"/>
              </a:rPr>
              <a:t>(</a:t>
            </a:r>
            <a:r>
              <a:rPr sz="1400" dirty="0">
                <a:solidFill>
                  <a:srgbClr val="FFA400"/>
                </a:solidFill>
                <a:latin typeface="Cambria"/>
                <a:cs typeface="Cambria"/>
              </a:rPr>
              <a:t>1</a:t>
            </a:r>
            <a:r>
              <a:rPr sz="1400" spc="-15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∗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35" dirty="0">
                <a:solidFill>
                  <a:srgbClr val="006FAA"/>
                </a:solidFill>
                <a:latin typeface="Cambria"/>
                <a:cs typeface="Cambria"/>
              </a:rPr>
              <a:t>5</a:t>
            </a:r>
            <a:r>
              <a:rPr sz="2100" spc="-52" baseline="-11904" dirty="0">
                <a:latin typeface="Verdana"/>
                <a:cs typeface="Verdana"/>
              </a:rPr>
              <a:t>)</a:t>
            </a:r>
            <a:r>
              <a:rPr sz="2100" spc="-277" baseline="-11904" dirty="0">
                <a:latin typeface="Verdana"/>
                <a:cs typeface="Verdana"/>
              </a:rPr>
              <a:t> </a:t>
            </a:r>
            <a:r>
              <a:rPr sz="1400" spc="175" dirty="0">
                <a:latin typeface="Cambria"/>
                <a:cs typeface="Cambria"/>
              </a:rPr>
              <a:t>+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70" dirty="0">
                <a:latin typeface="Cambria"/>
                <a:cs typeface="Cambria"/>
              </a:rPr>
              <a:t>(</a:t>
            </a:r>
            <a:r>
              <a:rPr sz="1400" spc="-70" dirty="0">
                <a:solidFill>
                  <a:srgbClr val="FFA400"/>
                </a:solidFill>
                <a:latin typeface="Cambria"/>
                <a:cs typeface="Cambria"/>
              </a:rPr>
              <a:t>2</a:t>
            </a:r>
            <a:r>
              <a:rPr sz="1400" spc="-10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∗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006FAA"/>
                </a:solidFill>
                <a:latin typeface="Cambria"/>
                <a:cs typeface="Cambria"/>
              </a:rPr>
              <a:t>6</a:t>
            </a:r>
            <a:r>
              <a:rPr sz="1400" spc="-25" dirty="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98620" y="2870264"/>
            <a:ext cx="107280" cy="11694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03459" y="2863756"/>
            <a:ext cx="126000" cy="10944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26300" y="2838557"/>
            <a:ext cx="95760" cy="133560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2911349" y="3026476"/>
            <a:ext cx="256540" cy="151130"/>
            <a:chOff x="2911349" y="3026476"/>
            <a:chExt cx="256540" cy="151130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11349" y="3060316"/>
              <a:ext cx="102302" cy="1170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3859" y="3026476"/>
              <a:ext cx="123840" cy="145440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86059" y="2815157"/>
            <a:ext cx="111600" cy="13607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95580" y="2827786"/>
            <a:ext cx="81359" cy="109383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5398424" y="2825258"/>
            <a:ext cx="166370" cy="140335"/>
            <a:chOff x="5398424" y="2825258"/>
            <a:chExt cx="166370" cy="140335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98424" y="2836036"/>
              <a:ext cx="30990" cy="10872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62340" y="2825258"/>
              <a:ext cx="101879" cy="139997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207820" y="3046276"/>
            <a:ext cx="25200" cy="11915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279459" y="3031517"/>
            <a:ext cx="159840" cy="14903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541268" y="1049216"/>
            <a:ext cx="313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97" baseline="-11904" dirty="0">
                <a:solidFill>
                  <a:srgbClr val="FFA400"/>
                </a:solidFill>
                <a:latin typeface="Cambria"/>
                <a:cs typeface="Cambria"/>
              </a:rPr>
              <a:t>→</a:t>
            </a:r>
            <a:r>
              <a:rPr sz="1000" spc="65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9518" y="1170877"/>
            <a:ext cx="899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225" algn="l"/>
                <a:tab pos="737870" algn="l"/>
              </a:tabLst>
            </a:pPr>
            <a:r>
              <a:rPr sz="1400" spc="-50" dirty="0">
                <a:solidFill>
                  <a:srgbClr val="FFA400"/>
                </a:solidFill>
                <a:latin typeface="Cambria"/>
                <a:cs typeface="Cambria"/>
              </a:rPr>
              <a:t>a</a:t>
            </a:r>
            <a:r>
              <a:rPr sz="1400" dirty="0">
                <a:solidFill>
                  <a:srgbClr val="FFA400"/>
                </a:solidFill>
                <a:latin typeface="Cambria"/>
                <a:cs typeface="Cambria"/>
              </a:rPr>
              <a:t>	</a:t>
            </a:r>
            <a:r>
              <a:rPr sz="1400" spc="175" dirty="0">
                <a:latin typeface="Cambria"/>
                <a:cs typeface="Cambria"/>
              </a:rPr>
              <a:t>=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[</a:t>
            </a:r>
            <a:r>
              <a:rPr sz="2100" spc="-37" baseline="-3968" dirty="0">
                <a:solidFill>
                  <a:srgbClr val="FFA400"/>
                </a:solidFill>
                <a:latin typeface="Cambria"/>
                <a:cs typeface="Cambria"/>
              </a:rPr>
              <a:t>1</a:t>
            </a:r>
            <a:r>
              <a:rPr sz="2100" baseline="-3968" dirty="0">
                <a:solidFill>
                  <a:srgbClr val="FFA400"/>
                </a:solidFill>
                <a:latin typeface="Cambria"/>
                <a:cs typeface="Cambria"/>
              </a:rPr>
              <a:t>	</a:t>
            </a:r>
            <a:r>
              <a:rPr sz="2100" spc="-37" baseline="-3968" dirty="0">
                <a:solidFill>
                  <a:srgbClr val="FFA400"/>
                </a:solidFill>
                <a:latin typeface="Cambria"/>
                <a:cs typeface="Cambria"/>
              </a:rPr>
              <a:t>2</a:t>
            </a:r>
            <a:r>
              <a:rPr sz="1400" spc="-25" dirty="0">
                <a:latin typeface="Cambria"/>
                <a:cs typeface="Cambria"/>
              </a:rPr>
              <a:t>]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2932" y="759897"/>
            <a:ext cx="412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1342" baseline="27777" dirty="0">
                <a:solidFill>
                  <a:srgbClr val="FFA400"/>
                </a:solidFill>
                <a:latin typeface="Cambria"/>
                <a:cs typeface="Cambria"/>
              </a:rPr>
              <a:t>→</a:t>
            </a:r>
            <a:r>
              <a:rPr sz="1400" spc="-20" dirty="0">
                <a:solidFill>
                  <a:srgbClr val="FFA400"/>
                </a:solidFill>
                <a:latin typeface="Cambria"/>
                <a:cs typeface="Cambria"/>
              </a:rPr>
              <a:t>a</a:t>
            </a:r>
            <a:r>
              <a:rPr sz="1400" spc="409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FFA400"/>
                </a:solidFill>
                <a:latin typeface="Cambria"/>
                <a:cs typeface="Cambria"/>
              </a:rPr>
              <a:t>=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13546" y="670374"/>
            <a:ext cx="295275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400" spc="-80" dirty="0">
                <a:solidFill>
                  <a:srgbClr val="FFA400"/>
                </a:solidFill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ts val="1600"/>
              </a:lnSpc>
            </a:pPr>
            <a:r>
              <a:rPr sz="1400" spc="-25" dirty="0">
                <a:latin typeface="BIZ UDPGothic"/>
                <a:cs typeface="BIZ UDPGothic"/>
              </a:rPr>
              <a:t>[</a:t>
            </a:r>
            <a:r>
              <a:rPr sz="2100" spc="-37" baseline="-5952" dirty="0">
                <a:solidFill>
                  <a:srgbClr val="FFA400"/>
                </a:solidFill>
                <a:latin typeface="Cambria"/>
                <a:cs typeface="Cambria"/>
              </a:rPr>
              <a:t>2</a:t>
            </a:r>
            <a:r>
              <a:rPr sz="1400" spc="-25" dirty="0">
                <a:latin typeface="BIZ UDPGothic"/>
                <a:cs typeface="BIZ UDPGothic"/>
              </a:rPr>
              <a:t>]</a:t>
            </a:r>
            <a:endParaRPr sz="1400">
              <a:latin typeface="BIZ UDPGothic"/>
              <a:cs typeface="BIZ UDP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45696" y="1125169"/>
            <a:ext cx="374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0" dirty="0">
                <a:solidFill>
                  <a:srgbClr val="00A9FF"/>
                </a:solidFill>
                <a:latin typeface="Cambria"/>
                <a:cs typeface="Cambria"/>
              </a:rPr>
              <a:t>W</a:t>
            </a:r>
            <a:r>
              <a:rPr sz="1400" spc="80" dirty="0">
                <a:solidFill>
                  <a:srgbClr val="00A9FF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latin typeface="Cambria"/>
                <a:cs typeface="Cambria"/>
              </a:rPr>
              <a:t>=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34389" y="1033513"/>
            <a:ext cx="3454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204" algn="l"/>
              </a:tabLst>
            </a:pPr>
            <a:r>
              <a:rPr sz="1400" spc="-50" dirty="0">
                <a:solidFill>
                  <a:srgbClr val="00A9FF"/>
                </a:solidFill>
                <a:latin typeface="Cambria"/>
                <a:cs typeface="Cambria"/>
              </a:rPr>
              <a:t>3</a:t>
            </a:r>
            <a:r>
              <a:rPr sz="1400" dirty="0">
                <a:solidFill>
                  <a:srgbClr val="00A9FF"/>
                </a:solidFill>
                <a:latin typeface="Cambria"/>
                <a:cs typeface="Cambria"/>
              </a:rPr>
              <a:t>	</a:t>
            </a:r>
            <a:r>
              <a:rPr sz="1400" spc="-50" dirty="0">
                <a:solidFill>
                  <a:srgbClr val="006FAA"/>
                </a:solidFill>
                <a:latin typeface="Cambria"/>
                <a:cs typeface="Cambria"/>
              </a:rPr>
              <a:t>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05966" y="1228826"/>
            <a:ext cx="602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sz="1400" spc="-25" dirty="0">
                <a:latin typeface="BIZ UDPGothic"/>
                <a:cs typeface="BIZ UDPGothic"/>
              </a:rPr>
              <a:t>[</a:t>
            </a:r>
            <a:r>
              <a:rPr sz="2100" spc="-37" baseline="-5952" dirty="0">
                <a:solidFill>
                  <a:srgbClr val="00A9FF"/>
                </a:solidFill>
                <a:latin typeface="Cambria"/>
                <a:cs typeface="Cambria"/>
              </a:rPr>
              <a:t>4</a:t>
            </a:r>
            <a:r>
              <a:rPr sz="2100" baseline="-5952" dirty="0">
                <a:solidFill>
                  <a:srgbClr val="00A9FF"/>
                </a:solidFill>
                <a:latin typeface="Cambria"/>
                <a:cs typeface="Cambria"/>
              </a:rPr>
              <a:t>	</a:t>
            </a:r>
            <a:r>
              <a:rPr sz="2100" spc="-37" baseline="-5952" dirty="0">
                <a:solidFill>
                  <a:srgbClr val="006FAA"/>
                </a:solidFill>
                <a:latin typeface="Cambria"/>
                <a:cs typeface="Cambria"/>
              </a:rPr>
              <a:t>6</a:t>
            </a:r>
            <a:r>
              <a:rPr sz="1400" spc="-25" dirty="0">
                <a:latin typeface="BIZ UDPGothic"/>
                <a:cs typeface="BIZ UDPGothic"/>
              </a:rPr>
              <a:t>]</a:t>
            </a:r>
            <a:endParaRPr sz="1400">
              <a:latin typeface="BIZ UDPGothic"/>
              <a:cs typeface="BIZ UDPGothic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458858" y="1107286"/>
            <a:ext cx="141605" cy="385445"/>
          </a:xfrm>
          <a:custGeom>
            <a:avLst/>
            <a:gdLst/>
            <a:ahLst/>
            <a:cxnLst/>
            <a:rect l="l" t="t" r="r" b="b"/>
            <a:pathLst>
              <a:path w="141605" h="385444">
                <a:moveTo>
                  <a:pt x="0" y="0"/>
                </a:moveTo>
                <a:lnTo>
                  <a:pt x="141119" y="0"/>
                </a:lnTo>
                <a:lnTo>
                  <a:pt x="141119" y="385253"/>
                </a:lnTo>
                <a:lnTo>
                  <a:pt x="0" y="385253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53448" y="1171209"/>
            <a:ext cx="414655" cy="229235"/>
          </a:xfrm>
          <a:custGeom>
            <a:avLst/>
            <a:gdLst/>
            <a:ahLst/>
            <a:cxnLst/>
            <a:rect l="l" t="t" r="r" b="b"/>
            <a:pathLst>
              <a:path w="414655" h="229234">
                <a:moveTo>
                  <a:pt x="0" y="0"/>
                </a:moveTo>
                <a:lnTo>
                  <a:pt x="414540" y="0"/>
                </a:lnTo>
                <a:lnTo>
                  <a:pt x="414540" y="229132"/>
                </a:lnTo>
                <a:lnTo>
                  <a:pt x="0" y="229132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00050" y="1108671"/>
            <a:ext cx="141605" cy="385445"/>
          </a:xfrm>
          <a:custGeom>
            <a:avLst/>
            <a:gdLst/>
            <a:ahLst/>
            <a:cxnLst/>
            <a:rect l="l" t="t" r="r" b="b"/>
            <a:pathLst>
              <a:path w="141605" h="385444">
                <a:moveTo>
                  <a:pt x="0" y="0"/>
                </a:moveTo>
                <a:lnTo>
                  <a:pt x="141119" y="0"/>
                </a:lnTo>
                <a:lnTo>
                  <a:pt x="141119" y="385253"/>
                </a:lnTo>
                <a:lnTo>
                  <a:pt x="0" y="385253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182005" y="1443790"/>
            <a:ext cx="134280" cy="151199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3413846" y="1439471"/>
            <a:ext cx="262255" cy="233679"/>
            <a:chOff x="3413846" y="1439471"/>
            <a:chExt cx="262255" cy="233679"/>
          </a:xfrm>
        </p:grpSpPr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13846" y="1439471"/>
              <a:ext cx="113400" cy="1364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63605" y="1492751"/>
              <a:ext cx="64799" cy="8244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73685" y="1483390"/>
              <a:ext cx="102240" cy="189719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756925" y="1418590"/>
            <a:ext cx="189360" cy="166319"/>
          </a:xfrm>
          <a:prstGeom prst="rect">
            <a:avLst/>
          </a:prstGeom>
        </p:spPr>
      </p:pic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8527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dirty="0">
                <a:latin typeface="Arial"/>
                <a:cs typeface="Arial"/>
              </a:rPr>
              <a:t>Andrew </a:t>
            </a:r>
            <a:r>
              <a:rPr spc="-25" dirty="0">
                <a:latin typeface="Arial"/>
                <a:cs typeface="Arial"/>
              </a:rPr>
              <a:t>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97" y="4304347"/>
            <a:ext cx="436181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Verdana"/>
                <a:cs typeface="Verdana"/>
              </a:rPr>
              <a:t>image</a:t>
            </a:r>
            <a:r>
              <a:rPr sz="1100" spc="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source: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https://biologydictionary.net/sensory-</a:t>
            </a:r>
            <a:r>
              <a:rPr sz="1100" spc="-10" dirty="0">
                <a:latin typeface="Verdana"/>
                <a:cs typeface="Verdana"/>
              </a:rPr>
              <a:t>neuron/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5525" y="1589150"/>
            <a:ext cx="3971925" cy="1511935"/>
            <a:chOff x="825525" y="1589150"/>
            <a:chExt cx="3971925" cy="1511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74" y="1943099"/>
              <a:ext cx="1943100" cy="10096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5500" y="2250820"/>
              <a:ext cx="1431671" cy="6210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4094" y="2357246"/>
              <a:ext cx="544576" cy="2197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6154" y="2845434"/>
              <a:ext cx="1297384" cy="2551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525" y="1589150"/>
              <a:ext cx="837285" cy="3802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7165" y="2024633"/>
              <a:ext cx="921537" cy="3652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7421" y="2507106"/>
              <a:ext cx="1417825" cy="2472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8674" y="2190749"/>
              <a:ext cx="180975" cy="1714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00342" y="1122680"/>
            <a:ext cx="81788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FF9300"/>
                </a:solidFill>
                <a:latin typeface="Verdana"/>
                <a:cs typeface="Verdana"/>
              </a:rPr>
              <a:t>inputs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7600" y="1122680"/>
            <a:ext cx="100647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FF40FF"/>
                </a:solidFill>
                <a:latin typeface="Verdana"/>
                <a:cs typeface="Verdana"/>
              </a:rPr>
              <a:t>outputs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28238" y="1925827"/>
            <a:ext cx="824738" cy="23202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340859" y="409575"/>
            <a:ext cx="812165" cy="3843654"/>
            <a:chOff x="4340859" y="409575"/>
            <a:chExt cx="812165" cy="3843654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40859" y="1958086"/>
              <a:ext cx="751204" cy="16840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133974" y="409575"/>
              <a:ext cx="0" cy="3843654"/>
            </a:xfrm>
            <a:custGeom>
              <a:avLst/>
              <a:gdLst/>
              <a:ahLst/>
              <a:cxnLst/>
              <a:rect l="l" t="t" r="r" b="b"/>
              <a:pathLst>
                <a:path h="3843654">
                  <a:moveTo>
                    <a:pt x="0" y="0"/>
                  </a:moveTo>
                  <a:lnTo>
                    <a:pt x="0" y="3843451"/>
                  </a:lnTo>
                </a:path>
              </a:pathLst>
            </a:custGeom>
            <a:ln w="381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96229" y="481330"/>
            <a:ext cx="3377565" cy="976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4955" marR="508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Verdana"/>
                <a:cs typeface="Verdana"/>
              </a:rPr>
              <a:t>Simplified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mathematical </a:t>
            </a:r>
            <a:r>
              <a:rPr sz="2000" dirty="0">
                <a:latin typeface="Verdana"/>
                <a:cs typeface="Verdana"/>
              </a:rPr>
              <a:t>model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neuron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1681480" algn="l"/>
              </a:tabLst>
            </a:pPr>
            <a:r>
              <a:rPr sz="2000" spc="-10" dirty="0">
                <a:solidFill>
                  <a:srgbClr val="FF9300"/>
                </a:solidFill>
                <a:latin typeface="Verdana"/>
                <a:cs typeface="Verdana"/>
              </a:rPr>
              <a:t>inputs</a:t>
            </a:r>
            <a:r>
              <a:rPr sz="2000" dirty="0">
                <a:solidFill>
                  <a:srgbClr val="FF9300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40FF"/>
                </a:solidFill>
                <a:latin typeface="Verdana"/>
                <a:cs typeface="Verdana"/>
              </a:rPr>
              <a:t>outputs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86475" y="2533650"/>
            <a:ext cx="365760" cy="114300"/>
          </a:xfrm>
          <a:custGeom>
            <a:avLst/>
            <a:gdLst/>
            <a:ahLst/>
            <a:cxnLst/>
            <a:rect l="l" t="t" r="r" b="b"/>
            <a:pathLst>
              <a:path w="365760" h="114300">
                <a:moveTo>
                  <a:pt x="251460" y="0"/>
                </a:moveTo>
                <a:lnTo>
                  <a:pt x="251460" y="114300"/>
                </a:lnTo>
                <a:lnTo>
                  <a:pt x="327660" y="76200"/>
                </a:lnTo>
                <a:lnTo>
                  <a:pt x="270510" y="76200"/>
                </a:lnTo>
                <a:lnTo>
                  <a:pt x="270510" y="38100"/>
                </a:lnTo>
                <a:lnTo>
                  <a:pt x="327660" y="38100"/>
                </a:lnTo>
                <a:lnTo>
                  <a:pt x="251460" y="0"/>
                </a:lnTo>
                <a:close/>
              </a:path>
              <a:path w="365760" h="114300">
                <a:moveTo>
                  <a:pt x="2514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1460" y="76200"/>
                </a:lnTo>
                <a:lnTo>
                  <a:pt x="251460" y="38100"/>
                </a:lnTo>
                <a:close/>
              </a:path>
              <a:path w="365760" h="114300">
                <a:moveTo>
                  <a:pt x="327660" y="38100"/>
                </a:moveTo>
                <a:lnTo>
                  <a:pt x="270510" y="38100"/>
                </a:lnTo>
                <a:lnTo>
                  <a:pt x="270510" y="76200"/>
                </a:lnTo>
                <a:lnTo>
                  <a:pt x="327660" y="76200"/>
                </a:lnTo>
                <a:lnTo>
                  <a:pt x="365760" y="57150"/>
                </a:lnTo>
                <a:lnTo>
                  <a:pt x="327660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7315200" y="2058416"/>
            <a:ext cx="923925" cy="781685"/>
            <a:chOff x="7315200" y="2058416"/>
            <a:chExt cx="923925" cy="781685"/>
          </a:xfrm>
        </p:grpSpPr>
        <p:sp>
          <p:nvSpPr>
            <p:cNvPr id="21" name="object 21"/>
            <p:cNvSpPr/>
            <p:nvPr/>
          </p:nvSpPr>
          <p:spPr>
            <a:xfrm>
              <a:off x="7315200" y="253365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80985" y="2432685"/>
              <a:ext cx="311962" cy="3086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82839" y="2058416"/>
              <a:ext cx="172211" cy="1828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68497" y="2173097"/>
              <a:ext cx="870246" cy="66675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6575043" y="2225294"/>
            <a:ext cx="680085" cy="1549400"/>
            <a:chOff x="6575043" y="2225294"/>
            <a:chExt cx="680085" cy="1549400"/>
          </a:xfrm>
        </p:grpSpPr>
        <p:sp>
          <p:nvSpPr>
            <p:cNvPr id="26" name="object 26"/>
            <p:cNvSpPr/>
            <p:nvPr/>
          </p:nvSpPr>
          <p:spPr>
            <a:xfrm>
              <a:off x="6575043" y="2225294"/>
              <a:ext cx="680085" cy="1549400"/>
            </a:xfrm>
            <a:custGeom>
              <a:avLst/>
              <a:gdLst/>
              <a:ahLst/>
              <a:cxnLst/>
              <a:rect l="l" t="t" r="r" b="b"/>
              <a:pathLst>
                <a:path w="680084" h="1549400">
                  <a:moveTo>
                    <a:pt x="245999" y="1536700"/>
                  </a:moveTo>
                  <a:lnTo>
                    <a:pt x="108076" y="1536700"/>
                  </a:lnTo>
                  <a:lnTo>
                    <a:pt x="112013" y="1549400"/>
                  </a:lnTo>
                  <a:lnTo>
                    <a:pt x="239902" y="1549400"/>
                  </a:lnTo>
                  <a:lnTo>
                    <a:pt x="245999" y="1536700"/>
                  </a:lnTo>
                  <a:close/>
                </a:path>
                <a:path w="680084" h="1549400">
                  <a:moveTo>
                    <a:pt x="145160" y="1524000"/>
                  </a:moveTo>
                  <a:lnTo>
                    <a:pt x="71247" y="1524000"/>
                  </a:lnTo>
                  <a:lnTo>
                    <a:pt x="73786" y="1536700"/>
                  </a:lnTo>
                  <a:lnTo>
                    <a:pt x="155575" y="1536700"/>
                  </a:lnTo>
                  <a:lnTo>
                    <a:pt x="145160" y="1524000"/>
                  </a:lnTo>
                  <a:close/>
                </a:path>
                <a:path w="680084" h="1549400">
                  <a:moveTo>
                    <a:pt x="312292" y="1524000"/>
                  </a:moveTo>
                  <a:lnTo>
                    <a:pt x="198500" y="1524000"/>
                  </a:lnTo>
                  <a:lnTo>
                    <a:pt x="184150" y="1536700"/>
                  </a:lnTo>
                  <a:lnTo>
                    <a:pt x="298957" y="1536700"/>
                  </a:lnTo>
                  <a:lnTo>
                    <a:pt x="312292" y="1524000"/>
                  </a:lnTo>
                  <a:close/>
                </a:path>
                <a:path w="680084" h="1549400">
                  <a:moveTo>
                    <a:pt x="104775" y="1511300"/>
                  </a:moveTo>
                  <a:lnTo>
                    <a:pt x="55372" y="1511300"/>
                  </a:lnTo>
                  <a:lnTo>
                    <a:pt x="59689" y="1524000"/>
                  </a:lnTo>
                  <a:lnTo>
                    <a:pt x="114173" y="1524000"/>
                  </a:lnTo>
                  <a:lnTo>
                    <a:pt x="104775" y="1511300"/>
                  </a:lnTo>
                  <a:close/>
                </a:path>
                <a:path w="680084" h="1549400">
                  <a:moveTo>
                    <a:pt x="374523" y="1511300"/>
                  </a:moveTo>
                  <a:lnTo>
                    <a:pt x="254634" y="1511300"/>
                  </a:lnTo>
                  <a:lnTo>
                    <a:pt x="242061" y="1524000"/>
                  </a:lnTo>
                  <a:lnTo>
                    <a:pt x="360425" y="1524000"/>
                  </a:lnTo>
                  <a:lnTo>
                    <a:pt x="374523" y="1511300"/>
                  </a:lnTo>
                  <a:close/>
                </a:path>
                <a:path w="680084" h="1549400">
                  <a:moveTo>
                    <a:pt x="579374" y="1511300"/>
                  </a:moveTo>
                  <a:lnTo>
                    <a:pt x="516381" y="1511300"/>
                  </a:lnTo>
                  <a:lnTo>
                    <a:pt x="521842" y="1524000"/>
                  </a:lnTo>
                  <a:lnTo>
                    <a:pt x="569340" y="1524000"/>
                  </a:lnTo>
                  <a:lnTo>
                    <a:pt x="579374" y="1511300"/>
                  </a:lnTo>
                  <a:close/>
                </a:path>
                <a:path w="680084" h="1549400">
                  <a:moveTo>
                    <a:pt x="74802" y="1498600"/>
                  </a:moveTo>
                  <a:lnTo>
                    <a:pt x="49656" y="1498600"/>
                  </a:lnTo>
                  <a:lnTo>
                    <a:pt x="53212" y="1511300"/>
                  </a:lnTo>
                  <a:lnTo>
                    <a:pt x="79121" y="1511300"/>
                  </a:lnTo>
                  <a:lnTo>
                    <a:pt x="74802" y="1498600"/>
                  </a:lnTo>
                  <a:close/>
                </a:path>
                <a:path w="680084" h="1549400">
                  <a:moveTo>
                    <a:pt x="77597" y="1498600"/>
                  </a:moveTo>
                  <a:lnTo>
                    <a:pt x="79121" y="1511300"/>
                  </a:lnTo>
                  <a:lnTo>
                    <a:pt x="79755" y="1511300"/>
                  </a:lnTo>
                  <a:lnTo>
                    <a:pt x="77597" y="1498600"/>
                  </a:lnTo>
                  <a:close/>
                </a:path>
                <a:path w="680084" h="1549400">
                  <a:moveTo>
                    <a:pt x="613536" y="1498600"/>
                  </a:moveTo>
                  <a:lnTo>
                    <a:pt x="327913" y="1498600"/>
                  </a:lnTo>
                  <a:lnTo>
                    <a:pt x="312800" y="1511300"/>
                  </a:lnTo>
                  <a:lnTo>
                    <a:pt x="610615" y="1511300"/>
                  </a:lnTo>
                  <a:lnTo>
                    <a:pt x="613536" y="1498600"/>
                  </a:lnTo>
                  <a:close/>
                </a:path>
                <a:path w="680084" h="1549400">
                  <a:moveTo>
                    <a:pt x="44703" y="1485900"/>
                  </a:moveTo>
                  <a:lnTo>
                    <a:pt x="43433" y="1485900"/>
                  </a:lnTo>
                  <a:lnTo>
                    <a:pt x="45338" y="1498600"/>
                  </a:lnTo>
                  <a:lnTo>
                    <a:pt x="44703" y="1485900"/>
                  </a:lnTo>
                  <a:close/>
                </a:path>
                <a:path w="680084" h="1549400">
                  <a:moveTo>
                    <a:pt x="69723" y="1485900"/>
                  </a:moveTo>
                  <a:lnTo>
                    <a:pt x="44703" y="1485900"/>
                  </a:lnTo>
                  <a:lnTo>
                    <a:pt x="48005" y="1498600"/>
                  </a:lnTo>
                  <a:lnTo>
                    <a:pt x="73278" y="1498600"/>
                  </a:lnTo>
                  <a:lnTo>
                    <a:pt x="69723" y="1485900"/>
                  </a:lnTo>
                  <a:close/>
                </a:path>
                <a:path w="680084" h="1549400">
                  <a:moveTo>
                    <a:pt x="503808" y="1485900"/>
                  </a:moveTo>
                  <a:lnTo>
                    <a:pt x="375665" y="1485900"/>
                  </a:lnTo>
                  <a:lnTo>
                    <a:pt x="369442" y="1498600"/>
                  </a:lnTo>
                  <a:lnTo>
                    <a:pt x="508888" y="1498600"/>
                  </a:lnTo>
                  <a:lnTo>
                    <a:pt x="503808" y="1485900"/>
                  </a:lnTo>
                  <a:close/>
                </a:path>
                <a:path w="680084" h="1549400">
                  <a:moveTo>
                    <a:pt x="627379" y="1485900"/>
                  </a:moveTo>
                  <a:lnTo>
                    <a:pt x="589152" y="1485900"/>
                  </a:lnTo>
                  <a:lnTo>
                    <a:pt x="579501" y="1498600"/>
                  </a:lnTo>
                  <a:lnTo>
                    <a:pt x="626617" y="1498600"/>
                  </a:lnTo>
                  <a:lnTo>
                    <a:pt x="627379" y="1485900"/>
                  </a:lnTo>
                  <a:close/>
                </a:path>
                <a:path w="680084" h="1549400">
                  <a:moveTo>
                    <a:pt x="62991" y="1473200"/>
                  </a:moveTo>
                  <a:lnTo>
                    <a:pt x="35051" y="1473200"/>
                  </a:lnTo>
                  <a:lnTo>
                    <a:pt x="37973" y="1485900"/>
                  </a:lnTo>
                  <a:lnTo>
                    <a:pt x="64770" y="1485900"/>
                  </a:lnTo>
                  <a:lnTo>
                    <a:pt x="62991" y="1473200"/>
                  </a:lnTo>
                  <a:close/>
                </a:path>
                <a:path w="680084" h="1549400">
                  <a:moveTo>
                    <a:pt x="608329" y="1473200"/>
                  </a:moveTo>
                  <a:lnTo>
                    <a:pt x="608076" y="1473200"/>
                  </a:lnTo>
                  <a:lnTo>
                    <a:pt x="605535" y="1485900"/>
                  </a:lnTo>
                  <a:lnTo>
                    <a:pt x="607440" y="1485900"/>
                  </a:lnTo>
                  <a:lnTo>
                    <a:pt x="608329" y="1473200"/>
                  </a:lnTo>
                  <a:close/>
                </a:path>
                <a:path w="680084" h="1549400">
                  <a:moveTo>
                    <a:pt x="633476" y="1473200"/>
                  </a:moveTo>
                  <a:lnTo>
                    <a:pt x="608837" y="1473200"/>
                  </a:lnTo>
                  <a:lnTo>
                    <a:pt x="607440" y="1485900"/>
                  </a:lnTo>
                  <a:lnTo>
                    <a:pt x="631698" y="1485900"/>
                  </a:lnTo>
                  <a:lnTo>
                    <a:pt x="633476" y="1473200"/>
                  </a:lnTo>
                  <a:close/>
                </a:path>
                <a:path w="680084" h="1549400">
                  <a:moveTo>
                    <a:pt x="56260" y="1460500"/>
                  </a:moveTo>
                  <a:lnTo>
                    <a:pt x="30733" y="1460500"/>
                  </a:lnTo>
                  <a:lnTo>
                    <a:pt x="33654" y="1473200"/>
                  </a:lnTo>
                  <a:lnTo>
                    <a:pt x="59181" y="1473200"/>
                  </a:lnTo>
                  <a:lnTo>
                    <a:pt x="56260" y="1460500"/>
                  </a:lnTo>
                  <a:close/>
                </a:path>
                <a:path w="680084" h="1549400">
                  <a:moveTo>
                    <a:pt x="636142" y="1460500"/>
                  </a:moveTo>
                  <a:lnTo>
                    <a:pt x="612775" y="1460500"/>
                  </a:lnTo>
                  <a:lnTo>
                    <a:pt x="611377" y="1473200"/>
                  </a:lnTo>
                  <a:lnTo>
                    <a:pt x="635507" y="1473200"/>
                  </a:lnTo>
                  <a:lnTo>
                    <a:pt x="636142" y="1460500"/>
                  </a:lnTo>
                  <a:close/>
                </a:path>
                <a:path w="680084" h="1549400">
                  <a:moveTo>
                    <a:pt x="49656" y="1435100"/>
                  </a:moveTo>
                  <a:lnTo>
                    <a:pt x="26161" y="1435100"/>
                  </a:lnTo>
                  <a:lnTo>
                    <a:pt x="27177" y="1447800"/>
                  </a:lnTo>
                  <a:lnTo>
                    <a:pt x="29336" y="1460500"/>
                  </a:lnTo>
                  <a:lnTo>
                    <a:pt x="52831" y="1460500"/>
                  </a:lnTo>
                  <a:lnTo>
                    <a:pt x="51815" y="1447800"/>
                  </a:lnTo>
                  <a:lnTo>
                    <a:pt x="49656" y="1435100"/>
                  </a:lnTo>
                  <a:close/>
                </a:path>
                <a:path w="680084" h="1549400">
                  <a:moveTo>
                    <a:pt x="52704" y="1447800"/>
                  </a:moveTo>
                  <a:lnTo>
                    <a:pt x="52831" y="1460500"/>
                  </a:lnTo>
                  <a:lnTo>
                    <a:pt x="55245" y="1460500"/>
                  </a:lnTo>
                  <a:lnTo>
                    <a:pt x="52704" y="1447800"/>
                  </a:lnTo>
                  <a:close/>
                </a:path>
                <a:path w="680084" h="1549400">
                  <a:moveTo>
                    <a:pt x="638301" y="1447800"/>
                  </a:moveTo>
                  <a:lnTo>
                    <a:pt x="614806" y="1447800"/>
                  </a:lnTo>
                  <a:lnTo>
                    <a:pt x="613409" y="1460500"/>
                  </a:lnTo>
                  <a:lnTo>
                    <a:pt x="638048" y="1460500"/>
                  </a:lnTo>
                  <a:lnTo>
                    <a:pt x="638301" y="1447800"/>
                  </a:lnTo>
                  <a:close/>
                </a:path>
                <a:path w="680084" h="1549400">
                  <a:moveTo>
                    <a:pt x="640206" y="1435100"/>
                  </a:moveTo>
                  <a:lnTo>
                    <a:pt x="616584" y="1435100"/>
                  </a:lnTo>
                  <a:lnTo>
                    <a:pt x="615060" y="1447800"/>
                  </a:lnTo>
                  <a:lnTo>
                    <a:pt x="639826" y="1447800"/>
                  </a:lnTo>
                  <a:lnTo>
                    <a:pt x="640206" y="1435100"/>
                  </a:lnTo>
                  <a:close/>
                </a:path>
                <a:path w="680084" h="1549400">
                  <a:moveTo>
                    <a:pt x="47371" y="1422400"/>
                  </a:moveTo>
                  <a:lnTo>
                    <a:pt x="24510" y="1422400"/>
                  </a:lnTo>
                  <a:lnTo>
                    <a:pt x="25907" y="1435100"/>
                  </a:lnTo>
                  <a:lnTo>
                    <a:pt x="48767" y="1435100"/>
                  </a:lnTo>
                  <a:lnTo>
                    <a:pt x="47371" y="1422400"/>
                  </a:lnTo>
                  <a:close/>
                </a:path>
                <a:path w="680084" h="1549400">
                  <a:moveTo>
                    <a:pt x="641984" y="1422400"/>
                  </a:moveTo>
                  <a:lnTo>
                    <a:pt x="617981" y="1422400"/>
                  </a:lnTo>
                  <a:lnTo>
                    <a:pt x="617601" y="1435100"/>
                  </a:lnTo>
                  <a:lnTo>
                    <a:pt x="641223" y="1435100"/>
                  </a:lnTo>
                  <a:lnTo>
                    <a:pt x="641984" y="1422400"/>
                  </a:lnTo>
                  <a:close/>
                </a:path>
                <a:path w="680084" h="1549400">
                  <a:moveTo>
                    <a:pt x="43814" y="1384300"/>
                  </a:moveTo>
                  <a:lnTo>
                    <a:pt x="20827" y="1384300"/>
                  </a:lnTo>
                  <a:lnTo>
                    <a:pt x="21971" y="1397000"/>
                  </a:lnTo>
                  <a:lnTo>
                    <a:pt x="22732" y="1409700"/>
                  </a:lnTo>
                  <a:lnTo>
                    <a:pt x="23749" y="1422400"/>
                  </a:lnTo>
                  <a:lnTo>
                    <a:pt x="46608" y="1422400"/>
                  </a:lnTo>
                  <a:lnTo>
                    <a:pt x="45592" y="1409700"/>
                  </a:lnTo>
                  <a:lnTo>
                    <a:pt x="44830" y="1397000"/>
                  </a:lnTo>
                  <a:lnTo>
                    <a:pt x="43814" y="1384300"/>
                  </a:lnTo>
                  <a:close/>
                </a:path>
                <a:path w="680084" h="1549400">
                  <a:moveTo>
                    <a:pt x="642747" y="1409700"/>
                  </a:moveTo>
                  <a:lnTo>
                    <a:pt x="619251" y="1409700"/>
                  </a:lnTo>
                  <a:lnTo>
                    <a:pt x="618998" y="1422400"/>
                  </a:lnTo>
                  <a:lnTo>
                    <a:pt x="642365" y="1422400"/>
                  </a:lnTo>
                  <a:lnTo>
                    <a:pt x="642747" y="1409700"/>
                  </a:lnTo>
                  <a:close/>
                </a:path>
                <a:path w="680084" h="1549400">
                  <a:moveTo>
                    <a:pt x="643381" y="1384300"/>
                  </a:moveTo>
                  <a:lnTo>
                    <a:pt x="620013" y="1384300"/>
                  </a:lnTo>
                  <a:lnTo>
                    <a:pt x="620013" y="1397000"/>
                  </a:lnTo>
                  <a:lnTo>
                    <a:pt x="619632" y="1409700"/>
                  </a:lnTo>
                  <a:lnTo>
                    <a:pt x="643127" y="1409700"/>
                  </a:lnTo>
                  <a:lnTo>
                    <a:pt x="643381" y="1397000"/>
                  </a:lnTo>
                  <a:lnTo>
                    <a:pt x="643381" y="1384300"/>
                  </a:lnTo>
                  <a:close/>
                </a:path>
                <a:path w="680084" h="1549400">
                  <a:moveTo>
                    <a:pt x="42036" y="1371600"/>
                  </a:moveTo>
                  <a:lnTo>
                    <a:pt x="19050" y="1371600"/>
                  </a:lnTo>
                  <a:lnTo>
                    <a:pt x="20192" y="1384300"/>
                  </a:lnTo>
                  <a:lnTo>
                    <a:pt x="43052" y="1384300"/>
                  </a:lnTo>
                  <a:lnTo>
                    <a:pt x="42036" y="1371600"/>
                  </a:lnTo>
                  <a:close/>
                </a:path>
                <a:path w="680084" h="1549400">
                  <a:moveTo>
                    <a:pt x="644905" y="1358900"/>
                  </a:moveTo>
                  <a:lnTo>
                    <a:pt x="621156" y="1358900"/>
                  </a:lnTo>
                  <a:lnTo>
                    <a:pt x="620395" y="1384300"/>
                  </a:lnTo>
                  <a:lnTo>
                    <a:pt x="643762" y="1384300"/>
                  </a:lnTo>
                  <a:lnTo>
                    <a:pt x="644144" y="1371600"/>
                  </a:lnTo>
                  <a:lnTo>
                    <a:pt x="644525" y="1371600"/>
                  </a:lnTo>
                  <a:lnTo>
                    <a:pt x="644905" y="1358900"/>
                  </a:lnTo>
                  <a:close/>
                </a:path>
                <a:path w="680084" h="1549400">
                  <a:moveTo>
                    <a:pt x="28575" y="1079500"/>
                  </a:moveTo>
                  <a:lnTo>
                    <a:pt x="4445" y="1079500"/>
                  </a:lnTo>
                  <a:lnTo>
                    <a:pt x="5841" y="1092200"/>
                  </a:lnTo>
                  <a:lnTo>
                    <a:pt x="9016" y="1104900"/>
                  </a:lnTo>
                  <a:lnTo>
                    <a:pt x="10159" y="1117600"/>
                  </a:lnTo>
                  <a:lnTo>
                    <a:pt x="11810" y="1130300"/>
                  </a:lnTo>
                  <a:lnTo>
                    <a:pt x="12191" y="1143000"/>
                  </a:lnTo>
                  <a:lnTo>
                    <a:pt x="13334" y="1168400"/>
                  </a:lnTo>
                  <a:lnTo>
                    <a:pt x="13588" y="1168400"/>
                  </a:lnTo>
                  <a:lnTo>
                    <a:pt x="14731" y="1193800"/>
                  </a:lnTo>
                  <a:lnTo>
                    <a:pt x="15112" y="1193800"/>
                  </a:lnTo>
                  <a:lnTo>
                    <a:pt x="15239" y="1206500"/>
                  </a:lnTo>
                  <a:lnTo>
                    <a:pt x="15366" y="1257300"/>
                  </a:lnTo>
                  <a:lnTo>
                    <a:pt x="15112" y="1270000"/>
                  </a:lnTo>
                  <a:lnTo>
                    <a:pt x="15112" y="1282700"/>
                  </a:lnTo>
                  <a:lnTo>
                    <a:pt x="15366" y="1295400"/>
                  </a:lnTo>
                  <a:lnTo>
                    <a:pt x="15366" y="1308100"/>
                  </a:lnTo>
                  <a:lnTo>
                    <a:pt x="15494" y="1308100"/>
                  </a:lnTo>
                  <a:lnTo>
                    <a:pt x="16128" y="1320800"/>
                  </a:lnTo>
                  <a:lnTo>
                    <a:pt x="17272" y="1346200"/>
                  </a:lnTo>
                  <a:lnTo>
                    <a:pt x="17652" y="1358900"/>
                  </a:lnTo>
                  <a:lnTo>
                    <a:pt x="18287" y="1371600"/>
                  </a:lnTo>
                  <a:lnTo>
                    <a:pt x="41275" y="1371600"/>
                  </a:lnTo>
                  <a:lnTo>
                    <a:pt x="40639" y="1346200"/>
                  </a:lnTo>
                  <a:lnTo>
                    <a:pt x="40258" y="1346200"/>
                  </a:lnTo>
                  <a:lnTo>
                    <a:pt x="39497" y="1333500"/>
                  </a:lnTo>
                  <a:lnTo>
                    <a:pt x="39115" y="1320800"/>
                  </a:lnTo>
                  <a:lnTo>
                    <a:pt x="38480" y="1308100"/>
                  </a:lnTo>
                  <a:lnTo>
                    <a:pt x="38480" y="1295400"/>
                  </a:lnTo>
                  <a:lnTo>
                    <a:pt x="38100" y="1282700"/>
                  </a:lnTo>
                  <a:lnTo>
                    <a:pt x="38100" y="1270000"/>
                  </a:lnTo>
                  <a:lnTo>
                    <a:pt x="38480" y="1257300"/>
                  </a:lnTo>
                  <a:lnTo>
                    <a:pt x="38480" y="1219200"/>
                  </a:lnTo>
                  <a:lnTo>
                    <a:pt x="38100" y="1193800"/>
                  </a:lnTo>
                  <a:lnTo>
                    <a:pt x="37719" y="1181100"/>
                  </a:lnTo>
                  <a:lnTo>
                    <a:pt x="36575" y="1168400"/>
                  </a:lnTo>
                  <a:lnTo>
                    <a:pt x="36322" y="1155700"/>
                  </a:lnTo>
                  <a:lnTo>
                    <a:pt x="35178" y="1143000"/>
                  </a:lnTo>
                  <a:lnTo>
                    <a:pt x="34798" y="1130300"/>
                  </a:lnTo>
                  <a:lnTo>
                    <a:pt x="33020" y="1117600"/>
                  </a:lnTo>
                  <a:lnTo>
                    <a:pt x="31876" y="1104900"/>
                  </a:lnTo>
                  <a:lnTo>
                    <a:pt x="28575" y="1079500"/>
                  </a:lnTo>
                  <a:close/>
                </a:path>
                <a:path w="680084" h="1549400">
                  <a:moveTo>
                    <a:pt x="41275" y="1358900"/>
                  </a:moveTo>
                  <a:lnTo>
                    <a:pt x="41275" y="1371600"/>
                  </a:lnTo>
                  <a:lnTo>
                    <a:pt x="41909" y="1371600"/>
                  </a:lnTo>
                  <a:lnTo>
                    <a:pt x="41275" y="1358900"/>
                  </a:lnTo>
                  <a:close/>
                </a:path>
                <a:path w="680084" h="1549400">
                  <a:moveTo>
                    <a:pt x="645540" y="1333500"/>
                  </a:moveTo>
                  <a:lnTo>
                    <a:pt x="622173" y="1333500"/>
                  </a:lnTo>
                  <a:lnTo>
                    <a:pt x="621791" y="1346200"/>
                  </a:lnTo>
                  <a:lnTo>
                    <a:pt x="621919" y="1346200"/>
                  </a:lnTo>
                  <a:lnTo>
                    <a:pt x="621537" y="1358900"/>
                  </a:lnTo>
                  <a:lnTo>
                    <a:pt x="644778" y="1358900"/>
                  </a:lnTo>
                  <a:lnTo>
                    <a:pt x="645540" y="1333500"/>
                  </a:lnTo>
                  <a:close/>
                </a:path>
                <a:path w="680084" h="1549400">
                  <a:moveTo>
                    <a:pt x="670813" y="863600"/>
                  </a:moveTo>
                  <a:lnTo>
                    <a:pt x="647446" y="863600"/>
                  </a:lnTo>
                  <a:lnTo>
                    <a:pt x="645922" y="889000"/>
                  </a:lnTo>
                  <a:lnTo>
                    <a:pt x="645540" y="901700"/>
                  </a:lnTo>
                  <a:lnTo>
                    <a:pt x="645286" y="901700"/>
                  </a:lnTo>
                  <a:lnTo>
                    <a:pt x="643762" y="939800"/>
                  </a:lnTo>
                  <a:lnTo>
                    <a:pt x="643381" y="952500"/>
                  </a:lnTo>
                  <a:lnTo>
                    <a:pt x="641984" y="977900"/>
                  </a:lnTo>
                  <a:lnTo>
                    <a:pt x="641603" y="990600"/>
                  </a:lnTo>
                  <a:lnTo>
                    <a:pt x="640206" y="1016000"/>
                  </a:lnTo>
                  <a:lnTo>
                    <a:pt x="639190" y="1028700"/>
                  </a:lnTo>
                  <a:lnTo>
                    <a:pt x="636651" y="1054100"/>
                  </a:lnTo>
                  <a:lnTo>
                    <a:pt x="635507" y="1066800"/>
                  </a:lnTo>
                  <a:lnTo>
                    <a:pt x="633095" y="1092200"/>
                  </a:lnTo>
                  <a:lnTo>
                    <a:pt x="632967" y="1092200"/>
                  </a:lnTo>
                  <a:lnTo>
                    <a:pt x="632332" y="1104900"/>
                  </a:lnTo>
                  <a:lnTo>
                    <a:pt x="629030" y="1143000"/>
                  </a:lnTo>
                  <a:lnTo>
                    <a:pt x="627252" y="1181100"/>
                  </a:lnTo>
                  <a:lnTo>
                    <a:pt x="626872" y="1206500"/>
                  </a:lnTo>
                  <a:lnTo>
                    <a:pt x="626872" y="1219200"/>
                  </a:lnTo>
                  <a:lnTo>
                    <a:pt x="626490" y="1244600"/>
                  </a:lnTo>
                  <a:lnTo>
                    <a:pt x="626490" y="1257300"/>
                  </a:lnTo>
                  <a:lnTo>
                    <a:pt x="625475" y="1270000"/>
                  </a:lnTo>
                  <a:lnTo>
                    <a:pt x="625094" y="1282700"/>
                  </a:lnTo>
                  <a:lnTo>
                    <a:pt x="623951" y="1295400"/>
                  </a:lnTo>
                  <a:lnTo>
                    <a:pt x="623697" y="1308100"/>
                  </a:lnTo>
                  <a:lnTo>
                    <a:pt x="622934" y="1320800"/>
                  </a:lnTo>
                  <a:lnTo>
                    <a:pt x="622300" y="1333500"/>
                  </a:lnTo>
                  <a:lnTo>
                    <a:pt x="646302" y="1333500"/>
                  </a:lnTo>
                  <a:lnTo>
                    <a:pt x="647064" y="1308100"/>
                  </a:lnTo>
                  <a:lnTo>
                    <a:pt x="647319" y="1308100"/>
                  </a:lnTo>
                  <a:lnTo>
                    <a:pt x="648461" y="1282700"/>
                  </a:lnTo>
                  <a:lnTo>
                    <a:pt x="648842" y="1270000"/>
                  </a:lnTo>
                  <a:lnTo>
                    <a:pt x="649858" y="1257300"/>
                  </a:lnTo>
                  <a:lnTo>
                    <a:pt x="649858" y="1244600"/>
                  </a:lnTo>
                  <a:lnTo>
                    <a:pt x="650239" y="1219200"/>
                  </a:lnTo>
                  <a:lnTo>
                    <a:pt x="650239" y="1206500"/>
                  </a:lnTo>
                  <a:lnTo>
                    <a:pt x="651001" y="1168400"/>
                  </a:lnTo>
                  <a:lnTo>
                    <a:pt x="653160" y="1130300"/>
                  </a:lnTo>
                  <a:lnTo>
                    <a:pt x="655574" y="1104900"/>
                  </a:lnTo>
                  <a:lnTo>
                    <a:pt x="656335" y="1092200"/>
                  </a:lnTo>
                  <a:lnTo>
                    <a:pt x="658876" y="1066800"/>
                  </a:lnTo>
                  <a:lnTo>
                    <a:pt x="659891" y="1054100"/>
                  </a:lnTo>
                  <a:lnTo>
                    <a:pt x="662431" y="1028700"/>
                  </a:lnTo>
                  <a:lnTo>
                    <a:pt x="663575" y="1016000"/>
                  </a:lnTo>
                  <a:lnTo>
                    <a:pt x="664972" y="990600"/>
                  </a:lnTo>
                  <a:lnTo>
                    <a:pt x="665352" y="977900"/>
                  </a:lnTo>
                  <a:lnTo>
                    <a:pt x="666876" y="952500"/>
                  </a:lnTo>
                  <a:lnTo>
                    <a:pt x="667257" y="939800"/>
                  </a:lnTo>
                  <a:lnTo>
                    <a:pt x="668654" y="914400"/>
                  </a:lnTo>
                  <a:lnTo>
                    <a:pt x="669416" y="889000"/>
                  </a:lnTo>
                  <a:lnTo>
                    <a:pt x="670813" y="863600"/>
                  </a:lnTo>
                  <a:close/>
                </a:path>
                <a:path w="680084" h="1549400">
                  <a:moveTo>
                    <a:pt x="24256" y="1054100"/>
                  </a:moveTo>
                  <a:lnTo>
                    <a:pt x="1524" y="1054100"/>
                  </a:lnTo>
                  <a:lnTo>
                    <a:pt x="4317" y="1079500"/>
                  </a:lnTo>
                  <a:lnTo>
                    <a:pt x="27177" y="1079500"/>
                  </a:lnTo>
                  <a:lnTo>
                    <a:pt x="24256" y="1054100"/>
                  </a:lnTo>
                  <a:close/>
                </a:path>
                <a:path w="680084" h="1549400">
                  <a:moveTo>
                    <a:pt x="58927" y="304800"/>
                  </a:moveTo>
                  <a:lnTo>
                    <a:pt x="36702" y="304800"/>
                  </a:lnTo>
                  <a:lnTo>
                    <a:pt x="35686" y="330200"/>
                  </a:lnTo>
                  <a:lnTo>
                    <a:pt x="34925" y="330200"/>
                  </a:lnTo>
                  <a:lnTo>
                    <a:pt x="34925" y="342900"/>
                  </a:lnTo>
                  <a:lnTo>
                    <a:pt x="34162" y="355600"/>
                  </a:lnTo>
                  <a:lnTo>
                    <a:pt x="33781" y="368300"/>
                  </a:lnTo>
                  <a:lnTo>
                    <a:pt x="33781" y="393700"/>
                  </a:lnTo>
                  <a:lnTo>
                    <a:pt x="33020" y="406400"/>
                  </a:lnTo>
                  <a:lnTo>
                    <a:pt x="33020" y="419100"/>
                  </a:lnTo>
                  <a:lnTo>
                    <a:pt x="31876" y="431800"/>
                  </a:lnTo>
                  <a:lnTo>
                    <a:pt x="31496" y="444500"/>
                  </a:lnTo>
                  <a:lnTo>
                    <a:pt x="29717" y="457200"/>
                  </a:lnTo>
                  <a:lnTo>
                    <a:pt x="28701" y="469900"/>
                  </a:lnTo>
                  <a:lnTo>
                    <a:pt x="25780" y="495300"/>
                  </a:lnTo>
                  <a:lnTo>
                    <a:pt x="25019" y="508000"/>
                  </a:lnTo>
                  <a:lnTo>
                    <a:pt x="22859" y="520700"/>
                  </a:lnTo>
                  <a:lnTo>
                    <a:pt x="22098" y="533400"/>
                  </a:lnTo>
                  <a:lnTo>
                    <a:pt x="19557" y="571500"/>
                  </a:lnTo>
                  <a:lnTo>
                    <a:pt x="18160" y="584200"/>
                  </a:lnTo>
                  <a:lnTo>
                    <a:pt x="17779" y="596900"/>
                  </a:lnTo>
                  <a:lnTo>
                    <a:pt x="16636" y="609600"/>
                  </a:lnTo>
                  <a:lnTo>
                    <a:pt x="16001" y="622300"/>
                  </a:lnTo>
                  <a:lnTo>
                    <a:pt x="14477" y="635000"/>
                  </a:lnTo>
                  <a:lnTo>
                    <a:pt x="13842" y="647700"/>
                  </a:lnTo>
                  <a:lnTo>
                    <a:pt x="11937" y="673100"/>
                  </a:lnTo>
                  <a:lnTo>
                    <a:pt x="10922" y="685800"/>
                  </a:lnTo>
                  <a:lnTo>
                    <a:pt x="8762" y="711200"/>
                  </a:lnTo>
                  <a:lnTo>
                    <a:pt x="7620" y="711200"/>
                  </a:lnTo>
                  <a:lnTo>
                    <a:pt x="6223" y="736600"/>
                  </a:lnTo>
                  <a:lnTo>
                    <a:pt x="5460" y="749300"/>
                  </a:lnTo>
                  <a:lnTo>
                    <a:pt x="4699" y="774700"/>
                  </a:lnTo>
                  <a:lnTo>
                    <a:pt x="3936" y="787400"/>
                  </a:lnTo>
                  <a:lnTo>
                    <a:pt x="3301" y="800100"/>
                  </a:lnTo>
                  <a:lnTo>
                    <a:pt x="2158" y="838200"/>
                  </a:lnTo>
                  <a:lnTo>
                    <a:pt x="2158" y="850900"/>
                  </a:lnTo>
                  <a:lnTo>
                    <a:pt x="1777" y="863600"/>
                  </a:lnTo>
                  <a:lnTo>
                    <a:pt x="1777" y="876300"/>
                  </a:lnTo>
                  <a:lnTo>
                    <a:pt x="1397" y="901700"/>
                  </a:lnTo>
                  <a:lnTo>
                    <a:pt x="1397" y="914400"/>
                  </a:lnTo>
                  <a:lnTo>
                    <a:pt x="1015" y="939800"/>
                  </a:lnTo>
                  <a:lnTo>
                    <a:pt x="634" y="952500"/>
                  </a:lnTo>
                  <a:lnTo>
                    <a:pt x="0" y="977900"/>
                  </a:lnTo>
                  <a:lnTo>
                    <a:pt x="0" y="1028700"/>
                  </a:lnTo>
                  <a:lnTo>
                    <a:pt x="634" y="1041400"/>
                  </a:lnTo>
                  <a:lnTo>
                    <a:pt x="1397" y="1054100"/>
                  </a:lnTo>
                  <a:lnTo>
                    <a:pt x="24383" y="1054100"/>
                  </a:lnTo>
                  <a:lnTo>
                    <a:pt x="23622" y="1041400"/>
                  </a:lnTo>
                  <a:lnTo>
                    <a:pt x="22986" y="1016000"/>
                  </a:lnTo>
                  <a:lnTo>
                    <a:pt x="22986" y="977900"/>
                  </a:lnTo>
                  <a:lnTo>
                    <a:pt x="23622" y="952500"/>
                  </a:lnTo>
                  <a:lnTo>
                    <a:pt x="24002" y="939800"/>
                  </a:lnTo>
                  <a:lnTo>
                    <a:pt x="24383" y="914400"/>
                  </a:lnTo>
                  <a:lnTo>
                    <a:pt x="24383" y="901700"/>
                  </a:lnTo>
                  <a:lnTo>
                    <a:pt x="24764" y="876300"/>
                  </a:lnTo>
                  <a:lnTo>
                    <a:pt x="24764" y="863600"/>
                  </a:lnTo>
                  <a:lnTo>
                    <a:pt x="25019" y="850900"/>
                  </a:lnTo>
                  <a:lnTo>
                    <a:pt x="25019" y="838200"/>
                  </a:lnTo>
                  <a:lnTo>
                    <a:pt x="26161" y="800100"/>
                  </a:lnTo>
                  <a:lnTo>
                    <a:pt x="26797" y="787400"/>
                  </a:lnTo>
                  <a:lnTo>
                    <a:pt x="27558" y="774700"/>
                  </a:lnTo>
                  <a:lnTo>
                    <a:pt x="28321" y="749300"/>
                  </a:lnTo>
                  <a:lnTo>
                    <a:pt x="28955" y="736600"/>
                  </a:lnTo>
                  <a:lnTo>
                    <a:pt x="30352" y="723900"/>
                  </a:lnTo>
                  <a:lnTo>
                    <a:pt x="31496" y="711200"/>
                  </a:lnTo>
                  <a:lnTo>
                    <a:pt x="33654" y="685800"/>
                  </a:lnTo>
                  <a:lnTo>
                    <a:pt x="34671" y="673100"/>
                  </a:lnTo>
                  <a:lnTo>
                    <a:pt x="36449" y="647700"/>
                  </a:lnTo>
                  <a:lnTo>
                    <a:pt x="37210" y="647700"/>
                  </a:lnTo>
                  <a:lnTo>
                    <a:pt x="38607" y="622300"/>
                  </a:lnTo>
                  <a:lnTo>
                    <a:pt x="39370" y="609600"/>
                  </a:lnTo>
                  <a:lnTo>
                    <a:pt x="40385" y="596900"/>
                  </a:lnTo>
                  <a:lnTo>
                    <a:pt x="40766" y="584200"/>
                  </a:lnTo>
                  <a:lnTo>
                    <a:pt x="42163" y="571500"/>
                  </a:lnTo>
                  <a:lnTo>
                    <a:pt x="44703" y="533400"/>
                  </a:lnTo>
                  <a:lnTo>
                    <a:pt x="45338" y="520700"/>
                  </a:lnTo>
                  <a:lnTo>
                    <a:pt x="47498" y="508000"/>
                  </a:lnTo>
                  <a:lnTo>
                    <a:pt x="48259" y="495300"/>
                  </a:lnTo>
                  <a:lnTo>
                    <a:pt x="51053" y="469900"/>
                  </a:lnTo>
                  <a:lnTo>
                    <a:pt x="52197" y="457200"/>
                  </a:lnTo>
                  <a:lnTo>
                    <a:pt x="53975" y="444500"/>
                  </a:lnTo>
                  <a:lnTo>
                    <a:pt x="54355" y="431800"/>
                  </a:lnTo>
                  <a:lnTo>
                    <a:pt x="55372" y="419100"/>
                  </a:lnTo>
                  <a:lnTo>
                    <a:pt x="55372" y="406400"/>
                  </a:lnTo>
                  <a:lnTo>
                    <a:pt x="56133" y="393700"/>
                  </a:lnTo>
                  <a:lnTo>
                    <a:pt x="56006" y="368300"/>
                  </a:lnTo>
                  <a:lnTo>
                    <a:pt x="56387" y="355600"/>
                  </a:lnTo>
                  <a:lnTo>
                    <a:pt x="57150" y="342900"/>
                  </a:lnTo>
                  <a:lnTo>
                    <a:pt x="57784" y="330200"/>
                  </a:lnTo>
                  <a:lnTo>
                    <a:pt x="58927" y="304800"/>
                  </a:lnTo>
                  <a:close/>
                </a:path>
                <a:path w="680084" h="1549400">
                  <a:moveTo>
                    <a:pt x="673988" y="787400"/>
                  </a:moveTo>
                  <a:lnTo>
                    <a:pt x="650621" y="787400"/>
                  </a:lnTo>
                  <a:lnTo>
                    <a:pt x="650239" y="812800"/>
                  </a:lnTo>
                  <a:lnTo>
                    <a:pt x="649477" y="825500"/>
                  </a:lnTo>
                  <a:lnTo>
                    <a:pt x="648842" y="850900"/>
                  </a:lnTo>
                  <a:lnTo>
                    <a:pt x="647700" y="850900"/>
                  </a:lnTo>
                  <a:lnTo>
                    <a:pt x="647319" y="863600"/>
                  </a:lnTo>
                  <a:lnTo>
                    <a:pt x="671067" y="863600"/>
                  </a:lnTo>
                  <a:lnTo>
                    <a:pt x="672210" y="850900"/>
                  </a:lnTo>
                  <a:lnTo>
                    <a:pt x="672973" y="825500"/>
                  </a:lnTo>
                  <a:lnTo>
                    <a:pt x="673734" y="812800"/>
                  </a:lnTo>
                  <a:lnTo>
                    <a:pt x="673988" y="787400"/>
                  </a:lnTo>
                  <a:close/>
                </a:path>
                <a:path w="680084" h="1549400">
                  <a:moveTo>
                    <a:pt x="677672" y="254000"/>
                  </a:moveTo>
                  <a:lnTo>
                    <a:pt x="654176" y="254000"/>
                  </a:lnTo>
                  <a:lnTo>
                    <a:pt x="654938" y="266700"/>
                  </a:lnTo>
                  <a:lnTo>
                    <a:pt x="655954" y="292100"/>
                  </a:lnTo>
                  <a:lnTo>
                    <a:pt x="655954" y="304800"/>
                  </a:lnTo>
                  <a:lnTo>
                    <a:pt x="656335" y="330200"/>
                  </a:lnTo>
                  <a:lnTo>
                    <a:pt x="656335" y="431800"/>
                  </a:lnTo>
                  <a:lnTo>
                    <a:pt x="655701" y="444500"/>
                  </a:lnTo>
                  <a:lnTo>
                    <a:pt x="655320" y="457200"/>
                  </a:lnTo>
                  <a:lnTo>
                    <a:pt x="653923" y="482600"/>
                  </a:lnTo>
                  <a:lnTo>
                    <a:pt x="652779" y="495300"/>
                  </a:lnTo>
                  <a:lnTo>
                    <a:pt x="651636" y="520700"/>
                  </a:lnTo>
                  <a:lnTo>
                    <a:pt x="651382" y="533400"/>
                  </a:lnTo>
                  <a:lnTo>
                    <a:pt x="651128" y="622300"/>
                  </a:lnTo>
                  <a:lnTo>
                    <a:pt x="651001" y="787400"/>
                  </a:lnTo>
                  <a:lnTo>
                    <a:pt x="673988" y="787400"/>
                  </a:lnTo>
                  <a:lnTo>
                    <a:pt x="673988" y="800100"/>
                  </a:lnTo>
                  <a:lnTo>
                    <a:pt x="674370" y="787400"/>
                  </a:lnTo>
                  <a:lnTo>
                    <a:pt x="674370" y="635000"/>
                  </a:lnTo>
                  <a:lnTo>
                    <a:pt x="674751" y="609600"/>
                  </a:lnTo>
                  <a:lnTo>
                    <a:pt x="674751" y="533400"/>
                  </a:lnTo>
                  <a:lnTo>
                    <a:pt x="675131" y="520700"/>
                  </a:lnTo>
                  <a:lnTo>
                    <a:pt x="676148" y="495300"/>
                  </a:lnTo>
                  <a:lnTo>
                    <a:pt x="677290" y="482600"/>
                  </a:lnTo>
                  <a:lnTo>
                    <a:pt x="678687" y="457200"/>
                  </a:lnTo>
                  <a:lnTo>
                    <a:pt x="679069" y="444500"/>
                  </a:lnTo>
                  <a:lnTo>
                    <a:pt x="679830" y="431800"/>
                  </a:lnTo>
                  <a:lnTo>
                    <a:pt x="679830" y="330200"/>
                  </a:lnTo>
                  <a:lnTo>
                    <a:pt x="679450" y="304800"/>
                  </a:lnTo>
                  <a:lnTo>
                    <a:pt x="679450" y="292100"/>
                  </a:lnTo>
                  <a:lnTo>
                    <a:pt x="678433" y="266700"/>
                  </a:lnTo>
                  <a:lnTo>
                    <a:pt x="677672" y="254000"/>
                  </a:lnTo>
                  <a:close/>
                </a:path>
                <a:path w="680084" h="1549400">
                  <a:moveTo>
                    <a:pt x="59435" y="304800"/>
                  </a:moveTo>
                  <a:lnTo>
                    <a:pt x="58927" y="304800"/>
                  </a:lnTo>
                  <a:lnTo>
                    <a:pt x="58800" y="317500"/>
                  </a:lnTo>
                  <a:lnTo>
                    <a:pt x="59435" y="304800"/>
                  </a:lnTo>
                  <a:close/>
                </a:path>
                <a:path w="680084" h="1549400">
                  <a:moveTo>
                    <a:pt x="60959" y="279400"/>
                  </a:moveTo>
                  <a:lnTo>
                    <a:pt x="38988" y="279400"/>
                  </a:lnTo>
                  <a:lnTo>
                    <a:pt x="37591" y="304800"/>
                  </a:lnTo>
                  <a:lnTo>
                    <a:pt x="59562" y="304800"/>
                  </a:lnTo>
                  <a:lnTo>
                    <a:pt x="60959" y="279400"/>
                  </a:lnTo>
                  <a:close/>
                </a:path>
                <a:path w="680084" h="1549400">
                  <a:moveTo>
                    <a:pt x="62991" y="254000"/>
                  </a:moveTo>
                  <a:lnTo>
                    <a:pt x="41275" y="254000"/>
                  </a:lnTo>
                  <a:lnTo>
                    <a:pt x="39750" y="279400"/>
                  </a:lnTo>
                  <a:lnTo>
                    <a:pt x="61595" y="279400"/>
                  </a:lnTo>
                  <a:lnTo>
                    <a:pt x="62991" y="254000"/>
                  </a:lnTo>
                  <a:close/>
                </a:path>
                <a:path w="680084" h="1549400">
                  <a:moveTo>
                    <a:pt x="64007" y="228600"/>
                  </a:moveTo>
                  <a:lnTo>
                    <a:pt x="42417" y="228600"/>
                  </a:lnTo>
                  <a:lnTo>
                    <a:pt x="41655" y="254000"/>
                  </a:lnTo>
                  <a:lnTo>
                    <a:pt x="63373" y="254000"/>
                  </a:lnTo>
                  <a:lnTo>
                    <a:pt x="64007" y="228600"/>
                  </a:lnTo>
                  <a:close/>
                </a:path>
                <a:path w="680084" h="1549400">
                  <a:moveTo>
                    <a:pt x="654303" y="127000"/>
                  </a:moveTo>
                  <a:lnTo>
                    <a:pt x="631444" y="127000"/>
                  </a:lnTo>
                  <a:lnTo>
                    <a:pt x="636142" y="152400"/>
                  </a:lnTo>
                  <a:lnTo>
                    <a:pt x="638301" y="165100"/>
                  </a:lnTo>
                  <a:lnTo>
                    <a:pt x="643254" y="177800"/>
                  </a:lnTo>
                  <a:lnTo>
                    <a:pt x="645540" y="190500"/>
                  </a:lnTo>
                  <a:lnTo>
                    <a:pt x="650112" y="215900"/>
                  </a:lnTo>
                  <a:lnTo>
                    <a:pt x="651890" y="228600"/>
                  </a:lnTo>
                  <a:lnTo>
                    <a:pt x="654303" y="254000"/>
                  </a:lnTo>
                  <a:lnTo>
                    <a:pt x="677545" y="254000"/>
                  </a:lnTo>
                  <a:lnTo>
                    <a:pt x="675131" y="215900"/>
                  </a:lnTo>
                  <a:lnTo>
                    <a:pt x="673100" y="215900"/>
                  </a:lnTo>
                  <a:lnTo>
                    <a:pt x="668401" y="190500"/>
                  </a:lnTo>
                  <a:lnTo>
                    <a:pt x="661161" y="152400"/>
                  </a:lnTo>
                  <a:lnTo>
                    <a:pt x="654303" y="127000"/>
                  </a:lnTo>
                  <a:close/>
                </a:path>
                <a:path w="680084" h="1549400">
                  <a:moveTo>
                    <a:pt x="65404" y="203200"/>
                  </a:moveTo>
                  <a:lnTo>
                    <a:pt x="43941" y="203200"/>
                  </a:lnTo>
                  <a:lnTo>
                    <a:pt x="42799" y="228600"/>
                  </a:lnTo>
                  <a:lnTo>
                    <a:pt x="64388" y="228600"/>
                  </a:lnTo>
                  <a:lnTo>
                    <a:pt x="65404" y="203200"/>
                  </a:lnTo>
                  <a:close/>
                </a:path>
                <a:path w="680084" h="1549400">
                  <a:moveTo>
                    <a:pt x="70230" y="152400"/>
                  </a:moveTo>
                  <a:lnTo>
                    <a:pt x="49149" y="152400"/>
                  </a:lnTo>
                  <a:lnTo>
                    <a:pt x="47371" y="165100"/>
                  </a:lnTo>
                  <a:lnTo>
                    <a:pt x="46227" y="177800"/>
                  </a:lnTo>
                  <a:lnTo>
                    <a:pt x="44703" y="203200"/>
                  </a:lnTo>
                  <a:lnTo>
                    <a:pt x="66039" y="203200"/>
                  </a:lnTo>
                  <a:lnTo>
                    <a:pt x="67436" y="177800"/>
                  </a:lnTo>
                  <a:lnTo>
                    <a:pt x="68452" y="177800"/>
                  </a:lnTo>
                  <a:lnTo>
                    <a:pt x="70230" y="152400"/>
                  </a:lnTo>
                  <a:close/>
                </a:path>
                <a:path w="680084" h="1549400">
                  <a:moveTo>
                    <a:pt x="73025" y="127000"/>
                  </a:moveTo>
                  <a:lnTo>
                    <a:pt x="52070" y="127000"/>
                  </a:lnTo>
                  <a:lnTo>
                    <a:pt x="50673" y="139700"/>
                  </a:lnTo>
                  <a:lnTo>
                    <a:pt x="49275" y="152400"/>
                  </a:lnTo>
                  <a:lnTo>
                    <a:pt x="71627" y="152400"/>
                  </a:lnTo>
                  <a:lnTo>
                    <a:pt x="73025" y="127000"/>
                  </a:lnTo>
                  <a:close/>
                </a:path>
                <a:path w="680084" h="1549400">
                  <a:moveTo>
                    <a:pt x="54482" y="101600"/>
                  </a:moveTo>
                  <a:lnTo>
                    <a:pt x="54101" y="114300"/>
                  </a:lnTo>
                  <a:lnTo>
                    <a:pt x="53339" y="127000"/>
                  </a:lnTo>
                  <a:lnTo>
                    <a:pt x="74040" y="127000"/>
                  </a:lnTo>
                  <a:lnTo>
                    <a:pt x="74087" y="126340"/>
                  </a:lnTo>
                  <a:lnTo>
                    <a:pt x="65658" y="114300"/>
                  </a:lnTo>
                  <a:lnTo>
                    <a:pt x="54482" y="114300"/>
                  </a:lnTo>
                  <a:lnTo>
                    <a:pt x="54482" y="101600"/>
                  </a:lnTo>
                  <a:close/>
                </a:path>
                <a:path w="680084" h="1549400">
                  <a:moveTo>
                    <a:pt x="90550" y="88900"/>
                  </a:moveTo>
                  <a:lnTo>
                    <a:pt x="75183" y="88900"/>
                  </a:lnTo>
                  <a:lnTo>
                    <a:pt x="75310" y="101600"/>
                  </a:lnTo>
                  <a:lnTo>
                    <a:pt x="74929" y="114300"/>
                  </a:lnTo>
                  <a:lnTo>
                    <a:pt x="74087" y="126340"/>
                  </a:lnTo>
                  <a:lnTo>
                    <a:pt x="74549" y="127000"/>
                  </a:lnTo>
                  <a:lnTo>
                    <a:pt x="80390" y="127000"/>
                  </a:lnTo>
                  <a:lnTo>
                    <a:pt x="84962" y="114300"/>
                  </a:lnTo>
                  <a:lnTo>
                    <a:pt x="89026" y="114300"/>
                  </a:lnTo>
                  <a:lnTo>
                    <a:pt x="89788" y="101600"/>
                  </a:lnTo>
                  <a:lnTo>
                    <a:pt x="90424" y="101600"/>
                  </a:lnTo>
                  <a:lnTo>
                    <a:pt x="90550" y="88900"/>
                  </a:lnTo>
                  <a:close/>
                </a:path>
                <a:path w="680084" h="1549400">
                  <a:moveTo>
                    <a:pt x="648588" y="101600"/>
                  </a:moveTo>
                  <a:lnTo>
                    <a:pt x="625728" y="101600"/>
                  </a:lnTo>
                  <a:lnTo>
                    <a:pt x="629284" y="114300"/>
                  </a:lnTo>
                  <a:lnTo>
                    <a:pt x="629411" y="127000"/>
                  </a:lnTo>
                  <a:lnTo>
                    <a:pt x="654176" y="127000"/>
                  </a:lnTo>
                  <a:lnTo>
                    <a:pt x="652017" y="114300"/>
                  </a:lnTo>
                  <a:lnTo>
                    <a:pt x="652145" y="114300"/>
                  </a:lnTo>
                  <a:lnTo>
                    <a:pt x="648588" y="101600"/>
                  </a:lnTo>
                  <a:close/>
                </a:path>
                <a:path w="680084" h="1549400">
                  <a:moveTo>
                    <a:pt x="75310" y="101600"/>
                  </a:moveTo>
                  <a:lnTo>
                    <a:pt x="66039" y="101600"/>
                  </a:lnTo>
                  <a:lnTo>
                    <a:pt x="64007" y="114300"/>
                  </a:lnTo>
                  <a:lnTo>
                    <a:pt x="65658" y="114300"/>
                  </a:lnTo>
                  <a:lnTo>
                    <a:pt x="74087" y="126340"/>
                  </a:lnTo>
                  <a:lnTo>
                    <a:pt x="74929" y="114300"/>
                  </a:lnTo>
                  <a:lnTo>
                    <a:pt x="75310" y="101600"/>
                  </a:lnTo>
                  <a:close/>
                </a:path>
                <a:path w="680084" h="1549400">
                  <a:moveTo>
                    <a:pt x="66039" y="101600"/>
                  </a:moveTo>
                  <a:lnTo>
                    <a:pt x="54863" y="101600"/>
                  </a:lnTo>
                  <a:lnTo>
                    <a:pt x="54482" y="114300"/>
                  </a:lnTo>
                  <a:lnTo>
                    <a:pt x="64007" y="114300"/>
                  </a:lnTo>
                  <a:lnTo>
                    <a:pt x="66039" y="101600"/>
                  </a:lnTo>
                  <a:close/>
                </a:path>
                <a:path w="680084" h="1549400">
                  <a:moveTo>
                    <a:pt x="54990" y="88900"/>
                  </a:moveTo>
                  <a:lnTo>
                    <a:pt x="54863" y="101600"/>
                  </a:lnTo>
                  <a:lnTo>
                    <a:pt x="54990" y="88900"/>
                  </a:lnTo>
                  <a:close/>
                </a:path>
                <a:path w="680084" h="1549400">
                  <a:moveTo>
                    <a:pt x="67055" y="88900"/>
                  </a:moveTo>
                  <a:lnTo>
                    <a:pt x="54990" y="88900"/>
                  </a:lnTo>
                  <a:lnTo>
                    <a:pt x="54990" y="101600"/>
                  </a:lnTo>
                  <a:lnTo>
                    <a:pt x="66675" y="101600"/>
                  </a:lnTo>
                  <a:lnTo>
                    <a:pt x="67055" y="88900"/>
                  </a:lnTo>
                  <a:close/>
                </a:path>
                <a:path w="680084" h="1549400">
                  <a:moveTo>
                    <a:pt x="75183" y="88900"/>
                  </a:moveTo>
                  <a:lnTo>
                    <a:pt x="67055" y="88900"/>
                  </a:lnTo>
                  <a:lnTo>
                    <a:pt x="66675" y="101600"/>
                  </a:lnTo>
                  <a:lnTo>
                    <a:pt x="75183" y="101600"/>
                  </a:lnTo>
                  <a:lnTo>
                    <a:pt x="75183" y="88900"/>
                  </a:lnTo>
                  <a:close/>
                </a:path>
                <a:path w="680084" h="1549400">
                  <a:moveTo>
                    <a:pt x="75183" y="88900"/>
                  </a:moveTo>
                  <a:lnTo>
                    <a:pt x="75183" y="101600"/>
                  </a:lnTo>
                  <a:lnTo>
                    <a:pt x="75183" y="88900"/>
                  </a:lnTo>
                  <a:close/>
                </a:path>
                <a:path w="680084" h="1549400">
                  <a:moveTo>
                    <a:pt x="640714" y="76200"/>
                  </a:moveTo>
                  <a:lnTo>
                    <a:pt x="615950" y="76200"/>
                  </a:lnTo>
                  <a:lnTo>
                    <a:pt x="618489" y="88900"/>
                  </a:lnTo>
                  <a:lnTo>
                    <a:pt x="623824" y="101600"/>
                  </a:lnTo>
                  <a:lnTo>
                    <a:pt x="648334" y="101600"/>
                  </a:lnTo>
                  <a:lnTo>
                    <a:pt x="646176" y="88900"/>
                  </a:lnTo>
                  <a:lnTo>
                    <a:pt x="640714" y="76200"/>
                  </a:lnTo>
                  <a:close/>
                </a:path>
                <a:path w="680084" h="1549400">
                  <a:moveTo>
                    <a:pt x="55230" y="77611"/>
                  </a:moveTo>
                  <a:lnTo>
                    <a:pt x="55117" y="88900"/>
                  </a:lnTo>
                  <a:lnTo>
                    <a:pt x="56133" y="88900"/>
                  </a:lnTo>
                  <a:lnTo>
                    <a:pt x="55230" y="77611"/>
                  </a:lnTo>
                  <a:close/>
                </a:path>
                <a:path w="680084" h="1549400">
                  <a:moveTo>
                    <a:pt x="69850" y="76200"/>
                  </a:moveTo>
                  <a:lnTo>
                    <a:pt x="55245" y="76200"/>
                  </a:lnTo>
                  <a:lnTo>
                    <a:pt x="55230" y="77611"/>
                  </a:lnTo>
                  <a:lnTo>
                    <a:pt x="56133" y="88900"/>
                  </a:lnTo>
                  <a:lnTo>
                    <a:pt x="68960" y="88900"/>
                  </a:lnTo>
                  <a:lnTo>
                    <a:pt x="69723" y="80433"/>
                  </a:lnTo>
                  <a:lnTo>
                    <a:pt x="69850" y="76200"/>
                  </a:lnTo>
                  <a:close/>
                </a:path>
                <a:path w="680084" h="1549400">
                  <a:moveTo>
                    <a:pt x="69723" y="80433"/>
                  </a:moveTo>
                  <a:lnTo>
                    <a:pt x="68960" y="88900"/>
                  </a:lnTo>
                  <a:lnTo>
                    <a:pt x="69469" y="88900"/>
                  </a:lnTo>
                  <a:lnTo>
                    <a:pt x="69723" y="80433"/>
                  </a:lnTo>
                  <a:close/>
                </a:path>
                <a:path w="680084" h="1549400">
                  <a:moveTo>
                    <a:pt x="70103" y="76200"/>
                  </a:moveTo>
                  <a:lnTo>
                    <a:pt x="69723" y="80433"/>
                  </a:lnTo>
                  <a:lnTo>
                    <a:pt x="69469" y="88900"/>
                  </a:lnTo>
                  <a:lnTo>
                    <a:pt x="70103" y="76200"/>
                  </a:lnTo>
                  <a:close/>
                </a:path>
                <a:path w="680084" h="1549400">
                  <a:moveTo>
                    <a:pt x="74929" y="76200"/>
                  </a:moveTo>
                  <a:lnTo>
                    <a:pt x="70103" y="76200"/>
                  </a:lnTo>
                  <a:lnTo>
                    <a:pt x="69469" y="88900"/>
                  </a:lnTo>
                  <a:lnTo>
                    <a:pt x="75056" y="88900"/>
                  </a:lnTo>
                  <a:lnTo>
                    <a:pt x="74929" y="76200"/>
                  </a:lnTo>
                  <a:close/>
                </a:path>
                <a:path w="680084" h="1549400">
                  <a:moveTo>
                    <a:pt x="76453" y="76200"/>
                  </a:moveTo>
                  <a:lnTo>
                    <a:pt x="74929" y="76200"/>
                  </a:lnTo>
                  <a:lnTo>
                    <a:pt x="75056" y="88900"/>
                  </a:lnTo>
                  <a:lnTo>
                    <a:pt x="76453" y="88900"/>
                  </a:lnTo>
                  <a:lnTo>
                    <a:pt x="76453" y="76200"/>
                  </a:lnTo>
                  <a:close/>
                </a:path>
                <a:path w="680084" h="1549400">
                  <a:moveTo>
                    <a:pt x="120776" y="76200"/>
                  </a:moveTo>
                  <a:lnTo>
                    <a:pt x="76453" y="76200"/>
                  </a:lnTo>
                  <a:lnTo>
                    <a:pt x="76453" y="88900"/>
                  </a:lnTo>
                  <a:lnTo>
                    <a:pt x="108965" y="88900"/>
                  </a:lnTo>
                  <a:lnTo>
                    <a:pt x="120776" y="76200"/>
                  </a:lnTo>
                  <a:close/>
                </a:path>
                <a:path w="680084" h="1549400">
                  <a:moveTo>
                    <a:pt x="70103" y="76200"/>
                  </a:moveTo>
                  <a:lnTo>
                    <a:pt x="69850" y="76200"/>
                  </a:lnTo>
                  <a:lnTo>
                    <a:pt x="69723" y="80433"/>
                  </a:lnTo>
                  <a:lnTo>
                    <a:pt x="70103" y="76200"/>
                  </a:lnTo>
                  <a:close/>
                </a:path>
                <a:path w="680084" h="1549400">
                  <a:moveTo>
                    <a:pt x="55245" y="76200"/>
                  </a:moveTo>
                  <a:lnTo>
                    <a:pt x="55117" y="76200"/>
                  </a:lnTo>
                  <a:lnTo>
                    <a:pt x="55230" y="77611"/>
                  </a:lnTo>
                  <a:lnTo>
                    <a:pt x="55245" y="76200"/>
                  </a:lnTo>
                  <a:close/>
                </a:path>
                <a:path w="680084" h="1549400">
                  <a:moveTo>
                    <a:pt x="65150" y="63500"/>
                  </a:moveTo>
                  <a:lnTo>
                    <a:pt x="61722" y="76200"/>
                  </a:lnTo>
                  <a:lnTo>
                    <a:pt x="64134" y="76200"/>
                  </a:lnTo>
                  <a:lnTo>
                    <a:pt x="66921" y="69402"/>
                  </a:lnTo>
                  <a:lnTo>
                    <a:pt x="65150" y="63500"/>
                  </a:lnTo>
                  <a:close/>
                </a:path>
                <a:path w="680084" h="1549400">
                  <a:moveTo>
                    <a:pt x="66921" y="69402"/>
                  </a:moveTo>
                  <a:lnTo>
                    <a:pt x="64134" y="76200"/>
                  </a:lnTo>
                  <a:lnTo>
                    <a:pt x="68960" y="76200"/>
                  </a:lnTo>
                  <a:lnTo>
                    <a:pt x="66921" y="69402"/>
                  </a:lnTo>
                  <a:close/>
                </a:path>
                <a:path w="680084" h="1549400">
                  <a:moveTo>
                    <a:pt x="69341" y="63500"/>
                  </a:moveTo>
                  <a:lnTo>
                    <a:pt x="66921" y="69402"/>
                  </a:lnTo>
                  <a:lnTo>
                    <a:pt x="68960" y="76200"/>
                  </a:lnTo>
                  <a:lnTo>
                    <a:pt x="74040" y="76200"/>
                  </a:lnTo>
                  <a:lnTo>
                    <a:pt x="69341" y="63500"/>
                  </a:lnTo>
                  <a:close/>
                </a:path>
                <a:path w="680084" h="1549400">
                  <a:moveTo>
                    <a:pt x="217931" y="63500"/>
                  </a:moveTo>
                  <a:lnTo>
                    <a:pt x="82930" y="63500"/>
                  </a:lnTo>
                  <a:lnTo>
                    <a:pt x="81406" y="76200"/>
                  </a:lnTo>
                  <a:lnTo>
                    <a:pt x="195960" y="76200"/>
                  </a:lnTo>
                  <a:lnTo>
                    <a:pt x="217931" y="63500"/>
                  </a:lnTo>
                  <a:close/>
                </a:path>
                <a:path w="680084" h="1549400">
                  <a:moveTo>
                    <a:pt x="638175" y="63500"/>
                  </a:moveTo>
                  <a:lnTo>
                    <a:pt x="609980" y="63500"/>
                  </a:lnTo>
                  <a:lnTo>
                    <a:pt x="616457" y="76200"/>
                  </a:lnTo>
                  <a:lnTo>
                    <a:pt x="640587" y="76200"/>
                  </a:lnTo>
                  <a:lnTo>
                    <a:pt x="638175" y="63500"/>
                  </a:lnTo>
                  <a:close/>
                </a:path>
                <a:path w="680084" h="1549400">
                  <a:moveTo>
                    <a:pt x="348106" y="50800"/>
                  </a:moveTo>
                  <a:lnTo>
                    <a:pt x="134620" y="50800"/>
                  </a:lnTo>
                  <a:lnTo>
                    <a:pt x="121284" y="63500"/>
                  </a:lnTo>
                  <a:lnTo>
                    <a:pt x="339471" y="63500"/>
                  </a:lnTo>
                  <a:lnTo>
                    <a:pt x="348106" y="50800"/>
                  </a:lnTo>
                  <a:close/>
                </a:path>
                <a:path w="680084" h="1549400">
                  <a:moveTo>
                    <a:pt x="631189" y="50800"/>
                  </a:moveTo>
                  <a:lnTo>
                    <a:pt x="602487" y="50800"/>
                  </a:lnTo>
                  <a:lnTo>
                    <a:pt x="608964" y="63500"/>
                  </a:lnTo>
                  <a:lnTo>
                    <a:pt x="637666" y="63500"/>
                  </a:lnTo>
                  <a:lnTo>
                    <a:pt x="631189" y="50800"/>
                  </a:lnTo>
                  <a:close/>
                </a:path>
                <a:path w="680084" h="1549400">
                  <a:moveTo>
                    <a:pt x="425576" y="38100"/>
                  </a:moveTo>
                  <a:lnTo>
                    <a:pt x="245872" y="38100"/>
                  </a:lnTo>
                  <a:lnTo>
                    <a:pt x="225425" y="50800"/>
                  </a:lnTo>
                  <a:lnTo>
                    <a:pt x="403225" y="50800"/>
                  </a:lnTo>
                  <a:lnTo>
                    <a:pt x="425576" y="38100"/>
                  </a:lnTo>
                  <a:close/>
                </a:path>
                <a:path w="680084" h="1549400">
                  <a:moveTo>
                    <a:pt x="619886" y="38100"/>
                  </a:moveTo>
                  <a:lnTo>
                    <a:pt x="588772" y="38100"/>
                  </a:lnTo>
                  <a:lnTo>
                    <a:pt x="592708" y="50800"/>
                  </a:lnTo>
                  <a:lnTo>
                    <a:pt x="627506" y="50800"/>
                  </a:lnTo>
                  <a:lnTo>
                    <a:pt x="619886" y="38100"/>
                  </a:lnTo>
                  <a:close/>
                </a:path>
                <a:path w="680084" h="1549400">
                  <a:moveTo>
                    <a:pt x="478281" y="25400"/>
                  </a:moveTo>
                  <a:lnTo>
                    <a:pt x="364362" y="25400"/>
                  </a:lnTo>
                  <a:lnTo>
                    <a:pt x="344550" y="38100"/>
                  </a:lnTo>
                  <a:lnTo>
                    <a:pt x="455929" y="38100"/>
                  </a:lnTo>
                  <a:lnTo>
                    <a:pt x="478281" y="25400"/>
                  </a:lnTo>
                  <a:close/>
                </a:path>
                <a:path w="680084" h="1549400">
                  <a:moveTo>
                    <a:pt x="606678" y="25400"/>
                  </a:moveTo>
                  <a:lnTo>
                    <a:pt x="567816" y="25400"/>
                  </a:lnTo>
                  <a:lnTo>
                    <a:pt x="577214" y="38100"/>
                  </a:lnTo>
                  <a:lnTo>
                    <a:pt x="614933" y="38100"/>
                  </a:lnTo>
                  <a:lnTo>
                    <a:pt x="606678" y="25400"/>
                  </a:lnTo>
                  <a:close/>
                </a:path>
                <a:path w="680084" h="1549400">
                  <a:moveTo>
                    <a:pt x="593978" y="12700"/>
                  </a:moveTo>
                  <a:lnTo>
                    <a:pt x="440816" y="12700"/>
                  </a:lnTo>
                  <a:lnTo>
                    <a:pt x="419988" y="25400"/>
                  </a:lnTo>
                  <a:lnTo>
                    <a:pt x="602233" y="25400"/>
                  </a:lnTo>
                  <a:lnTo>
                    <a:pt x="593978" y="12700"/>
                  </a:lnTo>
                  <a:close/>
                </a:path>
                <a:path w="680084" h="1549400">
                  <a:moveTo>
                    <a:pt x="557783" y="0"/>
                  </a:moveTo>
                  <a:lnTo>
                    <a:pt x="472058" y="0"/>
                  </a:lnTo>
                  <a:lnTo>
                    <a:pt x="449706" y="12700"/>
                  </a:lnTo>
                  <a:lnTo>
                    <a:pt x="571500" y="12700"/>
                  </a:lnTo>
                  <a:lnTo>
                    <a:pt x="55778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98995" y="2452624"/>
              <a:ext cx="341375" cy="31623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19696" y="2893695"/>
              <a:ext cx="326008" cy="2819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88403" y="3300857"/>
              <a:ext cx="268859" cy="279400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990600" y="481330"/>
            <a:ext cx="223012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solidFill>
                  <a:srgbClr val="000000"/>
                </a:solidFill>
              </a:rPr>
              <a:t>Biological</a:t>
            </a:r>
            <a:r>
              <a:rPr sz="2000" spc="-5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neuron</a:t>
            </a:r>
            <a:endParaRPr sz="2000"/>
          </a:p>
        </p:txBody>
      </p:sp>
      <p:pic>
        <p:nvPicPr>
          <p:cNvPr id="31" name="object 3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2821" y="2403094"/>
            <a:ext cx="324637" cy="15240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778372" y="2490977"/>
            <a:ext cx="223519" cy="21716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342507" y="1870075"/>
            <a:ext cx="1056866" cy="24460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28359" y="2131186"/>
            <a:ext cx="270637" cy="242569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39624"/>
            <a:ext cx="9144000" cy="603885"/>
            <a:chOff x="0" y="4539624"/>
            <a:chExt cx="9144000" cy="603885"/>
          </a:xfrm>
        </p:grpSpPr>
        <p:sp>
          <p:nvSpPr>
            <p:cNvPr id="3" name="object 3"/>
            <p:cNvSpPr/>
            <p:nvPr/>
          </p:nvSpPr>
          <p:spPr>
            <a:xfrm>
              <a:off x="0" y="4539624"/>
              <a:ext cx="9144000" cy="603885"/>
            </a:xfrm>
            <a:custGeom>
              <a:avLst/>
              <a:gdLst/>
              <a:ahLst/>
              <a:cxnLst/>
              <a:rect l="l" t="t" r="r" b="b"/>
              <a:pathLst>
                <a:path w="9144000" h="603885">
                  <a:moveTo>
                    <a:pt x="0" y="603875"/>
                  </a:moveTo>
                  <a:lnTo>
                    <a:pt x="0" y="0"/>
                  </a:lnTo>
                  <a:lnTo>
                    <a:pt x="9144000" y="0"/>
                  </a:lnTo>
                  <a:lnTo>
                    <a:pt x="9144000" y="603875"/>
                  </a:lnTo>
                  <a:lnTo>
                    <a:pt x="0" y="603875"/>
                  </a:lnTo>
                  <a:close/>
                </a:path>
              </a:pathLst>
            </a:custGeom>
            <a:solidFill>
              <a:srgbClr val="8C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4694799"/>
              <a:ext cx="1471902" cy="3304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4824" y="4756437"/>
              <a:ext cx="1274198" cy="20717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669995" y="1116329"/>
            <a:ext cx="65405" cy="646430"/>
          </a:xfrm>
          <a:custGeom>
            <a:avLst/>
            <a:gdLst/>
            <a:ahLst/>
            <a:cxnLst/>
            <a:rect l="l" t="t" r="r" b="b"/>
            <a:pathLst>
              <a:path w="65404" h="646430">
                <a:moveTo>
                  <a:pt x="64897" y="0"/>
                </a:moveTo>
                <a:lnTo>
                  <a:pt x="0" y="0"/>
                </a:lnTo>
                <a:lnTo>
                  <a:pt x="0" y="8890"/>
                </a:lnTo>
                <a:lnTo>
                  <a:pt x="0" y="637540"/>
                </a:lnTo>
                <a:lnTo>
                  <a:pt x="0" y="646430"/>
                </a:lnTo>
                <a:lnTo>
                  <a:pt x="64897" y="646430"/>
                </a:lnTo>
                <a:lnTo>
                  <a:pt x="64897" y="637540"/>
                </a:lnTo>
                <a:lnTo>
                  <a:pt x="17780" y="637540"/>
                </a:lnTo>
                <a:lnTo>
                  <a:pt x="17780" y="8890"/>
                </a:lnTo>
                <a:lnTo>
                  <a:pt x="64897" y="8890"/>
                </a:lnTo>
                <a:lnTo>
                  <a:pt x="64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6214" y="1174313"/>
            <a:ext cx="190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20" dirty="0">
                <a:latin typeface="Cambria"/>
                <a:cs typeface="Cambria"/>
              </a:rPr>
              <a:t>←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7085" y="1052652"/>
            <a:ext cx="310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1342" baseline="-11904" dirty="0">
                <a:solidFill>
                  <a:srgbClr val="FFA400"/>
                </a:solidFill>
                <a:latin typeface="Cambria"/>
                <a:cs typeface="Cambria"/>
              </a:rPr>
              <a:t>→</a:t>
            </a:r>
            <a:r>
              <a:rPr sz="2100" spc="-30" baseline="-37698" dirty="0">
                <a:solidFill>
                  <a:srgbClr val="FFA400"/>
                </a:solidFill>
                <a:latin typeface="Cambria"/>
                <a:cs typeface="Cambria"/>
              </a:rPr>
              <a:t>a</a:t>
            </a:r>
            <a:r>
              <a:rPr sz="2100" spc="37" baseline="-37698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r>
              <a:rPr sz="1000" i="1" spc="-50" dirty="0">
                <a:solidFill>
                  <a:srgbClr val="FFA400"/>
                </a:solidFill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7128" y="1256234"/>
            <a:ext cx="88900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60" dirty="0">
                <a:solidFill>
                  <a:srgbClr val="FFA400"/>
                </a:solidFill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8188" y="1174313"/>
            <a:ext cx="190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20" dirty="0">
                <a:latin typeface="Cambria"/>
                <a:cs typeface="Cambria"/>
              </a:rPr>
              <a:t>→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6214" y="1497794"/>
            <a:ext cx="190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20" dirty="0">
                <a:latin typeface="Cambria"/>
                <a:cs typeface="Cambria"/>
              </a:rPr>
              <a:t>←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7085" y="1376132"/>
            <a:ext cx="310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1342" baseline="-11904" dirty="0">
                <a:solidFill>
                  <a:srgbClr val="A66500"/>
                </a:solidFill>
                <a:latin typeface="Cambria"/>
                <a:cs typeface="Cambria"/>
              </a:rPr>
              <a:t>→</a:t>
            </a:r>
            <a:r>
              <a:rPr sz="2100" spc="-30" baseline="-37698" dirty="0">
                <a:solidFill>
                  <a:srgbClr val="A66500"/>
                </a:solidFill>
                <a:latin typeface="Cambria"/>
                <a:cs typeface="Cambria"/>
              </a:rPr>
              <a:t>a</a:t>
            </a:r>
            <a:r>
              <a:rPr sz="2100" spc="37" baseline="-37698" dirty="0">
                <a:solidFill>
                  <a:srgbClr val="A66500"/>
                </a:solidFill>
                <a:latin typeface="Cambria"/>
                <a:cs typeface="Cambria"/>
              </a:rPr>
              <a:t> </a:t>
            </a:r>
            <a:r>
              <a:rPr sz="1000" i="1" spc="-50" dirty="0">
                <a:solidFill>
                  <a:srgbClr val="A66500"/>
                </a:solidFill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7128" y="1579715"/>
            <a:ext cx="88900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60" dirty="0">
                <a:solidFill>
                  <a:srgbClr val="A66500"/>
                </a:solidFill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8188" y="1497794"/>
            <a:ext cx="190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20" dirty="0">
                <a:latin typeface="Cambria"/>
                <a:cs typeface="Cambria"/>
              </a:rPr>
              <a:t>→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89721" y="1084580"/>
            <a:ext cx="73660" cy="819150"/>
            <a:chOff x="4789721" y="1084580"/>
            <a:chExt cx="73660" cy="819150"/>
          </a:xfrm>
        </p:grpSpPr>
        <p:sp>
          <p:nvSpPr>
            <p:cNvPr id="16" name="object 16"/>
            <p:cNvSpPr/>
            <p:nvPr/>
          </p:nvSpPr>
          <p:spPr>
            <a:xfrm>
              <a:off x="4789716" y="1116329"/>
              <a:ext cx="65405" cy="646430"/>
            </a:xfrm>
            <a:custGeom>
              <a:avLst/>
              <a:gdLst/>
              <a:ahLst/>
              <a:cxnLst/>
              <a:rect l="l" t="t" r="r" b="b"/>
              <a:pathLst>
                <a:path w="65404" h="646430">
                  <a:moveTo>
                    <a:pt x="64897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47117" y="8890"/>
                  </a:lnTo>
                  <a:lnTo>
                    <a:pt x="47117" y="637540"/>
                  </a:lnTo>
                  <a:lnTo>
                    <a:pt x="0" y="637540"/>
                  </a:lnTo>
                  <a:lnTo>
                    <a:pt x="0" y="646430"/>
                  </a:lnTo>
                  <a:lnTo>
                    <a:pt x="64897" y="646430"/>
                  </a:lnTo>
                  <a:lnTo>
                    <a:pt x="64897" y="637540"/>
                  </a:lnTo>
                  <a:lnTo>
                    <a:pt x="64897" y="8890"/>
                  </a:lnTo>
                  <a:lnTo>
                    <a:pt x="64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98225" y="1084579"/>
              <a:ext cx="65405" cy="819150"/>
            </a:xfrm>
            <a:custGeom>
              <a:avLst/>
              <a:gdLst/>
              <a:ahLst/>
              <a:cxnLst/>
              <a:rect l="l" t="t" r="r" b="b"/>
              <a:pathLst>
                <a:path w="65404" h="819150">
                  <a:moveTo>
                    <a:pt x="64897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810260"/>
                  </a:lnTo>
                  <a:lnTo>
                    <a:pt x="0" y="819150"/>
                  </a:lnTo>
                  <a:lnTo>
                    <a:pt x="64897" y="819150"/>
                  </a:lnTo>
                  <a:lnTo>
                    <a:pt x="64897" y="810260"/>
                  </a:lnTo>
                  <a:lnTo>
                    <a:pt x="17780" y="810260"/>
                  </a:lnTo>
                  <a:lnTo>
                    <a:pt x="17780" y="8890"/>
                  </a:lnTo>
                  <a:lnTo>
                    <a:pt x="64897" y="8890"/>
                  </a:lnTo>
                  <a:lnTo>
                    <a:pt x="64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0440">
              <a:lnSpc>
                <a:spcPct val="100000"/>
              </a:lnSpc>
              <a:spcBef>
                <a:spcPts val="100"/>
              </a:spcBef>
            </a:pPr>
            <a:r>
              <a:rPr dirty="0"/>
              <a:t>matrix</a:t>
            </a:r>
            <a:r>
              <a:rPr spc="-15" dirty="0"/>
              <a:t> </a:t>
            </a:r>
            <a:r>
              <a:rPr dirty="0"/>
              <a:t>matrix</a:t>
            </a:r>
            <a:r>
              <a:rPr spc="-15" dirty="0"/>
              <a:t> </a:t>
            </a:r>
            <a:r>
              <a:rPr spc="-10" dirty="0"/>
              <a:t>multiplication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598242" y="3568195"/>
            <a:ext cx="147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80" dirty="0">
                <a:latin typeface="Cambria"/>
                <a:cs typeface="Cambria"/>
              </a:rPr>
              <a:t>=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13874" y="3477251"/>
            <a:ext cx="967740" cy="44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>
              <a:lnSpc>
                <a:spcPts val="1670"/>
              </a:lnSpc>
              <a:spcBef>
                <a:spcPts val="100"/>
              </a:spcBef>
              <a:tabLst>
                <a:tab pos="620395" algn="l"/>
              </a:tabLst>
            </a:pPr>
            <a:r>
              <a:rPr sz="1400" spc="-25" dirty="0">
                <a:solidFill>
                  <a:srgbClr val="6C6C6C"/>
                </a:solidFill>
                <a:latin typeface="Cambria"/>
                <a:cs typeface="Cambria"/>
              </a:rPr>
              <a:t>11</a:t>
            </a:r>
            <a:r>
              <a:rPr sz="1400" dirty="0">
                <a:solidFill>
                  <a:srgbClr val="6C6C6C"/>
                </a:solidFill>
                <a:latin typeface="Cambria"/>
                <a:cs typeface="Cambria"/>
              </a:rPr>
              <a:t>	</a:t>
            </a:r>
            <a:r>
              <a:rPr sz="1400" spc="-25" dirty="0">
                <a:solidFill>
                  <a:srgbClr val="6C6C6C"/>
                </a:solidFill>
                <a:latin typeface="Cambria"/>
                <a:cs typeface="Cambria"/>
              </a:rPr>
              <a:t>17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ts val="1670"/>
              </a:lnSpc>
              <a:tabLst>
                <a:tab pos="554355" algn="l"/>
              </a:tabLst>
            </a:pPr>
            <a:r>
              <a:rPr sz="2100" spc="-30" baseline="5952" dirty="0">
                <a:latin typeface="BIZ UDPGothic"/>
                <a:cs typeface="BIZ UDPGothic"/>
              </a:rPr>
              <a:t>[</a:t>
            </a:r>
            <a:r>
              <a:rPr sz="1400" spc="-20" dirty="0">
                <a:solidFill>
                  <a:srgbClr val="6C6C6C"/>
                </a:solidFill>
                <a:latin typeface="Cambria"/>
                <a:cs typeface="Cambria"/>
              </a:rPr>
              <a:t>−11</a:t>
            </a:r>
            <a:r>
              <a:rPr sz="1400" dirty="0">
                <a:solidFill>
                  <a:srgbClr val="6C6C6C"/>
                </a:solidFill>
                <a:latin typeface="Cambria"/>
                <a:cs typeface="Cambria"/>
              </a:rPr>
              <a:t>	</a:t>
            </a:r>
            <a:r>
              <a:rPr sz="1400" spc="-20" dirty="0">
                <a:solidFill>
                  <a:srgbClr val="6C6C6C"/>
                </a:solidFill>
                <a:latin typeface="Cambria"/>
                <a:cs typeface="Cambria"/>
              </a:rPr>
              <a:t>−17</a:t>
            </a:r>
            <a:r>
              <a:rPr sz="2100" spc="-30" baseline="5952" dirty="0">
                <a:latin typeface="BIZ UDPGothic"/>
                <a:cs typeface="BIZ UDPGothic"/>
              </a:rPr>
              <a:t>]</a:t>
            </a:r>
            <a:endParaRPr sz="2100" baseline="5952">
              <a:latin typeface="BIZ UDPGothic"/>
              <a:cs typeface="BIZ UDP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90885" y="2277184"/>
            <a:ext cx="284480" cy="114300"/>
            <a:chOff x="4890885" y="2277184"/>
            <a:chExt cx="284480" cy="11430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0885" y="2277184"/>
              <a:ext cx="74068" cy="1094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1200" y="2300943"/>
              <a:ext cx="69840" cy="899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5199" y="2298784"/>
              <a:ext cx="140039" cy="8352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25669" y="2239384"/>
            <a:ext cx="109383" cy="14760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459374" y="2250904"/>
            <a:ext cx="198120" cy="109855"/>
            <a:chOff x="5459374" y="2250904"/>
            <a:chExt cx="198120" cy="109855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59374" y="2250904"/>
              <a:ext cx="93240" cy="10944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85014" y="2269666"/>
              <a:ext cx="72360" cy="79835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09574" y="2209143"/>
            <a:ext cx="21960" cy="1314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81192" y="2230023"/>
            <a:ext cx="135765" cy="111600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2552927" y="2286099"/>
            <a:ext cx="284480" cy="114300"/>
            <a:chOff x="2552927" y="2286099"/>
            <a:chExt cx="284480" cy="114300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2927" y="2286099"/>
              <a:ext cx="74068" cy="10944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3240" y="2309860"/>
              <a:ext cx="69839" cy="899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7241" y="2307699"/>
              <a:ext cx="140039" cy="83520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87709" y="2248299"/>
            <a:ext cx="109382" cy="1476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89879" y="2290059"/>
            <a:ext cx="185760" cy="10115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26206" y="2258380"/>
            <a:ext cx="29907" cy="11375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04160" y="2250819"/>
            <a:ext cx="133200" cy="119159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2273552" y="1147355"/>
            <a:ext cx="3454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204" algn="l"/>
              </a:tabLst>
            </a:pPr>
            <a:r>
              <a:rPr sz="1400" spc="-50" dirty="0">
                <a:solidFill>
                  <a:srgbClr val="00A9FF"/>
                </a:solidFill>
                <a:latin typeface="Cambria"/>
                <a:cs typeface="Cambria"/>
              </a:rPr>
              <a:t>3</a:t>
            </a:r>
            <a:r>
              <a:rPr sz="1400" dirty="0">
                <a:solidFill>
                  <a:srgbClr val="00A9FF"/>
                </a:solidFill>
                <a:latin typeface="Cambria"/>
                <a:cs typeface="Cambria"/>
              </a:rPr>
              <a:t>	</a:t>
            </a:r>
            <a:r>
              <a:rPr sz="1400" spc="-50" dirty="0">
                <a:solidFill>
                  <a:srgbClr val="006FAA"/>
                </a:solidFill>
                <a:latin typeface="Cambria"/>
                <a:cs typeface="Cambria"/>
              </a:rPr>
              <a:t>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59459" y="1239011"/>
            <a:ext cx="654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100" dirty="0">
                <a:solidFill>
                  <a:srgbClr val="00A9FF"/>
                </a:solidFill>
                <a:latin typeface="Cambria"/>
                <a:cs typeface="Cambria"/>
              </a:rPr>
              <a:t>W</a:t>
            </a:r>
            <a:r>
              <a:rPr sz="1400" spc="80" dirty="0">
                <a:solidFill>
                  <a:srgbClr val="00A9FF"/>
                </a:solidFill>
                <a:latin typeface="Cambria"/>
                <a:cs typeface="Cambria"/>
              </a:rPr>
              <a:t> </a:t>
            </a:r>
            <a:r>
              <a:rPr sz="1400" spc="175" dirty="0">
                <a:latin typeface="Cambria"/>
                <a:cs typeface="Cambria"/>
              </a:rPr>
              <a:t>=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2100" spc="-37" baseline="-31746" dirty="0">
                <a:latin typeface="BIZ UDPGothic"/>
                <a:cs typeface="BIZ UDPGothic"/>
              </a:rPr>
              <a:t>[</a:t>
            </a:r>
            <a:r>
              <a:rPr sz="2100" spc="-37" baseline="-37698" dirty="0">
                <a:solidFill>
                  <a:srgbClr val="00A9FF"/>
                </a:solidFill>
                <a:latin typeface="Cambria"/>
                <a:cs typeface="Cambria"/>
              </a:rPr>
              <a:t>4</a:t>
            </a:r>
            <a:endParaRPr sz="2100" baseline="-37698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93592" y="1342669"/>
            <a:ext cx="116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BIZ UDPGothic"/>
                <a:cs typeface="BIZ UDPGothic"/>
              </a:rPr>
              <a:t>]</a:t>
            </a:r>
            <a:endParaRPr sz="1400">
              <a:latin typeface="BIZ UDPGothic"/>
              <a:cs typeface="BIZ UDPGoth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91266" y="1214324"/>
            <a:ext cx="143510" cy="384175"/>
          </a:xfrm>
          <a:custGeom>
            <a:avLst/>
            <a:gdLst/>
            <a:ahLst/>
            <a:cxnLst/>
            <a:rect l="l" t="t" r="r" b="b"/>
            <a:pathLst>
              <a:path w="143510" h="384175">
                <a:moveTo>
                  <a:pt x="0" y="0"/>
                </a:moveTo>
                <a:lnTo>
                  <a:pt x="143235" y="0"/>
                </a:lnTo>
                <a:lnTo>
                  <a:pt x="143235" y="383645"/>
                </a:lnTo>
                <a:lnTo>
                  <a:pt x="0" y="38364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550" y="1239705"/>
            <a:ext cx="648335" cy="178435"/>
          </a:xfrm>
          <a:custGeom>
            <a:avLst/>
            <a:gdLst/>
            <a:ahLst/>
            <a:cxnLst/>
            <a:rect l="l" t="t" r="r" b="b"/>
            <a:pathLst>
              <a:path w="648335" h="178434">
                <a:moveTo>
                  <a:pt x="0" y="0"/>
                </a:moveTo>
                <a:lnTo>
                  <a:pt x="647807" y="0"/>
                </a:lnTo>
                <a:lnTo>
                  <a:pt x="647807" y="178201"/>
                </a:lnTo>
                <a:lnTo>
                  <a:pt x="0" y="17820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946966" y="1128557"/>
            <a:ext cx="69519" cy="17868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16968" y="1128557"/>
            <a:ext cx="69519" cy="178688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5019699" y="1452344"/>
            <a:ext cx="88900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60" dirty="0">
                <a:solidFill>
                  <a:srgbClr val="00A9FF"/>
                </a:solidFill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16956" y="1285301"/>
            <a:ext cx="618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20370" algn="l"/>
              </a:tabLst>
            </a:pPr>
            <a:r>
              <a:rPr sz="1400" spc="-1110" dirty="0">
                <a:solidFill>
                  <a:srgbClr val="00A9FF"/>
                </a:solidFill>
                <a:latin typeface="Cambria"/>
                <a:cs typeface="Cambria"/>
              </a:rPr>
              <a:t>→</a:t>
            </a:r>
            <a:r>
              <a:rPr sz="2100" spc="-89" baseline="-25793" dirty="0">
                <a:solidFill>
                  <a:srgbClr val="00A9FF"/>
                </a:solidFill>
                <a:latin typeface="Cambria"/>
                <a:cs typeface="Cambria"/>
              </a:rPr>
              <a:t>w</a:t>
            </a:r>
            <a:r>
              <a:rPr sz="2100" baseline="-25793" dirty="0">
                <a:solidFill>
                  <a:srgbClr val="00A9FF"/>
                </a:solidFill>
                <a:latin typeface="Cambria"/>
                <a:cs typeface="Cambria"/>
              </a:rPr>
              <a:t>	</a:t>
            </a:r>
            <a:r>
              <a:rPr sz="1400" spc="-1110" dirty="0">
                <a:solidFill>
                  <a:srgbClr val="006FAA"/>
                </a:solidFill>
                <a:latin typeface="Cambria"/>
                <a:cs typeface="Cambria"/>
              </a:rPr>
              <a:t>→</a:t>
            </a:r>
            <a:r>
              <a:rPr sz="2100" spc="-89" baseline="-25793" dirty="0">
                <a:solidFill>
                  <a:srgbClr val="006FAA"/>
                </a:solidFill>
                <a:latin typeface="Cambria"/>
                <a:cs typeface="Cambria"/>
              </a:rPr>
              <a:t>w</a:t>
            </a:r>
            <a:endParaRPr sz="2100" baseline="-25793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89700" y="1452344"/>
            <a:ext cx="88900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60" dirty="0">
                <a:solidFill>
                  <a:srgbClr val="006FAA"/>
                </a:solidFill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946966" y="1680309"/>
            <a:ext cx="69519" cy="17868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316968" y="1680309"/>
            <a:ext cx="69519" cy="178688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5470309" y="1084579"/>
            <a:ext cx="65405" cy="819150"/>
          </a:xfrm>
          <a:custGeom>
            <a:avLst/>
            <a:gdLst/>
            <a:ahLst/>
            <a:cxnLst/>
            <a:rect l="l" t="t" r="r" b="b"/>
            <a:pathLst>
              <a:path w="65404" h="819150">
                <a:moveTo>
                  <a:pt x="64897" y="0"/>
                </a:moveTo>
                <a:lnTo>
                  <a:pt x="0" y="0"/>
                </a:lnTo>
                <a:lnTo>
                  <a:pt x="0" y="8890"/>
                </a:lnTo>
                <a:lnTo>
                  <a:pt x="47117" y="8890"/>
                </a:lnTo>
                <a:lnTo>
                  <a:pt x="47117" y="810260"/>
                </a:lnTo>
                <a:lnTo>
                  <a:pt x="0" y="810260"/>
                </a:lnTo>
                <a:lnTo>
                  <a:pt x="0" y="819150"/>
                </a:lnTo>
                <a:lnTo>
                  <a:pt x="64897" y="819150"/>
                </a:lnTo>
                <a:lnTo>
                  <a:pt x="64897" y="810260"/>
                </a:lnTo>
                <a:lnTo>
                  <a:pt x="64897" y="8890"/>
                </a:lnTo>
                <a:lnTo>
                  <a:pt x="64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88817" y="1313293"/>
            <a:ext cx="4781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200" dirty="0">
                <a:solidFill>
                  <a:srgbClr val="FFA400"/>
                </a:solidFill>
                <a:latin typeface="Cambria"/>
                <a:cs typeface="Cambria"/>
              </a:rPr>
              <a:t>A</a:t>
            </a:r>
            <a:r>
              <a:rPr sz="1500" spc="502" baseline="27777" dirty="0">
                <a:solidFill>
                  <a:srgbClr val="FFA400"/>
                </a:solidFill>
                <a:latin typeface="Cambria"/>
                <a:cs typeface="Cambria"/>
              </a:rPr>
              <a:t>  </a:t>
            </a:r>
            <a:r>
              <a:rPr sz="1400" spc="125" dirty="0">
                <a:latin typeface="Cambria"/>
                <a:cs typeface="Cambria"/>
              </a:rPr>
              <a:t>=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21221" y="1223770"/>
            <a:ext cx="477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285" algn="l"/>
              </a:tabLst>
            </a:pPr>
            <a:r>
              <a:rPr sz="1400" spc="-50" dirty="0">
                <a:solidFill>
                  <a:srgbClr val="FFA400"/>
                </a:solidFill>
                <a:latin typeface="Cambria"/>
                <a:cs typeface="Cambria"/>
              </a:rPr>
              <a:t>1</a:t>
            </a:r>
            <a:r>
              <a:rPr sz="1400" dirty="0">
                <a:solidFill>
                  <a:srgbClr val="FFA400"/>
                </a:solidFill>
                <a:latin typeface="Cambria"/>
                <a:cs typeface="Cambria"/>
              </a:rPr>
              <a:t>	</a:t>
            </a:r>
            <a:r>
              <a:rPr sz="1400" spc="-50" dirty="0">
                <a:solidFill>
                  <a:srgbClr val="FFA400"/>
                </a:solidFill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65064" y="1433041"/>
            <a:ext cx="789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5455" algn="l"/>
              </a:tabLst>
            </a:pPr>
            <a:r>
              <a:rPr sz="2100" spc="52" baseline="5952" dirty="0">
                <a:latin typeface="BIZ UDPGothic"/>
                <a:cs typeface="BIZ UDPGothic"/>
              </a:rPr>
              <a:t>[</a:t>
            </a:r>
            <a:r>
              <a:rPr sz="1400" spc="35" dirty="0">
                <a:solidFill>
                  <a:srgbClr val="A66500"/>
                </a:solidFill>
                <a:latin typeface="Cambria"/>
                <a:cs typeface="Cambria"/>
              </a:rPr>
              <a:t>−1</a:t>
            </a:r>
            <a:r>
              <a:rPr sz="1400" dirty="0">
                <a:solidFill>
                  <a:srgbClr val="A66500"/>
                </a:solidFill>
                <a:latin typeface="Cambria"/>
                <a:cs typeface="Cambria"/>
              </a:rPr>
              <a:t>	</a:t>
            </a:r>
            <a:r>
              <a:rPr sz="1400" spc="35" dirty="0">
                <a:solidFill>
                  <a:srgbClr val="A66500"/>
                </a:solidFill>
                <a:latin typeface="Cambria"/>
                <a:cs typeface="Cambria"/>
              </a:rPr>
              <a:t>−2</a:t>
            </a:r>
            <a:r>
              <a:rPr sz="2100" spc="52" baseline="5952" dirty="0">
                <a:latin typeface="BIZ UDPGothic"/>
                <a:cs typeface="BIZ UDPGothic"/>
              </a:rPr>
              <a:t>]</a:t>
            </a:r>
            <a:endParaRPr sz="2100" baseline="5952">
              <a:latin typeface="BIZ UDPGothic"/>
              <a:cs typeface="BIZ UDP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7123" y="915381"/>
            <a:ext cx="334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30" dirty="0">
                <a:solidFill>
                  <a:srgbClr val="FFA400"/>
                </a:solidFill>
                <a:latin typeface="Cambria"/>
                <a:cs typeface="Cambria"/>
              </a:rPr>
              <a:t>A</a:t>
            </a:r>
            <a:r>
              <a:rPr sz="1400" spc="145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=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94826" y="825859"/>
            <a:ext cx="477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204" algn="l"/>
              </a:tabLst>
            </a:pPr>
            <a:r>
              <a:rPr sz="1400" spc="-50" dirty="0">
                <a:solidFill>
                  <a:srgbClr val="FFA400"/>
                </a:solidFill>
                <a:latin typeface="Cambria"/>
                <a:cs typeface="Cambria"/>
              </a:rPr>
              <a:t>1</a:t>
            </a:r>
            <a:r>
              <a:rPr sz="1400" dirty="0">
                <a:solidFill>
                  <a:srgbClr val="FFA400"/>
                </a:solidFill>
                <a:latin typeface="Cambria"/>
                <a:cs typeface="Cambria"/>
              </a:rPr>
              <a:t>	</a:t>
            </a:r>
            <a:r>
              <a:rPr sz="1400" spc="60" dirty="0">
                <a:solidFill>
                  <a:srgbClr val="A66500"/>
                </a:solidFill>
                <a:latin typeface="Cambria"/>
                <a:cs typeface="Cambria"/>
              </a:rPr>
              <a:t>−1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04503" y="1019038"/>
            <a:ext cx="2051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BIZ UDPGothic"/>
                <a:cs typeface="BIZ UDPGothic"/>
              </a:rPr>
              <a:t>[</a:t>
            </a:r>
            <a:r>
              <a:rPr sz="2100" spc="-37" baseline="-5952" dirty="0">
                <a:solidFill>
                  <a:srgbClr val="FFA400"/>
                </a:solidFill>
                <a:latin typeface="Cambria"/>
                <a:cs typeface="Cambria"/>
              </a:rPr>
              <a:t>2</a:t>
            </a:r>
            <a:endParaRPr sz="2100" baseline="-5952">
              <a:latin typeface="Cambria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25966" y="1035129"/>
            <a:ext cx="336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rgbClr val="A66500"/>
                </a:solidFill>
                <a:latin typeface="Cambria"/>
                <a:cs typeface="Cambria"/>
              </a:rPr>
              <a:t>−2</a:t>
            </a:r>
            <a:r>
              <a:rPr sz="2100" spc="52" baseline="5952" dirty="0">
                <a:latin typeface="BIZ UDPGothic"/>
                <a:cs typeface="BIZ UDPGothic"/>
              </a:rPr>
              <a:t>]</a:t>
            </a:r>
            <a:endParaRPr sz="2100" baseline="5952">
              <a:latin typeface="BIZ UDPGothic"/>
              <a:cs typeface="BIZ UDP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99410" y="2453348"/>
            <a:ext cx="147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80" dirty="0">
                <a:latin typeface="Cambria"/>
                <a:cs typeface="Cambria"/>
              </a:rPr>
              <a:t>=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735743" y="2246629"/>
            <a:ext cx="65405" cy="704850"/>
          </a:xfrm>
          <a:custGeom>
            <a:avLst/>
            <a:gdLst/>
            <a:ahLst/>
            <a:cxnLst/>
            <a:rect l="l" t="t" r="r" b="b"/>
            <a:pathLst>
              <a:path w="65404" h="704850">
                <a:moveTo>
                  <a:pt x="64897" y="0"/>
                </a:moveTo>
                <a:lnTo>
                  <a:pt x="0" y="0"/>
                </a:lnTo>
                <a:lnTo>
                  <a:pt x="0" y="8890"/>
                </a:lnTo>
                <a:lnTo>
                  <a:pt x="0" y="695960"/>
                </a:lnTo>
                <a:lnTo>
                  <a:pt x="0" y="704850"/>
                </a:lnTo>
                <a:lnTo>
                  <a:pt x="64897" y="704850"/>
                </a:lnTo>
                <a:lnTo>
                  <a:pt x="64897" y="695960"/>
                </a:lnTo>
                <a:lnTo>
                  <a:pt x="17780" y="695960"/>
                </a:lnTo>
                <a:lnTo>
                  <a:pt x="17780" y="8890"/>
                </a:lnTo>
                <a:lnTo>
                  <a:pt x="64897" y="8890"/>
                </a:lnTo>
                <a:lnTo>
                  <a:pt x="64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810012" y="2304988"/>
            <a:ext cx="511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A400"/>
                </a:solidFill>
                <a:latin typeface="Cambria"/>
                <a:cs typeface="Cambria"/>
              </a:rPr>
              <a:t>a</a:t>
            </a:r>
            <a:r>
              <a:rPr sz="1400" spc="-50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r>
              <a:rPr sz="1500" baseline="-13888" dirty="0">
                <a:solidFill>
                  <a:srgbClr val="FFA400"/>
                </a:solidFill>
                <a:latin typeface="Cambria"/>
                <a:cs typeface="Cambria"/>
              </a:rPr>
              <a:t>1</a:t>
            </a:r>
            <a:r>
              <a:rPr sz="1500" spc="60" baseline="-13888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r>
              <a:rPr sz="1400" spc="-85" dirty="0">
                <a:solidFill>
                  <a:srgbClr val="00A9FF"/>
                </a:solidFill>
                <a:latin typeface="Cambria"/>
                <a:cs typeface="Cambria"/>
              </a:rPr>
              <a:t>w</a:t>
            </a:r>
            <a:r>
              <a:rPr sz="1400" spc="-170" dirty="0">
                <a:solidFill>
                  <a:srgbClr val="00A9FF"/>
                </a:solidFill>
                <a:latin typeface="Cambria"/>
                <a:cs typeface="Cambria"/>
              </a:rPr>
              <a:t> </a:t>
            </a:r>
            <a:r>
              <a:rPr sz="1500" spc="-75" baseline="-25000" dirty="0">
                <a:solidFill>
                  <a:srgbClr val="00A9FF"/>
                </a:solidFill>
                <a:latin typeface="Cambria"/>
                <a:cs typeface="Cambria"/>
              </a:rPr>
              <a:t>1</a:t>
            </a:r>
            <a:endParaRPr sz="1500" baseline="-25000">
              <a:latin typeface="Cambria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54462" y="2220577"/>
            <a:ext cx="11360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69925" algn="l"/>
              </a:tabLst>
            </a:pPr>
            <a:r>
              <a:rPr sz="1400" spc="50" dirty="0">
                <a:solidFill>
                  <a:srgbClr val="FFA400"/>
                </a:solidFill>
                <a:latin typeface="Cambria"/>
                <a:cs typeface="Cambria"/>
              </a:rPr>
              <a:t>→</a:t>
            </a:r>
            <a:r>
              <a:rPr sz="1500" i="1" spc="75" baseline="16666" dirty="0">
                <a:solidFill>
                  <a:srgbClr val="FFA400"/>
                </a:solidFill>
                <a:latin typeface="Times New Roman"/>
                <a:cs typeface="Times New Roman"/>
              </a:rPr>
              <a:t>T</a:t>
            </a:r>
            <a:r>
              <a:rPr sz="1500" i="1" spc="-187" baseline="16666" dirty="0">
                <a:solidFill>
                  <a:srgbClr val="FFA400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rgbClr val="00A9FF"/>
                </a:solidFill>
                <a:latin typeface="Cambria"/>
                <a:cs typeface="Cambria"/>
              </a:rPr>
              <a:t>→</a:t>
            </a:r>
            <a:r>
              <a:rPr sz="1400" dirty="0">
                <a:solidFill>
                  <a:srgbClr val="00A9FF"/>
                </a:solidFill>
                <a:latin typeface="Cambria"/>
                <a:cs typeface="Cambria"/>
              </a:rPr>
              <a:t>	</a:t>
            </a:r>
            <a:r>
              <a:rPr sz="1400" spc="50" dirty="0">
                <a:solidFill>
                  <a:srgbClr val="FFA400"/>
                </a:solidFill>
                <a:latin typeface="Cambria"/>
                <a:cs typeface="Cambria"/>
              </a:rPr>
              <a:t>→</a:t>
            </a:r>
            <a:r>
              <a:rPr sz="1500" i="1" spc="75" baseline="16666" dirty="0">
                <a:solidFill>
                  <a:srgbClr val="FFA400"/>
                </a:solidFill>
                <a:latin typeface="Times New Roman"/>
                <a:cs typeface="Times New Roman"/>
              </a:rPr>
              <a:t>T</a:t>
            </a:r>
            <a:r>
              <a:rPr sz="1500" i="1" spc="-187" baseline="16666" dirty="0">
                <a:solidFill>
                  <a:srgbClr val="FFA400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6FAA"/>
                </a:solidFill>
                <a:latin typeface="Cambria"/>
                <a:cs typeface="Cambria"/>
              </a:rPr>
              <a:t>→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429616" y="2304988"/>
            <a:ext cx="511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A400"/>
                </a:solidFill>
                <a:latin typeface="Cambria"/>
                <a:cs typeface="Cambria"/>
              </a:rPr>
              <a:t>a</a:t>
            </a:r>
            <a:r>
              <a:rPr sz="1400" spc="-50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r>
              <a:rPr sz="1500" baseline="-13888" dirty="0">
                <a:solidFill>
                  <a:srgbClr val="FFA400"/>
                </a:solidFill>
                <a:latin typeface="Cambria"/>
                <a:cs typeface="Cambria"/>
              </a:rPr>
              <a:t>1</a:t>
            </a:r>
            <a:r>
              <a:rPr sz="1500" spc="60" baseline="-13888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r>
              <a:rPr sz="1400" spc="-85" dirty="0">
                <a:solidFill>
                  <a:srgbClr val="006FAA"/>
                </a:solidFill>
                <a:latin typeface="Cambria"/>
                <a:cs typeface="Cambria"/>
              </a:rPr>
              <a:t>w</a:t>
            </a:r>
            <a:r>
              <a:rPr sz="1400" spc="-170" dirty="0">
                <a:solidFill>
                  <a:srgbClr val="006FAA"/>
                </a:solidFill>
                <a:latin typeface="Cambria"/>
                <a:cs typeface="Cambria"/>
              </a:rPr>
              <a:t> </a:t>
            </a:r>
            <a:r>
              <a:rPr sz="1500" spc="-75" baseline="-13888" dirty="0">
                <a:solidFill>
                  <a:srgbClr val="006FAA"/>
                </a:solidFill>
                <a:latin typeface="Cambria"/>
                <a:cs typeface="Cambria"/>
              </a:rPr>
              <a:t>2</a:t>
            </a:r>
            <a:endParaRPr sz="1500" baseline="-13888">
              <a:latin typeface="Cambria"/>
              <a:cs typeface="Cambr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810012" y="2656998"/>
            <a:ext cx="511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A66500"/>
                </a:solidFill>
                <a:latin typeface="Cambria"/>
                <a:cs typeface="Cambria"/>
              </a:rPr>
              <a:t>a</a:t>
            </a:r>
            <a:r>
              <a:rPr sz="1400" spc="-50" dirty="0">
                <a:solidFill>
                  <a:srgbClr val="A66500"/>
                </a:solidFill>
                <a:latin typeface="Cambria"/>
                <a:cs typeface="Cambria"/>
              </a:rPr>
              <a:t> </a:t>
            </a:r>
            <a:r>
              <a:rPr sz="1500" baseline="-13888" dirty="0">
                <a:solidFill>
                  <a:srgbClr val="A66500"/>
                </a:solidFill>
                <a:latin typeface="Cambria"/>
                <a:cs typeface="Cambria"/>
              </a:rPr>
              <a:t>2</a:t>
            </a:r>
            <a:r>
              <a:rPr sz="1500" spc="60" baseline="-13888" dirty="0">
                <a:solidFill>
                  <a:srgbClr val="A66500"/>
                </a:solidFill>
                <a:latin typeface="Cambria"/>
                <a:cs typeface="Cambria"/>
              </a:rPr>
              <a:t> </a:t>
            </a:r>
            <a:r>
              <a:rPr sz="1400" spc="-85" dirty="0">
                <a:solidFill>
                  <a:srgbClr val="00A9FF"/>
                </a:solidFill>
                <a:latin typeface="Cambria"/>
                <a:cs typeface="Cambria"/>
              </a:rPr>
              <a:t>w</a:t>
            </a:r>
            <a:r>
              <a:rPr sz="1400" spc="-170" dirty="0">
                <a:solidFill>
                  <a:srgbClr val="00A9FF"/>
                </a:solidFill>
                <a:latin typeface="Cambria"/>
                <a:cs typeface="Cambria"/>
              </a:rPr>
              <a:t> </a:t>
            </a:r>
            <a:r>
              <a:rPr sz="1500" spc="-75" baseline="-25000" dirty="0">
                <a:solidFill>
                  <a:srgbClr val="00A9FF"/>
                </a:solidFill>
                <a:latin typeface="Cambria"/>
                <a:cs typeface="Cambria"/>
              </a:rPr>
              <a:t>1</a:t>
            </a:r>
            <a:endParaRPr sz="1500" baseline="-25000">
              <a:latin typeface="Cambria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754462" y="2572586"/>
            <a:ext cx="11360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69925" algn="l"/>
              </a:tabLst>
            </a:pPr>
            <a:r>
              <a:rPr sz="1400" spc="50" dirty="0">
                <a:solidFill>
                  <a:srgbClr val="A66500"/>
                </a:solidFill>
                <a:latin typeface="Cambria"/>
                <a:cs typeface="Cambria"/>
              </a:rPr>
              <a:t>→</a:t>
            </a:r>
            <a:r>
              <a:rPr sz="1500" i="1" spc="75" baseline="16666" dirty="0">
                <a:solidFill>
                  <a:srgbClr val="A66500"/>
                </a:solidFill>
                <a:latin typeface="Times New Roman"/>
                <a:cs typeface="Times New Roman"/>
              </a:rPr>
              <a:t>T</a:t>
            </a:r>
            <a:r>
              <a:rPr sz="1500" i="1" spc="-187" baseline="16666" dirty="0">
                <a:solidFill>
                  <a:srgbClr val="A66500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rgbClr val="00A9FF"/>
                </a:solidFill>
                <a:latin typeface="Cambria"/>
                <a:cs typeface="Cambria"/>
              </a:rPr>
              <a:t>→</a:t>
            </a:r>
            <a:r>
              <a:rPr sz="1400" dirty="0">
                <a:solidFill>
                  <a:srgbClr val="00A9FF"/>
                </a:solidFill>
                <a:latin typeface="Cambria"/>
                <a:cs typeface="Cambria"/>
              </a:rPr>
              <a:t>	</a:t>
            </a:r>
            <a:r>
              <a:rPr sz="1400" spc="50" dirty="0">
                <a:solidFill>
                  <a:srgbClr val="A66500"/>
                </a:solidFill>
                <a:latin typeface="Cambria"/>
                <a:cs typeface="Cambria"/>
              </a:rPr>
              <a:t>→</a:t>
            </a:r>
            <a:r>
              <a:rPr sz="1500" i="1" spc="75" baseline="16666" dirty="0">
                <a:solidFill>
                  <a:srgbClr val="A66500"/>
                </a:solidFill>
                <a:latin typeface="Times New Roman"/>
                <a:cs typeface="Times New Roman"/>
              </a:rPr>
              <a:t>T</a:t>
            </a:r>
            <a:r>
              <a:rPr sz="1500" i="1" spc="-187" baseline="16666" dirty="0">
                <a:solidFill>
                  <a:srgbClr val="A66500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6FAA"/>
                </a:solidFill>
                <a:latin typeface="Cambria"/>
                <a:cs typeface="Cambria"/>
              </a:rPr>
              <a:t>→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429616" y="2656998"/>
            <a:ext cx="511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A66500"/>
                </a:solidFill>
                <a:latin typeface="Cambria"/>
                <a:cs typeface="Cambria"/>
              </a:rPr>
              <a:t>a</a:t>
            </a:r>
            <a:r>
              <a:rPr sz="1400" spc="-50" dirty="0">
                <a:solidFill>
                  <a:srgbClr val="A66500"/>
                </a:solidFill>
                <a:latin typeface="Cambria"/>
                <a:cs typeface="Cambria"/>
              </a:rPr>
              <a:t> </a:t>
            </a:r>
            <a:r>
              <a:rPr sz="1500" baseline="-13888" dirty="0">
                <a:solidFill>
                  <a:srgbClr val="A66500"/>
                </a:solidFill>
                <a:latin typeface="Cambria"/>
                <a:cs typeface="Cambria"/>
              </a:rPr>
              <a:t>2</a:t>
            </a:r>
            <a:r>
              <a:rPr sz="1500" spc="60" baseline="-13888" dirty="0">
                <a:solidFill>
                  <a:srgbClr val="A66500"/>
                </a:solidFill>
                <a:latin typeface="Cambria"/>
                <a:cs typeface="Cambria"/>
              </a:rPr>
              <a:t> </a:t>
            </a:r>
            <a:r>
              <a:rPr sz="1400" spc="-85" dirty="0">
                <a:solidFill>
                  <a:srgbClr val="006FAA"/>
                </a:solidFill>
                <a:latin typeface="Cambria"/>
                <a:cs typeface="Cambria"/>
              </a:rPr>
              <a:t>w</a:t>
            </a:r>
            <a:r>
              <a:rPr sz="1400" spc="-170" dirty="0">
                <a:solidFill>
                  <a:srgbClr val="006FAA"/>
                </a:solidFill>
                <a:latin typeface="Cambria"/>
                <a:cs typeface="Cambria"/>
              </a:rPr>
              <a:t> </a:t>
            </a:r>
            <a:r>
              <a:rPr sz="1500" spc="-75" baseline="-13888" dirty="0">
                <a:solidFill>
                  <a:srgbClr val="006FAA"/>
                </a:solidFill>
                <a:latin typeface="Cambria"/>
                <a:cs typeface="Cambria"/>
              </a:rPr>
              <a:t>2</a:t>
            </a:r>
            <a:endParaRPr sz="1500" baseline="-13888">
              <a:latin typeface="Cambria"/>
              <a:cs typeface="Cambri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002758" y="1445230"/>
            <a:ext cx="648335" cy="178435"/>
          </a:xfrm>
          <a:custGeom>
            <a:avLst/>
            <a:gdLst/>
            <a:ahLst/>
            <a:cxnLst/>
            <a:rect l="l" t="t" r="r" b="b"/>
            <a:pathLst>
              <a:path w="648335" h="178434">
                <a:moveTo>
                  <a:pt x="0" y="0"/>
                </a:moveTo>
                <a:lnTo>
                  <a:pt x="647807" y="0"/>
                </a:lnTo>
                <a:lnTo>
                  <a:pt x="647807" y="178201"/>
                </a:lnTo>
                <a:lnTo>
                  <a:pt x="0" y="17820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8" name="object 6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460721" y="2916546"/>
            <a:ext cx="69120" cy="209852"/>
          </a:xfrm>
          <a:prstGeom prst="rect">
            <a:avLst/>
          </a:prstGeom>
        </p:spPr>
      </p:pic>
      <p:grpSp>
        <p:nvGrpSpPr>
          <p:cNvPr id="69" name="object 69"/>
          <p:cNvGrpSpPr/>
          <p:nvPr/>
        </p:nvGrpSpPr>
        <p:grpSpPr>
          <a:xfrm>
            <a:off x="2579161" y="2949675"/>
            <a:ext cx="161925" cy="134620"/>
            <a:chOff x="2579161" y="2949675"/>
            <a:chExt cx="161925" cy="134620"/>
          </a:xfrm>
        </p:grpSpPr>
        <p:pic>
          <p:nvPicPr>
            <p:cNvPr id="70" name="object 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79161" y="2994292"/>
              <a:ext cx="46440" cy="2843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51918" y="2949675"/>
              <a:ext cx="88847" cy="134234"/>
            </a:xfrm>
            <a:prstGeom prst="rect">
              <a:avLst/>
            </a:prstGeom>
          </p:spPr>
        </p:pic>
      </p:grpSp>
      <p:pic>
        <p:nvPicPr>
          <p:cNvPr id="72" name="object 7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792281" y="2983851"/>
            <a:ext cx="72360" cy="84600"/>
          </a:xfrm>
          <a:prstGeom prst="rect">
            <a:avLst/>
          </a:prstGeom>
        </p:spPr>
      </p:pic>
      <p:grpSp>
        <p:nvGrpSpPr>
          <p:cNvPr id="73" name="object 73"/>
          <p:cNvGrpSpPr/>
          <p:nvPr/>
        </p:nvGrpSpPr>
        <p:grpSpPr>
          <a:xfrm>
            <a:off x="2939483" y="2874051"/>
            <a:ext cx="160655" cy="264795"/>
            <a:chOff x="2939483" y="2874051"/>
            <a:chExt cx="160655" cy="264795"/>
          </a:xfrm>
        </p:grpSpPr>
        <p:pic>
          <p:nvPicPr>
            <p:cNvPr id="74" name="object 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9483" y="2946051"/>
              <a:ext cx="85398" cy="12095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29521" y="2874051"/>
              <a:ext cx="70560" cy="264240"/>
            </a:xfrm>
            <a:prstGeom prst="rect">
              <a:avLst/>
            </a:prstGeom>
          </p:spPr>
        </p:pic>
      </p:grpSp>
      <p:pic>
        <p:nvPicPr>
          <p:cNvPr id="76" name="object 7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156601" y="2946051"/>
            <a:ext cx="71640" cy="134280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2963641" y="3378772"/>
            <a:ext cx="349250" cy="140970"/>
            <a:chOff x="2963641" y="3378772"/>
            <a:chExt cx="349250" cy="140970"/>
          </a:xfrm>
        </p:grpSpPr>
        <p:pic>
          <p:nvPicPr>
            <p:cNvPr id="78" name="object 7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63641" y="3437811"/>
              <a:ext cx="74880" cy="1979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64082" y="3385971"/>
              <a:ext cx="104399" cy="13356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82522" y="3378772"/>
              <a:ext cx="130320" cy="138959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2727841" y="3193011"/>
            <a:ext cx="189865" cy="130175"/>
            <a:chOff x="2727841" y="3193011"/>
            <a:chExt cx="189865" cy="130175"/>
          </a:xfrm>
        </p:grpSpPr>
        <p:pic>
          <p:nvPicPr>
            <p:cNvPr id="82" name="object 8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27841" y="3230092"/>
              <a:ext cx="51120" cy="2340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803442" y="3193011"/>
              <a:ext cx="113759" cy="129959"/>
            </a:xfrm>
            <a:prstGeom prst="rect">
              <a:avLst/>
            </a:prstGeom>
          </p:spPr>
        </p:pic>
      </p:grpSp>
      <p:pic>
        <p:nvPicPr>
          <p:cNvPr id="84" name="object 8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150122" y="3184703"/>
            <a:ext cx="91439" cy="112735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418321" y="3211856"/>
            <a:ext cx="81359" cy="27472"/>
          </a:xfrm>
          <a:prstGeom prst="rect">
            <a:avLst/>
          </a:prstGeom>
        </p:spPr>
      </p:pic>
      <p:grpSp>
        <p:nvGrpSpPr>
          <p:cNvPr id="86" name="object 86"/>
          <p:cNvGrpSpPr/>
          <p:nvPr/>
        </p:nvGrpSpPr>
        <p:grpSpPr>
          <a:xfrm>
            <a:off x="3187922" y="2754892"/>
            <a:ext cx="811530" cy="561340"/>
            <a:chOff x="3187922" y="2754892"/>
            <a:chExt cx="811530" cy="561340"/>
          </a:xfrm>
        </p:grpSpPr>
        <p:pic>
          <p:nvPicPr>
            <p:cNvPr id="87" name="object 8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282172" y="2892425"/>
              <a:ext cx="127149" cy="22641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415802" y="2956517"/>
              <a:ext cx="90719" cy="11946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545042" y="2989251"/>
              <a:ext cx="55800" cy="8028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52962" y="2988532"/>
              <a:ext cx="76320" cy="77399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669242" y="2945332"/>
              <a:ext cx="95760" cy="14975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783002" y="2896012"/>
              <a:ext cx="73800" cy="23508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558402" y="3165652"/>
              <a:ext cx="81639" cy="15048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187922" y="2754892"/>
              <a:ext cx="811079" cy="146159"/>
            </a:xfrm>
            <a:prstGeom prst="rect">
              <a:avLst/>
            </a:prstGeom>
          </p:spPr>
        </p:pic>
      </p:grpSp>
      <p:pic>
        <p:nvPicPr>
          <p:cNvPr id="95" name="object 9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91122" y="2636134"/>
            <a:ext cx="185759" cy="101159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27447" y="2604454"/>
            <a:ext cx="29907" cy="113759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005401" y="2596893"/>
            <a:ext cx="133200" cy="119159"/>
          </a:xfrm>
          <a:prstGeom prst="rect">
            <a:avLst/>
          </a:prstGeom>
        </p:spPr>
      </p:pic>
      <p:grpSp>
        <p:nvGrpSpPr>
          <p:cNvPr id="98" name="object 98"/>
          <p:cNvGrpSpPr/>
          <p:nvPr/>
        </p:nvGrpSpPr>
        <p:grpSpPr>
          <a:xfrm>
            <a:off x="2038540" y="2664891"/>
            <a:ext cx="353060" cy="105410"/>
            <a:chOff x="2038540" y="2664891"/>
            <a:chExt cx="353060" cy="105410"/>
          </a:xfrm>
        </p:grpSpPr>
        <p:pic>
          <p:nvPicPr>
            <p:cNvPr id="99" name="object 9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038540" y="2680731"/>
              <a:ext cx="88559" cy="8100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148700" y="2676772"/>
              <a:ext cx="71999" cy="9324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253438" y="2664891"/>
              <a:ext cx="137924" cy="104040"/>
            </a:xfrm>
            <a:prstGeom prst="rect">
              <a:avLst/>
            </a:prstGeom>
          </p:spPr>
        </p:pic>
      </p:grpSp>
      <p:pic>
        <p:nvPicPr>
          <p:cNvPr id="102" name="object 10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448939" y="2632463"/>
            <a:ext cx="130679" cy="111657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179161" y="2978091"/>
            <a:ext cx="71639" cy="83839"/>
          </a:xfrm>
          <a:prstGeom prst="rect">
            <a:avLst/>
          </a:prstGeom>
        </p:spPr>
      </p:pic>
      <p:grpSp>
        <p:nvGrpSpPr>
          <p:cNvPr id="104" name="object 104"/>
          <p:cNvGrpSpPr/>
          <p:nvPr/>
        </p:nvGrpSpPr>
        <p:grpSpPr>
          <a:xfrm>
            <a:off x="6318811" y="2867211"/>
            <a:ext cx="227965" cy="283210"/>
            <a:chOff x="6318811" y="2867211"/>
            <a:chExt cx="227965" cy="283210"/>
          </a:xfrm>
        </p:grpSpPr>
        <p:pic>
          <p:nvPicPr>
            <p:cNvPr id="105" name="object 10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318811" y="2881971"/>
              <a:ext cx="105900" cy="217079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443041" y="2867211"/>
              <a:ext cx="103319" cy="282960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5586242" y="3430612"/>
            <a:ext cx="311785" cy="172085"/>
            <a:chOff x="5586242" y="3430612"/>
            <a:chExt cx="311785" cy="172085"/>
          </a:xfrm>
        </p:grpSpPr>
        <p:pic>
          <p:nvPicPr>
            <p:cNvPr id="108" name="object 10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586242" y="3468772"/>
              <a:ext cx="66960" cy="20519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697122" y="3435652"/>
              <a:ext cx="30239" cy="16200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765162" y="3430612"/>
              <a:ext cx="132454" cy="171720"/>
            </a:xfrm>
            <a:prstGeom prst="rect">
              <a:avLst/>
            </a:prstGeom>
          </p:spPr>
        </p:pic>
      </p:grpSp>
      <p:grpSp>
        <p:nvGrpSpPr>
          <p:cNvPr id="111" name="object 111"/>
          <p:cNvGrpSpPr/>
          <p:nvPr/>
        </p:nvGrpSpPr>
        <p:grpSpPr>
          <a:xfrm>
            <a:off x="5230562" y="3181132"/>
            <a:ext cx="226695" cy="159385"/>
            <a:chOff x="5230562" y="3181132"/>
            <a:chExt cx="226695" cy="159385"/>
          </a:xfrm>
        </p:grpSpPr>
        <p:pic>
          <p:nvPicPr>
            <p:cNvPr id="112" name="object 11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230562" y="3236572"/>
              <a:ext cx="82799" cy="28439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351552" y="3181132"/>
              <a:ext cx="105420" cy="159119"/>
            </a:xfrm>
            <a:prstGeom prst="rect">
              <a:avLst/>
            </a:prstGeom>
          </p:spPr>
        </p:pic>
      </p:grpSp>
      <p:pic>
        <p:nvPicPr>
          <p:cNvPr id="114" name="object 114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58164" y="3216052"/>
            <a:ext cx="133157" cy="136799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6141759" y="3235852"/>
            <a:ext cx="89206" cy="110519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5709362" y="3214251"/>
            <a:ext cx="102240" cy="114119"/>
          </a:xfrm>
          <a:prstGeom prst="rect">
            <a:avLst/>
          </a:prstGeom>
        </p:spPr>
      </p:pic>
      <p:grpSp>
        <p:nvGrpSpPr>
          <p:cNvPr id="117" name="object 117"/>
          <p:cNvGrpSpPr/>
          <p:nvPr/>
        </p:nvGrpSpPr>
        <p:grpSpPr>
          <a:xfrm>
            <a:off x="5547945" y="2548725"/>
            <a:ext cx="198120" cy="109855"/>
            <a:chOff x="5547945" y="2548725"/>
            <a:chExt cx="198120" cy="109855"/>
          </a:xfrm>
        </p:grpSpPr>
        <p:pic>
          <p:nvPicPr>
            <p:cNvPr id="118" name="object 1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47945" y="2548725"/>
              <a:ext cx="93240" cy="109440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3585" y="2567487"/>
              <a:ext cx="72360" cy="79835"/>
            </a:xfrm>
            <a:prstGeom prst="rect">
              <a:avLst/>
            </a:prstGeom>
          </p:spPr>
        </p:pic>
      </p:grpSp>
      <p:pic>
        <p:nvPicPr>
          <p:cNvPr id="120" name="object 1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98145" y="2506966"/>
            <a:ext cx="21960" cy="131400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69762" y="2527846"/>
            <a:ext cx="135765" cy="111600"/>
          </a:xfrm>
          <a:prstGeom prst="rect">
            <a:avLst/>
          </a:prstGeom>
        </p:spPr>
      </p:pic>
      <p:grpSp>
        <p:nvGrpSpPr>
          <p:cNvPr id="122" name="object 122"/>
          <p:cNvGrpSpPr/>
          <p:nvPr/>
        </p:nvGrpSpPr>
        <p:grpSpPr>
          <a:xfrm>
            <a:off x="4592642" y="2246629"/>
            <a:ext cx="1527810" cy="890905"/>
            <a:chOff x="4592642" y="2246629"/>
            <a:chExt cx="1527810" cy="890905"/>
          </a:xfrm>
        </p:grpSpPr>
        <p:sp>
          <p:nvSpPr>
            <p:cNvPr id="123" name="object 123"/>
            <p:cNvSpPr/>
            <p:nvPr/>
          </p:nvSpPr>
          <p:spPr>
            <a:xfrm>
              <a:off x="4907026" y="2246629"/>
              <a:ext cx="65405" cy="704850"/>
            </a:xfrm>
            <a:custGeom>
              <a:avLst/>
              <a:gdLst/>
              <a:ahLst/>
              <a:cxnLst/>
              <a:rect l="l" t="t" r="r" b="b"/>
              <a:pathLst>
                <a:path w="65404" h="704850">
                  <a:moveTo>
                    <a:pt x="64897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47117" y="8890"/>
                  </a:lnTo>
                  <a:lnTo>
                    <a:pt x="47117" y="695960"/>
                  </a:lnTo>
                  <a:lnTo>
                    <a:pt x="0" y="695960"/>
                  </a:lnTo>
                  <a:lnTo>
                    <a:pt x="0" y="704850"/>
                  </a:lnTo>
                  <a:lnTo>
                    <a:pt x="64897" y="704850"/>
                  </a:lnTo>
                  <a:lnTo>
                    <a:pt x="64897" y="695960"/>
                  </a:lnTo>
                  <a:lnTo>
                    <a:pt x="64897" y="8890"/>
                  </a:lnTo>
                  <a:lnTo>
                    <a:pt x="64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003451" y="2896732"/>
              <a:ext cx="150070" cy="214199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168642" y="2939914"/>
              <a:ext cx="124559" cy="163476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892874" y="2589652"/>
              <a:ext cx="88559" cy="81000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003034" y="2585691"/>
              <a:ext cx="71999" cy="93240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107772" y="2573812"/>
              <a:ext cx="137924" cy="104040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303273" y="2541384"/>
              <a:ext cx="130679" cy="111657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340001" y="2973732"/>
              <a:ext cx="60839" cy="90039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432882" y="2906829"/>
              <a:ext cx="97920" cy="177447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555325" y="2862532"/>
              <a:ext cx="76232" cy="27072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689171" y="2949291"/>
              <a:ext cx="105900" cy="114119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838241" y="2866503"/>
              <a:ext cx="53999" cy="270698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935802" y="2993211"/>
              <a:ext cx="67680" cy="18720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996307" y="2921572"/>
              <a:ext cx="123789" cy="186120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592642" y="2771811"/>
              <a:ext cx="1168199" cy="137160"/>
            </a:xfrm>
            <a:prstGeom prst="rect">
              <a:avLst/>
            </a:prstGeom>
          </p:spPr>
        </p:pic>
      </p:grpSp>
      <p:grpSp>
        <p:nvGrpSpPr>
          <p:cNvPr id="138" name="object 138"/>
          <p:cNvGrpSpPr/>
          <p:nvPr/>
        </p:nvGrpSpPr>
        <p:grpSpPr>
          <a:xfrm>
            <a:off x="5900348" y="3728292"/>
            <a:ext cx="638175" cy="435609"/>
            <a:chOff x="5900348" y="3728292"/>
            <a:chExt cx="638175" cy="435609"/>
          </a:xfrm>
        </p:grpSpPr>
        <p:pic>
          <p:nvPicPr>
            <p:cNvPr id="139" name="object 13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900348" y="3806772"/>
              <a:ext cx="87839" cy="184679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026708" y="3811092"/>
              <a:ext cx="68400" cy="84240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116672" y="3793812"/>
              <a:ext cx="90433" cy="97560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225429" y="3804938"/>
              <a:ext cx="65160" cy="95828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309668" y="3786251"/>
              <a:ext cx="81359" cy="85680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411908" y="3728292"/>
              <a:ext cx="126359" cy="181439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911508" y="4064892"/>
              <a:ext cx="138240" cy="99000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6079308" y="3992911"/>
              <a:ext cx="189319" cy="159442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6264668" y="4003534"/>
              <a:ext cx="232199" cy="144518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451149" y="4040803"/>
              <a:ext cx="68040" cy="101817"/>
            </a:xfrm>
            <a:prstGeom prst="rect">
              <a:avLst/>
            </a:prstGeom>
          </p:spPr>
        </p:pic>
      </p:grpSp>
      <p:grpSp>
        <p:nvGrpSpPr>
          <p:cNvPr id="149" name="object 149"/>
          <p:cNvGrpSpPr/>
          <p:nvPr/>
        </p:nvGrpSpPr>
        <p:grpSpPr>
          <a:xfrm>
            <a:off x="6679028" y="3694452"/>
            <a:ext cx="489584" cy="182245"/>
            <a:chOff x="6679028" y="3694452"/>
            <a:chExt cx="489584" cy="182245"/>
          </a:xfrm>
        </p:grpSpPr>
        <p:pic>
          <p:nvPicPr>
            <p:cNvPr id="150" name="object 15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679028" y="3755652"/>
              <a:ext cx="80640" cy="95760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785588" y="3694452"/>
              <a:ext cx="156690" cy="176759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6969908" y="3761807"/>
              <a:ext cx="95399" cy="92450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7064228" y="3768223"/>
              <a:ext cx="104040" cy="108418"/>
            </a:xfrm>
            <a:prstGeom prst="rect">
              <a:avLst/>
            </a:prstGeom>
          </p:spPr>
        </p:pic>
      </p:grpSp>
      <p:grpSp>
        <p:nvGrpSpPr>
          <p:cNvPr id="154" name="object 154"/>
          <p:cNvGrpSpPr/>
          <p:nvPr/>
        </p:nvGrpSpPr>
        <p:grpSpPr>
          <a:xfrm>
            <a:off x="7259375" y="3698771"/>
            <a:ext cx="335280" cy="165100"/>
            <a:chOff x="7259375" y="3698771"/>
            <a:chExt cx="335280" cy="165100"/>
          </a:xfrm>
        </p:grpSpPr>
        <p:pic>
          <p:nvPicPr>
            <p:cNvPr id="155" name="object 155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7259375" y="3698771"/>
              <a:ext cx="126375" cy="163080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7401188" y="3764652"/>
              <a:ext cx="83879" cy="92880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7500909" y="3758502"/>
              <a:ext cx="93600" cy="104820"/>
            </a:xfrm>
            <a:prstGeom prst="rect">
              <a:avLst/>
            </a:prstGeom>
          </p:spPr>
        </p:pic>
      </p:grpSp>
      <p:grpSp>
        <p:nvGrpSpPr>
          <p:cNvPr id="158" name="object 158"/>
          <p:cNvGrpSpPr/>
          <p:nvPr/>
        </p:nvGrpSpPr>
        <p:grpSpPr>
          <a:xfrm>
            <a:off x="6611349" y="3944652"/>
            <a:ext cx="1413510" cy="504825"/>
            <a:chOff x="6611349" y="3944652"/>
            <a:chExt cx="1413510" cy="504825"/>
          </a:xfrm>
        </p:grpSpPr>
        <p:pic>
          <p:nvPicPr>
            <p:cNvPr id="159" name="object 159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6611349" y="4046892"/>
              <a:ext cx="146159" cy="109080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6772628" y="3963372"/>
              <a:ext cx="374040" cy="225000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7103108" y="3996852"/>
              <a:ext cx="146382" cy="161640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7288148" y="4058052"/>
              <a:ext cx="28439" cy="79919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7310828" y="3960852"/>
              <a:ext cx="15839" cy="16559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7352977" y="4045783"/>
              <a:ext cx="111183" cy="109857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7455518" y="3944652"/>
              <a:ext cx="304950" cy="196217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7792148" y="4008732"/>
              <a:ext cx="72360" cy="103679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7905908" y="3998292"/>
              <a:ext cx="118439" cy="135360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7349708" y="4194492"/>
              <a:ext cx="62639" cy="254519"/>
            </a:xfrm>
            <a:prstGeom prst="rect">
              <a:avLst/>
            </a:prstGeom>
          </p:spPr>
        </p:pic>
      </p:grpSp>
      <p:pic>
        <p:nvPicPr>
          <p:cNvPr id="169" name="object 169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5841668" y="4233731"/>
            <a:ext cx="292680" cy="181439"/>
          </a:xfrm>
          <a:prstGeom prst="rect">
            <a:avLst/>
          </a:prstGeom>
        </p:spPr>
      </p:pic>
      <p:grpSp>
        <p:nvGrpSpPr>
          <p:cNvPr id="170" name="object 170"/>
          <p:cNvGrpSpPr/>
          <p:nvPr/>
        </p:nvGrpSpPr>
        <p:grpSpPr>
          <a:xfrm>
            <a:off x="6239498" y="4250292"/>
            <a:ext cx="429895" cy="154305"/>
            <a:chOff x="6239498" y="4250292"/>
            <a:chExt cx="429895" cy="154305"/>
          </a:xfrm>
        </p:grpSpPr>
        <p:pic>
          <p:nvPicPr>
            <p:cNvPr id="171" name="object 171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6239498" y="4297452"/>
              <a:ext cx="109022" cy="106560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6382029" y="4296012"/>
              <a:ext cx="98639" cy="85680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6474189" y="4250292"/>
              <a:ext cx="195119" cy="140760"/>
            </a:xfrm>
            <a:prstGeom prst="rect">
              <a:avLst/>
            </a:prstGeom>
          </p:spPr>
        </p:pic>
      </p:grpSp>
      <p:grpSp>
        <p:nvGrpSpPr>
          <p:cNvPr id="174" name="object 174"/>
          <p:cNvGrpSpPr/>
          <p:nvPr/>
        </p:nvGrpSpPr>
        <p:grpSpPr>
          <a:xfrm>
            <a:off x="6769389" y="4234074"/>
            <a:ext cx="535305" cy="167640"/>
            <a:chOff x="6769389" y="4234074"/>
            <a:chExt cx="535305" cy="167640"/>
          </a:xfrm>
        </p:grpSpPr>
        <p:pic>
          <p:nvPicPr>
            <p:cNvPr id="175" name="object 175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6769389" y="4284492"/>
              <a:ext cx="84240" cy="110519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6894868" y="4242968"/>
              <a:ext cx="48760" cy="156753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973120" y="4234074"/>
              <a:ext cx="110217" cy="167075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7100948" y="4292412"/>
              <a:ext cx="91080" cy="88920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7210389" y="4297812"/>
              <a:ext cx="93959" cy="88559"/>
            </a:xfrm>
            <a:prstGeom prst="rect">
              <a:avLst/>
            </a:prstGeom>
          </p:spPr>
        </p:pic>
      </p:grpSp>
      <p:sp>
        <p:nvSpPr>
          <p:cNvPr id="180" name="object 180"/>
          <p:cNvSpPr/>
          <p:nvPr/>
        </p:nvSpPr>
        <p:spPr>
          <a:xfrm>
            <a:off x="2211171" y="1214324"/>
            <a:ext cx="143510" cy="384175"/>
          </a:xfrm>
          <a:custGeom>
            <a:avLst/>
            <a:gdLst/>
            <a:ahLst/>
            <a:cxnLst/>
            <a:rect l="l" t="t" r="r" b="b"/>
            <a:pathLst>
              <a:path w="143510" h="384175">
                <a:moveTo>
                  <a:pt x="0" y="0"/>
                </a:moveTo>
                <a:lnTo>
                  <a:pt x="143235" y="0"/>
                </a:lnTo>
                <a:lnTo>
                  <a:pt x="143235" y="383645"/>
                </a:lnTo>
                <a:lnTo>
                  <a:pt x="0" y="38364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2504692" y="1221017"/>
            <a:ext cx="674370" cy="37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>
              <a:lnSpc>
                <a:spcPts val="1390"/>
              </a:lnSpc>
              <a:spcBef>
                <a:spcPts val="100"/>
              </a:spcBef>
            </a:pPr>
            <a:r>
              <a:rPr sz="1400" spc="180" dirty="0">
                <a:solidFill>
                  <a:srgbClr val="6C6C6C"/>
                </a:solidFill>
                <a:latin typeface="Cambria"/>
                <a:cs typeface="Cambria"/>
              </a:rPr>
              <a:t>Z</a:t>
            </a:r>
            <a:r>
              <a:rPr sz="1400" spc="155" dirty="0">
                <a:solidFill>
                  <a:srgbClr val="6C6C6C"/>
                </a:solidFill>
                <a:latin typeface="Cambria"/>
                <a:cs typeface="Cambria"/>
              </a:rPr>
              <a:t> </a:t>
            </a:r>
            <a:r>
              <a:rPr sz="1400" spc="175" dirty="0">
                <a:solidFill>
                  <a:srgbClr val="FFA400"/>
                </a:solidFill>
                <a:latin typeface="Cambria"/>
                <a:cs typeface="Cambria"/>
              </a:rPr>
              <a:t>=</a:t>
            </a:r>
            <a:r>
              <a:rPr sz="1400" spc="80" dirty="0">
                <a:solidFill>
                  <a:srgbClr val="FFA400"/>
                </a:solidFill>
                <a:latin typeface="Cambria"/>
                <a:cs typeface="Cambria"/>
              </a:rPr>
              <a:t> A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ts val="1390"/>
              </a:lnSpc>
            </a:pPr>
            <a:r>
              <a:rPr sz="1400" spc="-80" dirty="0">
                <a:solidFill>
                  <a:srgbClr val="006FAA"/>
                </a:solidFill>
                <a:latin typeface="Cambria"/>
                <a:cs typeface="Cambria"/>
              </a:rPr>
              <a:t>6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162757" y="1206793"/>
            <a:ext cx="9715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340" dirty="0">
                <a:solidFill>
                  <a:srgbClr val="FFA400"/>
                </a:solidFill>
                <a:latin typeface="Cambria"/>
                <a:cs typeface="Cambria"/>
              </a:rPr>
              <a:t> 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3260572" y="1221017"/>
            <a:ext cx="374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0" dirty="0">
                <a:solidFill>
                  <a:srgbClr val="00A9FF"/>
                </a:solidFill>
                <a:latin typeface="Cambria"/>
                <a:cs typeface="Cambria"/>
              </a:rPr>
              <a:t>W</a:t>
            </a:r>
            <a:r>
              <a:rPr sz="1400" spc="80" dirty="0">
                <a:solidFill>
                  <a:srgbClr val="00A9FF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latin typeface="Cambria"/>
                <a:cs typeface="Cambria"/>
              </a:rPr>
              <a:t>=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84" name="object 184"/>
          <p:cNvGrpSpPr/>
          <p:nvPr/>
        </p:nvGrpSpPr>
        <p:grpSpPr>
          <a:xfrm>
            <a:off x="916853" y="814655"/>
            <a:ext cx="741680" cy="617855"/>
            <a:chOff x="916853" y="814655"/>
            <a:chExt cx="741680" cy="617855"/>
          </a:xfrm>
        </p:grpSpPr>
        <p:sp>
          <p:nvSpPr>
            <p:cNvPr id="185" name="object 185"/>
            <p:cNvSpPr/>
            <p:nvPr/>
          </p:nvSpPr>
          <p:spPr>
            <a:xfrm>
              <a:off x="1002759" y="1227181"/>
              <a:ext cx="655955" cy="205740"/>
            </a:xfrm>
            <a:custGeom>
              <a:avLst/>
              <a:gdLst/>
              <a:ahLst/>
              <a:cxnLst/>
              <a:rect l="l" t="t" r="r" b="b"/>
              <a:pathLst>
                <a:path w="655955" h="205740">
                  <a:moveTo>
                    <a:pt x="0" y="0"/>
                  </a:moveTo>
                  <a:lnTo>
                    <a:pt x="655685" y="0"/>
                  </a:lnTo>
                  <a:lnTo>
                    <a:pt x="655685" y="205319"/>
                  </a:lnTo>
                  <a:lnTo>
                    <a:pt x="0" y="205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31141" y="828943"/>
              <a:ext cx="143510" cy="384175"/>
            </a:xfrm>
            <a:custGeom>
              <a:avLst/>
              <a:gdLst/>
              <a:ahLst/>
              <a:cxnLst/>
              <a:rect l="l" t="t" r="r" b="b"/>
              <a:pathLst>
                <a:path w="143509" h="384175">
                  <a:moveTo>
                    <a:pt x="0" y="0"/>
                  </a:moveTo>
                  <a:lnTo>
                    <a:pt x="143235" y="0"/>
                  </a:lnTo>
                  <a:lnTo>
                    <a:pt x="143235" y="383645"/>
                  </a:lnTo>
                  <a:lnTo>
                    <a:pt x="0" y="38364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229419" y="828943"/>
              <a:ext cx="252095" cy="384175"/>
            </a:xfrm>
            <a:custGeom>
              <a:avLst/>
              <a:gdLst/>
              <a:ahLst/>
              <a:cxnLst/>
              <a:rect l="l" t="t" r="r" b="b"/>
              <a:pathLst>
                <a:path w="252094" h="384175">
                  <a:moveTo>
                    <a:pt x="0" y="0"/>
                  </a:moveTo>
                  <a:lnTo>
                    <a:pt x="252074" y="0"/>
                  </a:lnTo>
                  <a:lnTo>
                    <a:pt x="252074" y="383645"/>
                  </a:lnTo>
                  <a:lnTo>
                    <a:pt x="0" y="38364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/>
          <p:nvPr/>
        </p:nvSpPr>
        <p:spPr>
          <a:xfrm>
            <a:off x="3746500" y="1137455"/>
            <a:ext cx="916305" cy="205740"/>
          </a:xfrm>
          <a:custGeom>
            <a:avLst/>
            <a:gdLst/>
            <a:ahLst/>
            <a:cxnLst/>
            <a:rect l="l" t="t" r="r" b="b"/>
            <a:pathLst>
              <a:path w="916304" h="205740">
                <a:moveTo>
                  <a:pt x="0" y="0"/>
                </a:moveTo>
                <a:lnTo>
                  <a:pt x="915840" y="0"/>
                </a:lnTo>
                <a:lnTo>
                  <a:pt x="915840" y="205319"/>
                </a:lnTo>
                <a:lnTo>
                  <a:pt x="0" y="205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9" name="object 189"/>
          <p:cNvGrpSpPr/>
          <p:nvPr/>
        </p:nvGrpSpPr>
        <p:grpSpPr>
          <a:xfrm>
            <a:off x="1940627" y="1720919"/>
            <a:ext cx="248920" cy="140970"/>
            <a:chOff x="1940627" y="1720919"/>
            <a:chExt cx="248920" cy="140970"/>
          </a:xfrm>
        </p:grpSpPr>
        <p:pic>
          <p:nvPicPr>
            <p:cNvPr id="190" name="object 190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940627" y="1750799"/>
              <a:ext cx="98280" cy="110519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2062666" y="1720919"/>
              <a:ext cx="126720" cy="139680"/>
            </a:xfrm>
            <a:prstGeom prst="rect">
              <a:avLst/>
            </a:prstGeom>
          </p:spPr>
        </p:pic>
      </p:grpSp>
      <p:grpSp>
        <p:nvGrpSpPr>
          <p:cNvPr id="192" name="object 192"/>
          <p:cNvGrpSpPr/>
          <p:nvPr/>
        </p:nvGrpSpPr>
        <p:grpSpPr>
          <a:xfrm>
            <a:off x="2236547" y="1754039"/>
            <a:ext cx="478155" cy="113664"/>
            <a:chOff x="2236547" y="1754039"/>
            <a:chExt cx="478155" cy="113664"/>
          </a:xfrm>
        </p:grpSpPr>
        <p:pic>
          <p:nvPicPr>
            <p:cNvPr id="193" name="object 193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2236547" y="1765200"/>
              <a:ext cx="69120" cy="77040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2316826" y="1771320"/>
              <a:ext cx="145800" cy="79560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2481706" y="1755479"/>
              <a:ext cx="102599" cy="91080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2602307" y="1754039"/>
              <a:ext cx="112319" cy="113400"/>
            </a:xfrm>
            <a:prstGeom prst="rect">
              <a:avLst/>
            </a:prstGeom>
          </p:spPr>
        </p:pic>
      </p:grpSp>
      <p:grpSp>
        <p:nvGrpSpPr>
          <p:cNvPr id="197" name="object 197"/>
          <p:cNvGrpSpPr/>
          <p:nvPr/>
        </p:nvGrpSpPr>
        <p:grpSpPr>
          <a:xfrm>
            <a:off x="671267" y="1749720"/>
            <a:ext cx="215265" cy="121285"/>
            <a:chOff x="671267" y="1749720"/>
            <a:chExt cx="215265" cy="121285"/>
          </a:xfrm>
        </p:grpSpPr>
        <p:pic>
          <p:nvPicPr>
            <p:cNvPr id="198" name="object 198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671267" y="1749720"/>
              <a:ext cx="105839" cy="120239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785746" y="1764839"/>
              <a:ext cx="100439" cy="105839"/>
            </a:xfrm>
            <a:prstGeom prst="rect">
              <a:avLst/>
            </a:prstGeom>
          </p:spPr>
        </p:pic>
      </p:grpSp>
      <p:grpSp>
        <p:nvGrpSpPr>
          <p:cNvPr id="200" name="object 200"/>
          <p:cNvGrpSpPr/>
          <p:nvPr/>
        </p:nvGrpSpPr>
        <p:grpSpPr>
          <a:xfrm>
            <a:off x="931547" y="1744320"/>
            <a:ext cx="300990" cy="137160"/>
            <a:chOff x="931547" y="1744320"/>
            <a:chExt cx="300990" cy="137160"/>
          </a:xfrm>
        </p:grpSpPr>
        <p:pic>
          <p:nvPicPr>
            <p:cNvPr id="201" name="object 201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931547" y="1751880"/>
              <a:ext cx="141480" cy="115919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067266" y="1744320"/>
              <a:ext cx="165239" cy="136799"/>
            </a:xfrm>
            <a:prstGeom prst="rect">
              <a:avLst/>
            </a:prstGeom>
          </p:spPr>
        </p:pic>
      </p:grpSp>
      <p:sp>
        <p:nvSpPr>
          <p:cNvPr id="203" name="object 20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8527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dirty="0">
                <a:latin typeface="Arial"/>
                <a:cs typeface="Arial"/>
              </a:rPr>
              <a:t>Andrew </a:t>
            </a:r>
            <a:r>
              <a:rPr spc="-25" dirty="0">
                <a:latin typeface="Arial"/>
                <a:cs typeface="Arial"/>
              </a:rPr>
              <a:t>Ng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1820" marR="5080" indent="-248285">
              <a:lnSpc>
                <a:spcPct val="100000"/>
              </a:lnSpc>
              <a:spcBef>
                <a:spcPts val="105"/>
              </a:spcBef>
            </a:pPr>
            <a:r>
              <a:rPr sz="2700" spc="-10" dirty="0">
                <a:latin typeface="Lucida Sans Unicode"/>
                <a:cs typeface="Lucida Sans Unicode"/>
              </a:rPr>
              <a:t>Vectorization </a:t>
            </a:r>
            <a:r>
              <a:rPr sz="2700" spc="125" dirty="0">
                <a:latin typeface="Lucida Sans Unicode"/>
                <a:cs typeface="Lucida Sans Unicode"/>
              </a:rPr>
              <a:t>(optional)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7079" y="3114992"/>
            <a:ext cx="525399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160" dirty="0">
                <a:solidFill>
                  <a:srgbClr val="585858"/>
                </a:solidFill>
                <a:latin typeface="Arial Black"/>
                <a:cs typeface="Arial Black"/>
              </a:rPr>
              <a:t>Matrix</a:t>
            </a:r>
            <a:r>
              <a:rPr sz="3050" spc="-28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050" spc="-85" dirty="0">
                <a:solidFill>
                  <a:srgbClr val="585858"/>
                </a:solidFill>
                <a:latin typeface="Arial Black"/>
                <a:cs typeface="Arial Black"/>
              </a:rPr>
              <a:t>multiplication</a:t>
            </a:r>
            <a:r>
              <a:rPr sz="3050" spc="-7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050" spc="-70" dirty="0">
                <a:solidFill>
                  <a:srgbClr val="585858"/>
                </a:solidFill>
                <a:latin typeface="Arial Black"/>
                <a:cs typeface="Arial Black"/>
              </a:rPr>
              <a:t>rules</a:t>
            </a:r>
            <a:endParaRPr sz="30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2674" y="310832"/>
            <a:ext cx="59772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Matrix</a:t>
            </a:r>
            <a:r>
              <a:rPr spc="-55" dirty="0"/>
              <a:t> </a:t>
            </a:r>
            <a:r>
              <a:rPr dirty="0"/>
              <a:t>multiplication</a:t>
            </a:r>
            <a:r>
              <a:rPr spc="-110" dirty="0"/>
              <a:t> </a:t>
            </a:r>
            <a:r>
              <a:rPr spc="-10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932" y="1079817"/>
            <a:ext cx="3327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1400" spc="80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1531" y="1071879"/>
            <a:ext cx="42545" cy="295910"/>
          </a:xfrm>
          <a:custGeom>
            <a:avLst/>
            <a:gdLst/>
            <a:ahLst/>
            <a:cxnLst/>
            <a:rect l="l" t="t" r="r" b="b"/>
            <a:pathLst>
              <a:path w="42544" h="295909">
                <a:moveTo>
                  <a:pt x="42037" y="0"/>
                </a:moveTo>
                <a:lnTo>
                  <a:pt x="0" y="0"/>
                </a:lnTo>
                <a:lnTo>
                  <a:pt x="0" y="7620"/>
                </a:lnTo>
                <a:lnTo>
                  <a:pt x="25654" y="7620"/>
                </a:lnTo>
                <a:lnTo>
                  <a:pt x="25654" y="288290"/>
                </a:lnTo>
                <a:lnTo>
                  <a:pt x="0" y="288290"/>
                </a:lnTo>
                <a:lnTo>
                  <a:pt x="0" y="295910"/>
                </a:lnTo>
                <a:lnTo>
                  <a:pt x="42037" y="295910"/>
                </a:lnTo>
                <a:lnTo>
                  <a:pt x="42037" y="288290"/>
                </a:lnTo>
                <a:lnTo>
                  <a:pt x="42037" y="7620"/>
                </a:lnTo>
                <a:lnTo>
                  <a:pt x="42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6996" y="1071879"/>
            <a:ext cx="42545" cy="295910"/>
          </a:xfrm>
          <a:custGeom>
            <a:avLst/>
            <a:gdLst/>
            <a:ahLst/>
            <a:cxnLst/>
            <a:rect l="l" t="t" r="r" b="b"/>
            <a:pathLst>
              <a:path w="42545" h="295909">
                <a:moveTo>
                  <a:pt x="42062" y="0"/>
                </a:moveTo>
                <a:lnTo>
                  <a:pt x="0" y="0"/>
                </a:lnTo>
                <a:lnTo>
                  <a:pt x="0" y="7620"/>
                </a:lnTo>
                <a:lnTo>
                  <a:pt x="0" y="288290"/>
                </a:lnTo>
                <a:lnTo>
                  <a:pt x="0" y="295910"/>
                </a:lnTo>
                <a:lnTo>
                  <a:pt x="42062" y="295910"/>
                </a:lnTo>
                <a:lnTo>
                  <a:pt x="42062" y="288290"/>
                </a:lnTo>
                <a:lnTo>
                  <a:pt x="16344" y="288290"/>
                </a:lnTo>
                <a:lnTo>
                  <a:pt x="16344" y="7620"/>
                </a:lnTo>
                <a:lnTo>
                  <a:pt x="42062" y="7620"/>
                </a:lnTo>
                <a:lnTo>
                  <a:pt x="42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1667" y="984567"/>
            <a:ext cx="955040" cy="453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  <a:tabLst>
                <a:tab pos="288925" algn="l"/>
                <a:tab pos="698500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−1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0.1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4"/>
              </a:lnSpc>
              <a:tabLst>
                <a:tab pos="288925" algn="l"/>
                <a:tab pos="698500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−2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0.2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175" y="853566"/>
            <a:ext cx="3171825" cy="9458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52546" y="1120203"/>
            <a:ext cx="3803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𝐖</a:t>
            </a:r>
            <a:r>
              <a:rPr sz="1400" spc="35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9525" y="1024953"/>
            <a:ext cx="955675" cy="452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  <a:tabLst>
                <a:tab pos="288925" algn="l"/>
                <a:tab pos="565150" algn="l"/>
                <a:tab pos="842010" algn="l"/>
              </a:tabLst>
            </a:pP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3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78CC"/>
                </a:solidFill>
                <a:latin typeface="Cambria Math"/>
                <a:cs typeface="Cambria Math"/>
              </a:rPr>
              <a:t>5</a:t>
            </a:r>
            <a:r>
              <a:rPr sz="1400" dirty="0">
                <a:solidFill>
                  <a:srgbClr val="0078CC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5A99"/>
                </a:solidFill>
                <a:latin typeface="Cambria Math"/>
                <a:cs typeface="Cambria Math"/>
              </a:rPr>
              <a:t>7</a:t>
            </a:r>
            <a:r>
              <a:rPr sz="1400" dirty="0">
                <a:solidFill>
                  <a:srgbClr val="005A99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3C66"/>
                </a:solidFill>
                <a:latin typeface="Cambria Math"/>
                <a:cs typeface="Cambria Math"/>
              </a:rPr>
              <a:t>9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4"/>
              </a:lnSpc>
              <a:tabLst>
                <a:tab pos="288925" algn="l"/>
                <a:tab pos="565150" algn="l"/>
                <a:tab pos="842010" algn="l"/>
              </a:tabLst>
            </a:pP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4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78CC"/>
                </a:solidFill>
                <a:latin typeface="Cambria Math"/>
                <a:cs typeface="Cambria Math"/>
              </a:rPr>
              <a:t>6</a:t>
            </a:r>
            <a:r>
              <a:rPr sz="1400" dirty="0">
                <a:solidFill>
                  <a:srgbClr val="0078CC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5A99"/>
                </a:solidFill>
                <a:latin typeface="Cambria Math"/>
                <a:cs typeface="Cambria Math"/>
              </a:rPr>
              <a:t>8</a:t>
            </a:r>
            <a:r>
              <a:rPr sz="1400" dirty="0">
                <a:solidFill>
                  <a:srgbClr val="005A99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3C66"/>
                </a:solidFill>
                <a:latin typeface="Cambria Math"/>
                <a:cs typeface="Cambria Math"/>
              </a:rPr>
              <a:t>0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8353" y="1178877"/>
            <a:ext cx="9842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𝒁</a:t>
            </a:r>
            <a:r>
              <a:rPr sz="1400" spc="8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1575" baseline="29100" dirty="0">
                <a:solidFill>
                  <a:srgbClr val="FF9300"/>
                </a:solidFill>
                <a:latin typeface="Cambria Math"/>
                <a:cs typeface="Cambria Math"/>
              </a:rPr>
              <a:t>𝑻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𝐖</a:t>
            </a:r>
            <a:r>
              <a:rPr sz="1400" spc="45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23685" y="971550"/>
            <a:ext cx="1870710" cy="658495"/>
            <a:chOff x="6123685" y="971550"/>
            <a:chExt cx="1870710" cy="658495"/>
          </a:xfrm>
        </p:grpSpPr>
        <p:sp>
          <p:nvSpPr>
            <p:cNvPr id="12" name="object 12"/>
            <p:cNvSpPr/>
            <p:nvPr/>
          </p:nvSpPr>
          <p:spPr>
            <a:xfrm>
              <a:off x="7945882" y="1050289"/>
              <a:ext cx="48260" cy="537210"/>
            </a:xfrm>
            <a:custGeom>
              <a:avLst/>
              <a:gdLst/>
              <a:ahLst/>
              <a:cxnLst/>
              <a:rect l="l" t="t" r="r" b="b"/>
              <a:pathLst>
                <a:path w="48259" h="537210">
                  <a:moveTo>
                    <a:pt x="4813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9845" y="8890"/>
                  </a:lnTo>
                  <a:lnTo>
                    <a:pt x="29845" y="528320"/>
                  </a:lnTo>
                  <a:lnTo>
                    <a:pt x="0" y="528320"/>
                  </a:lnTo>
                  <a:lnTo>
                    <a:pt x="0" y="537210"/>
                  </a:lnTo>
                  <a:lnTo>
                    <a:pt x="48133" y="537210"/>
                  </a:lnTo>
                  <a:lnTo>
                    <a:pt x="48133" y="528320"/>
                  </a:lnTo>
                  <a:lnTo>
                    <a:pt x="48133" y="8890"/>
                  </a:lnTo>
                  <a:lnTo>
                    <a:pt x="481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96225" y="97155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4">
                  <a:moveTo>
                    <a:pt x="0" y="0"/>
                  </a:moveTo>
                  <a:lnTo>
                    <a:pt x="0" y="658367"/>
                  </a:lnTo>
                </a:path>
              </a:pathLst>
            </a:custGeom>
            <a:ln w="38100">
              <a:solidFill>
                <a:srgbClr val="003C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23686" y="1050289"/>
              <a:ext cx="48260" cy="537210"/>
            </a:xfrm>
            <a:custGeom>
              <a:avLst/>
              <a:gdLst/>
              <a:ahLst/>
              <a:cxnLst/>
              <a:rect l="l" t="t" r="r" b="b"/>
              <a:pathLst>
                <a:path w="48260" h="537210">
                  <a:moveTo>
                    <a:pt x="4813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528320"/>
                  </a:lnTo>
                  <a:lnTo>
                    <a:pt x="0" y="537210"/>
                  </a:lnTo>
                  <a:lnTo>
                    <a:pt x="48133" y="537210"/>
                  </a:lnTo>
                  <a:lnTo>
                    <a:pt x="48133" y="528320"/>
                  </a:lnTo>
                  <a:lnTo>
                    <a:pt x="18288" y="528320"/>
                  </a:lnTo>
                  <a:lnTo>
                    <a:pt x="18288" y="8890"/>
                  </a:lnTo>
                  <a:lnTo>
                    <a:pt x="48133" y="8890"/>
                  </a:lnTo>
                  <a:lnTo>
                    <a:pt x="481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38899" y="97155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4">
                  <a:moveTo>
                    <a:pt x="0" y="0"/>
                  </a:moveTo>
                  <a:lnTo>
                    <a:pt x="0" y="658367"/>
                  </a:lnTo>
                </a:path>
              </a:pathLst>
            </a:custGeom>
            <a:ln w="381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43724" y="97155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4">
                  <a:moveTo>
                    <a:pt x="0" y="0"/>
                  </a:moveTo>
                  <a:lnTo>
                    <a:pt x="0" y="658367"/>
                  </a:lnTo>
                </a:path>
              </a:pathLst>
            </a:custGeom>
            <a:ln w="38100">
              <a:solidFill>
                <a:srgbClr val="0078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86649" y="97155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4">
                  <a:moveTo>
                    <a:pt x="0" y="0"/>
                  </a:moveTo>
                  <a:lnTo>
                    <a:pt x="0" y="658367"/>
                  </a:lnTo>
                </a:path>
              </a:pathLst>
            </a:custGeom>
            <a:ln w="38100">
              <a:solidFill>
                <a:srgbClr val="005A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62674" y="1038225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3810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62674" y="1295400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38100">
              <a:solidFill>
                <a:srgbClr val="CC7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62674" y="1590675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38100">
              <a:solidFill>
                <a:srgbClr val="995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23414" y="1077531"/>
            <a:ext cx="10922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solidFill>
                  <a:srgbClr val="FF9300"/>
                </a:solidFill>
                <a:latin typeface="Cambria Math"/>
                <a:cs typeface="Cambria Math"/>
              </a:rPr>
              <a:t>𝑻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09114" y="896302"/>
            <a:ext cx="1184275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84835">
              <a:lnSpc>
                <a:spcPts val="1664"/>
              </a:lnSpc>
              <a:spcBef>
                <a:spcPts val="125"/>
              </a:spcBef>
              <a:tabLst>
                <a:tab pos="994410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  <a:p>
            <a:pPr marR="13970" algn="r">
              <a:lnSpc>
                <a:spcPts val="1650"/>
              </a:lnSpc>
              <a:tabLst>
                <a:tab pos="915035" algn="l"/>
              </a:tabLst>
            </a:pPr>
            <a:r>
              <a:rPr sz="2100" baseline="1984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2100" spc="277" baseline="1984" dirty="0">
                <a:solidFill>
                  <a:srgbClr val="FF9300"/>
                </a:solidFill>
                <a:latin typeface="Cambria Math"/>
                <a:cs typeface="Cambria Math"/>
              </a:rPr>
              <a:t>  </a:t>
            </a:r>
            <a:r>
              <a:rPr sz="2100" baseline="1984" dirty="0">
                <a:solidFill>
                  <a:srgbClr val="FF9300"/>
                </a:solidFill>
                <a:latin typeface="Cambria Math"/>
                <a:cs typeface="Cambria Math"/>
              </a:rPr>
              <a:t>=</a:t>
            </a:r>
            <a:r>
              <a:rPr sz="2100" spc="262" baseline="1984" dirty="0">
                <a:solidFill>
                  <a:srgbClr val="FF9300"/>
                </a:solidFill>
                <a:latin typeface="Cambria Math"/>
                <a:cs typeface="Cambria Math"/>
              </a:rPr>
              <a:t>  </a:t>
            </a:r>
            <a:r>
              <a:rPr sz="1400" spc="-25" dirty="0">
                <a:solidFill>
                  <a:srgbClr val="CC7600"/>
                </a:solidFill>
                <a:latin typeface="Cambria Math"/>
                <a:cs typeface="Cambria Math"/>
              </a:rPr>
              <a:t>−1</a:t>
            </a:r>
            <a:r>
              <a:rPr sz="1400" dirty="0">
                <a:solidFill>
                  <a:srgbClr val="CC76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CC7600"/>
                </a:solidFill>
                <a:latin typeface="Cambria Math"/>
                <a:cs typeface="Cambria Math"/>
              </a:rPr>
              <a:t>−2</a:t>
            </a:r>
            <a:endParaRPr sz="1400">
              <a:latin typeface="Cambria Math"/>
              <a:cs typeface="Cambria Math"/>
            </a:endParaRPr>
          </a:p>
          <a:p>
            <a:pPr marR="5080" algn="r">
              <a:lnSpc>
                <a:spcPts val="1664"/>
              </a:lnSpc>
              <a:tabLst>
                <a:tab pos="409575" algn="l"/>
              </a:tabLst>
            </a:pPr>
            <a:r>
              <a:rPr sz="1400" spc="-25" dirty="0">
                <a:solidFill>
                  <a:srgbClr val="995800"/>
                </a:solidFill>
                <a:latin typeface="Cambria Math"/>
                <a:cs typeface="Cambria Math"/>
              </a:rPr>
              <a:t>0.1</a:t>
            </a:r>
            <a:r>
              <a:rPr sz="1400" dirty="0">
                <a:solidFill>
                  <a:srgbClr val="9958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995800"/>
                </a:solidFill>
                <a:latin typeface="Cambria Math"/>
                <a:cs typeface="Cambria Math"/>
              </a:rPr>
              <a:t>0.2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2674" y="310832"/>
            <a:ext cx="59772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Matrix</a:t>
            </a:r>
            <a:r>
              <a:rPr spc="-55" dirty="0"/>
              <a:t> </a:t>
            </a:r>
            <a:r>
              <a:rPr dirty="0"/>
              <a:t>multiplication</a:t>
            </a:r>
            <a:r>
              <a:rPr spc="-110" dirty="0"/>
              <a:t> </a:t>
            </a:r>
            <a:r>
              <a:rPr spc="-10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932" y="1079817"/>
            <a:ext cx="3327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1400" spc="80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1531" y="1071879"/>
            <a:ext cx="42545" cy="295910"/>
          </a:xfrm>
          <a:custGeom>
            <a:avLst/>
            <a:gdLst/>
            <a:ahLst/>
            <a:cxnLst/>
            <a:rect l="l" t="t" r="r" b="b"/>
            <a:pathLst>
              <a:path w="42544" h="295909">
                <a:moveTo>
                  <a:pt x="42037" y="0"/>
                </a:moveTo>
                <a:lnTo>
                  <a:pt x="0" y="0"/>
                </a:lnTo>
                <a:lnTo>
                  <a:pt x="0" y="7620"/>
                </a:lnTo>
                <a:lnTo>
                  <a:pt x="25654" y="7620"/>
                </a:lnTo>
                <a:lnTo>
                  <a:pt x="25654" y="288290"/>
                </a:lnTo>
                <a:lnTo>
                  <a:pt x="0" y="288290"/>
                </a:lnTo>
                <a:lnTo>
                  <a:pt x="0" y="295910"/>
                </a:lnTo>
                <a:lnTo>
                  <a:pt x="42037" y="295910"/>
                </a:lnTo>
                <a:lnTo>
                  <a:pt x="42037" y="288290"/>
                </a:lnTo>
                <a:lnTo>
                  <a:pt x="42037" y="7620"/>
                </a:lnTo>
                <a:lnTo>
                  <a:pt x="42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6996" y="1071879"/>
            <a:ext cx="42545" cy="295910"/>
          </a:xfrm>
          <a:custGeom>
            <a:avLst/>
            <a:gdLst/>
            <a:ahLst/>
            <a:cxnLst/>
            <a:rect l="l" t="t" r="r" b="b"/>
            <a:pathLst>
              <a:path w="42545" h="295909">
                <a:moveTo>
                  <a:pt x="42062" y="0"/>
                </a:moveTo>
                <a:lnTo>
                  <a:pt x="0" y="0"/>
                </a:lnTo>
                <a:lnTo>
                  <a:pt x="0" y="7620"/>
                </a:lnTo>
                <a:lnTo>
                  <a:pt x="0" y="288290"/>
                </a:lnTo>
                <a:lnTo>
                  <a:pt x="0" y="295910"/>
                </a:lnTo>
                <a:lnTo>
                  <a:pt x="42062" y="295910"/>
                </a:lnTo>
                <a:lnTo>
                  <a:pt x="42062" y="288290"/>
                </a:lnTo>
                <a:lnTo>
                  <a:pt x="16344" y="288290"/>
                </a:lnTo>
                <a:lnTo>
                  <a:pt x="16344" y="7620"/>
                </a:lnTo>
                <a:lnTo>
                  <a:pt x="42062" y="7620"/>
                </a:lnTo>
                <a:lnTo>
                  <a:pt x="42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1667" y="984567"/>
            <a:ext cx="955040" cy="453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  <a:tabLst>
                <a:tab pos="288925" algn="l"/>
                <a:tab pos="698500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−1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0.1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4"/>
              </a:lnSpc>
              <a:tabLst>
                <a:tab pos="288925" algn="l"/>
                <a:tab pos="698500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−2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0.2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28975" y="1019175"/>
            <a:ext cx="1724025" cy="466725"/>
            <a:chOff x="3228975" y="1019175"/>
            <a:chExt cx="1724025" cy="466725"/>
          </a:xfrm>
        </p:grpSpPr>
        <p:sp>
          <p:nvSpPr>
            <p:cNvPr id="8" name="object 8"/>
            <p:cNvSpPr/>
            <p:nvPr/>
          </p:nvSpPr>
          <p:spPr>
            <a:xfrm>
              <a:off x="3876675" y="1047750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0"/>
                  </a:moveTo>
                  <a:lnTo>
                    <a:pt x="0" y="376300"/>
                  </a:lnTo>
                </a:path>
              </a:pathLst>
            </a:custGeom>
            <a:ln w="381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3375" y="1038225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0"/>
                  </a:moveTo>
                  <a:lnTo>
                    <a:pt x="0" y="376300"/>
                  </a:lnTo>
                </a:path>
              </a:pathLst>
            </a:custGeom>
            <a:ln w="38100">
              <a:solidFill>
                <a:srgbClr val="0078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0075" y="1047750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0"/>
                  </a:moveTo>
                  <a:lnTo>
                    <a:pt x="0" y="376300"/>
                  </a:lnTo>
                </a:path>
              </a:pathLst>
            </a:custGeom>
            <a:ln w="38100">
              <a:solidFill>
                <a:srgbClr val="005A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05350" y="1047750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0"/>
                  </a:moveTo>
                  <a:lnTo>
                    <a:pt x="0" y="376300"/>
                  </a:lnTo>
                </a:path>
              </a:pathLst>
            </a:custGeom>
            <a:ln w="38100">
              <a:solidFill>
                <a:srgbClr val="003C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28975" y="1019175"/>
              <a:ext cx="1724025" cy="466725"/>
            </a:xfrm>
            <a:custGeom>
              <a:avLst/>
              <a:gdLst/>
              <a:ahLst/>
              <a:cxnLst/>
              <a:rect l="l" t="t" r="r" b="b"/>
              <a:pathLst>
                <a:path w="1724025" h="466725">
                  <a:moveTo>
                    <a:pt x="1724025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724025" y="466725"/>
                  </a:lnTo>
                  <a:lnTo>
                    <a:pt x="1724025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52546" y="1120203"/>
            <a:ext cx="3803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𝐖</a:t>
            </a:r>
            <a:r>
              <a:rPr sz="1400" spc="35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91331" y="1111249"/>
            <a:ext cx="1016635" cy="297180"/>
          </a:xfrm>
          <a:custGeom>
            <a:avLst/>
            <a:gdLst/>
            <a:ahLst/>
            <a:cxnLst/>
            <a:rect l="l" t="t" r="r" b="b"/>
            <a:pathLst>
              <a:path w="1016635" h="297180">
                <a:moveTo>
                  <a:pt x="42037" y="0"/>
                </a:moveTo>
                <a:lnTo>
                  <a:pt x="0" y="0"/>
                </a:lnTo>
                <a:lnTo>
                  <a:pt x="0" y="7620"/>
                </a:lnTo>
                <a:lnTo>
                  <a:pt x="0" y="289560"/>
                </a:lnTo>
                <a:lnTo>
                  <a:pt x="0" y="297180"/>
                </a:lnTo>
                <a:lnTo>
                  <a:pt x="42037" y="297180"/>
                </a:lnTo>
                <a:lnTo>
                  <a:pt x="42037" y="289560"/>
                </a:lnTo>
                <a:lnTo>
                  <a:pt x="16256" y="289560"/>
                </a:lnTo>
                <a:lnTo>
                  <a:pt x="16256" y="7620"/>
                </a:lnTo>
                <a:lnTo>
                  <a:pt x="42037" y="7620"/>
                </a:lnTo>
                <a:lnTo>
                  <a:pt x="42037" y="0"/>
                </a:lnTo>
                <a:close/>
              </a:path>
              <a:path w="1016635" h="297180">
                <a:moveTo>
                  <a:pt x="1016508" y="0"/>
                </a:moveTo>
                <a:lnTo>
                  <a:pt x="974471" y="0"/>
                </a:lnTo>
                <a:lnTo>
                  <a:pt x="974471" y="7620"/>
                </a:lnTo>
                <a:lnTo>
                  <a:pt x="1000125" y="7620"/>
                </a:lnTo>
                <a:lnTo>
                  <a:pt x="1000125" y="289560"/>
                </a:lnTo>
                <a:lnTo>
                  <a:pt x="974471" y="289560"/>
                </a:lnTo>
                <a:lnTo>
                  <a:pt x="974471" y="297180"/>
                </a:lnTo>
                <a:lnTo>
                  <a:pt x="1016508" y="297180"/>
                </a:lnTo>
                <a:lnTo>
                  <a:pt x="1016508" y="289560"/>
                </a:lnTo>
                <a:lnTo>
                  <a:pt x="1016508" y="7620"/>
                </a:lnTo>
                <a:lnTo>
                  <a:pt x="1016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19525" y="1024953"/>
            <a:ext cx="955675" cy="452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  <a:tabLst>
                <a:tab pos="288925" algn="l"/>
                <a:tab pos="565150" algn="l"/>
                <a:tab pos="842010" algn="l"/>
              </a:tabLst>
            </a:pP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3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78CC"/>
                </a:solidFill>
                <a:latin typeface="Cambria Math"/>
                <a:cs typeface="Cambria Math"/>
              </a:rPr>
              <a:t>5</a:t>
            </a:r>
            <a:r>
              <a:rPr sz="1400" dirty="0">
                <a:solidFill>
                  <a:srgbClr val="0078CC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5A99"/>
                </a:solidFill>
                <a:latin typeface="Cambria Math"/>
                <a:cs typeface="Cambria Math"/>
              </a:rPr>
              <a:t>7</a:t>
            </a:r>
            <a:r>
              <a:rPr sz="1400" dirty="0">
                <a:solidFill>
                  <a:srgbClr val="005A99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3C66"/>
                </a:solidFill>
                <a:latin typeface="Cambria Math"/>
                <a:cs typeface="Cambria Math"/>
              </a:rPr>
              <a:t>9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4"/>
              </a:lnSpc>
              <a:tabLst>
                <a:tab pos="288925" algn="l"/>
                <a:tab pos="565150" algn="l"/>
                <a:tab pos="842010" algn="l"/>
              </a:tabLst>
            </a:pP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4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78CC"/>
                </a:solidFill>
                <a:latin typeface="Cambria Math"/>
                <a:cs typeface="Cambria Math"/>
              </a:rPr>
              <a:t>6</a:t>
            </a:r>
            <a:r>
              <a:rPr sz="1400" dirty="0">
                <a:solidFill>
                  <a:srgbClr val="0078CC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5A99"/>
                </a:solidFill>
                <a:latin typeface="Cambria Math"/>
                <a:cs typeface="Cambria Math"/>
              </a:rPr>
              <a:t>8</a:t>
            </a:r>
            <a:r>
              <a:rPr sz="1400" dirty="0">
                <a:solidFill>
                  <a:srgbClr val="005A99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3C66"/>
                </a:solidFill>
                <a:latin typeface="Cambria Math"/>
                <a:cs typeface="Cambria Math"/>
              </a:rPr>
              <a:t>0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81175" y="838200"/>
            <a:ext cx="1295400" cy="734060"/>
            <a:chOff x="1781175" y="838200"/>
            <a:chExt cx="1295400" cy="734060"/>
          </a:xfrm>
        </p:grpSpPr>
        <p:sp>
          <p:nvSpPr>
            <p:cNvPr id="17" name="object 17"/>
            <p:cNvSpPr/>
            <p:nvPr/>
          </p:nvSpPr>
          <p:spPr>
            <a:xfrm>
              <a:off x="2281301" y="1328801"/>
              <a:ext cx="723900" cy="228600"/>
            </a:xfrm>
            <a:custGeom>
              <a:avLst/>
              <a:gdLst/>
              <a:ahLst/>
              <a:cxnLst/>
              <a:rect l="l" t="t" r="r" b="b"/>
              <a:pathLst>
                <a:path w="723900" h="228600">
                  <a:moveTo>
                    <a:pt x="0" y="228600"/>
                  </a:moveTo>
                  <a:lnTo>
                    <a:pt x="723900" y="228600"/>
                  </a:lnTo>
                  <a:lnTo>
                    <a:pt x="7239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8575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66950" y="1457325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4">
                  <a:moveTo>
                    <a:pt x="0" y="0"/>
                  </a:moveTo>
                  <a:lnTo>
                    <a:pt x="779144" y="0"/>
                  </a:lnTo>
                </a:path>
              </a:pathLst>
            </a:custGeom>
            <a:ln w="38100">
              <a:solidFill>
                <a:srgbClr val="995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838200"/>
              <a:ext cx="180975" cy="1809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66950" y="1038225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4">
                  <a:moveTo>
                    <a:pt x="0" y="0"/>
                  </a:moveTo>
                  <a:lnTo>
                    <a:pt x="779144" y="0"/>
                  </a:lnTo>
                </a:path>
              </a:pathLst>
            </a:custGeom>
            <a:ln w="3810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66950" y="1238250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4">
                  <a:moveTo>
                    <a:pt x="0" y="0"/>
                  </a:moveTo>
                  <a:lnTo>
                    <a:pt x="779144" y="0"/>
                  </a:lnTo>
                </a:path>
              </a:pathLst>
            </a:custGeom>
            <a:ln w="38100">
              <a:solidFill>
                <a:srgbClr val="CC7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81175" y="942975"/>
              <a:ext cx="1295400" cy="571500"/>
            </a:xfrm>
            <a:custGeom>
              <a:avLst/>
              <a:gdLst/>
              <a:ahLst/>
              <a:cxnLst/>
              <a:rect l="l" t="t" r="r" b="b"/>
              <a:pathLst>
                <a:path w="1295400" h="571500">
                  <a:moveTo>
                    <a:pt x="1295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95400" y="5715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657600" y="857250"/>
            <a:ext cx="733425" cy="610235"/>
            <a:chOff x="3657600" y="857250"/>
            <a:chExt cx="733425" cy="610235"/>
          </a:xfrm>
        </p:grpSpPr>
        <p:sp>
          <p:nvSpPr>
            <p:cNvPr id="24" name="object 24"/>
            <p:cNvSpPr/>
            <p:nvPr/>
          </p:nvSpPr>
          <p:spPr>
            <a:xfrm>
              <a:off x="4052950" y="1024001"/>
              <a:ext cx="209550" cy="428625"/>
            </a:xfrm>
            <a:custGeom>
              <a:avLst/>
              <a:gdLst/>
              <a:ahLst/>
              <a:cxnLst/>
              <a:rect l="l" t="t" r="r" b="b"/>
              <a:pathLst>
                <a:path w="209550" h="428625">
                  <a:moveTo>
                    <a:pt x="0" y="428625"/>
                  </a:moveTo>
                  <a:lnTo>
                    <a:pt x="209550" y="428625"/>
                  </a:lnTo>
                  <a:lnTo>
                    <a:pt x="209550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28575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600" y="914400"/>
              <a:ext cx="180975" cy="1809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9575" y="857250"/>
              <a:ext cx="171450" cy="18097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923414" y="1077531"/>
            <a:ext cx="10922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solidFill>
                  <a:srgbClr val="FF9300"/>
                </a:solidFill>
                <a:latin typeface="Cambria Math"/>
                <a:cs typeface="Cambria Math"/>
              </a:rPr>
              <a:t>𝑻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09114" y="1096581"/>
            <a:ext cx="4089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1400" spc="185" dirty="0">
                <a:solidFill>
                  <a:srgbClr val="FF9300"/>
                </a:solidFill>
                <a:latin typeface="Cambria Math"/>
                <a:cs typeface="Cambria Math"/>
              </a:rPr>
              <a:t>  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78253" y="967739"/>
            <a:ext cx="756285" cy="537210"/>
          </a:xfrm>
          <a:custGeom>
            <a:avLst/>
            <a:gdLst/>
            <a:ahLst/>
            <a:cxnLst/>
            <a:rect l="l" t="t" r="r" b="b"/>
            <a:pathLst>
              <a:path w="756285" h="537210">
                <a:moveTo>
                  <a:pt x="48006" y="0"/>
                </a:moveTo>
                <a:lnTo>
                  <a:pt x="0" y="0"/>
                </a:lnTo>
                <a:lnTo>
                  <a:pt x="0" y="8890"/>
                </a:lnTo>
                <a:lnTo>
                  <a:pt x="0" y="528320"/>
                </a:lnTo>
                <a:lnTo>
                  <a:pt x="0" y="537210"/>
                </a:lnTo>
                <a:lnTo>
                  <a:pt x="48006" y="537210"/>
                </a:lnTo>
                <a:lnTo>
                  <a:pt x="48006" y="528320"/>
                </a:lnTo>
                <a:lnTo>
                  <a:pt x="18161" y="528320"/>
                </a:lnTo>
                <a:lnTo>
                  <a:pt x="18161" y="8890"/>
                </a:lnTo>
                <a:lnTo>
                  <a:pt x="48006" y="8890"/>
                </a:lnTo>
                <a:lnTo>
                  <a:pt x="48006" y="0"/>
                </a:lnTo>
                <a:close/>
              </a:path>
              <a:path w="756285" h="537210">
                <a:moveTo>
                  <a:pt x="755777" y="0"/>
                </a:moveTo>
                <a:lnTo>
                  <a:pt x="707644" y="0"/>
                </a:lnTo>
                <a:lnTo>
                  <a:pt x="707644" y="8890"/>
                </a:lnTo>
                <a:lnTo>
                  <a:pt x="737616" y="8890"/>
                </a:lnTo>
                <a:lnTo>
                  <a:pt x="737616" y="528320"/>
                </a:lnTo>
                <a:lnTo>
                  <a:pt x="707644" y="528320"/>
                </a:lnTo>
                <a:lnTo>
                  <a:pt x="707644" y="537210"/>
                </a:lnTo>
                <a:lnTo>
                  <a:pt x="755777" y="537210"/>
                </a:lnTo>
                <a:lnTo>
                  <a:pt x="755777" y="528320"/>
                </a:lnTo>
                <a:lnTo>
                  <a:pt x="755777" y="8890"/>
                </a:lnTo>
                <a:lnTo>
                  <a:pt x="755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81250" y="896302"/>
            <a:ext cx="5359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2275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14575" y="1106106"/>
            <a:ext cx="6692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2275" algn="l"/>
              </a:tabLst>
            </a:pPr>
            <a:r>
              <a:rPr sz="1400" spc="-25" dirty="0">
                <a:solidFill>
                  <a:srgbClr val="CC7600"/>
                </a:solidFill>
                <a:latin typeface="Cambria Math"/>
                <a:cs typeface="Cambria Math"/>
              </a:rPr>
              <a:t>−1</a:t>
            </a:r>
            <a:r>
              <a:rPr sz="1400" dirty="0">
                <a:solidFill>
                  <a:srgbClr val="CC76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CC7600"/>
                </a:solidFill>
                <a:latin typeface="Cambria Math"/>
                <a:cs typeface="Cambria Math"/>
              </a:rPr>
              <a:t>−2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14575" y="1316037"/>
            <a:ext cx="6788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2275" algn="l"/>
              </a:tabLst>
            </a:pPr>
            <a:r>
              <a:rPr sz="1400" spc="-25" dirty="0">
                <a:solidFill>
                  <a:srgbClr val="995800"/>
                </a:solidFill>
                <a:latin typeface="Cambria Math"/>
                <a:cs typeface="Cambria Math"/>
              </a:rPr>
              <a:t>0.1</a:t>
            </a:r>
            <a:r>
              <a:rPr sz="1400" dirty="0">
                <a:solidFill>
                  <a:srgbClr val="9958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995800"/>
                </a:solidFill>
                <a:latin typeface="Cambria Math"/>
                <a:cs typeface="Cambria Math"/>
              </a:rPr>
              <a:t>0.2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18353" y="1178877"/>
            <a:ext cx="9842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𝒁</a:t>
            </a:r>
            <a:r>
              <a:rPr sz="1400" spc="8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1575" baseline="29100" dirty="0">
                <a:solidFill>
                  <a:srgbClr val="FF9300"/>
                </a:solidFill>
                <a:latin typeface="Cambria Math"/>
                <a:cs typeface="Cambria Math"/>
              </a:rPr>
              <a:t>𝑻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𝐖</a:t>
            </a:r>
            <a:r>
              <a:rPr sz="1400" spc="45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23685" y="854202"/>
            <a:ext cx="1870710" cy="815340"/>
            <a:chOff x="6123685" y="854202"/>
            <a:chExt cx="1870710" cy="815340"/>
          </a:xfrm>
        </p:grpSpPr>
        <p:sp>
          <p:nvSpPr>
            <p:cNvPr id="35" name="object 35"/>
            <p:cNvSpPr/>
            <p:nvPr/>
          </p:nvSpPr>
          <p:spPr>
            <a:xfrm>
              <a:off x="7945882" y="1050289"/>
              <a:ext cx="48260" cy="537210"/>
            </a:xfrm>
            <a:custGeom>
              <a:avLst/>
              <a:gdLst/>
              <a:ahLst/>
              <a:cxnLst/>
              <a:rect l="l" t="t" r="r" b="b"/>
              <a:pathLst>
                <a:path w="48259" h="537210">
                  <a:moveTo>
                    <a:pt x="4813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9845" y="8890"/>
                  </a:lnTo>
                  <a:lnTo>
                    <a:pt x="29845" y="528320"/>
                  </a:lnTo>
                  <a:lnTo>
                    <a:pt x="0" y="528320"/>
                  </a:lnTo>
                  <a:lnTo>
                    <a:pt x="0" y="537210"/>
                  </a:lnTo>
                  <a:lnTo>
                    <a:pt x="48133" y="537210"/>
                  </a:lnTo>
                  <a:lnTo>
                    <a:pt x="48133" y="528320"/>
                  </a:lnTo>
                  <a:lnTo>
                    <a:pt x="48133" y="8890"/>
                  </a:lnTo>
                  <a:lnTo>
                    <a:pt x="481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96225" y="97155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4">
                  <a:moveTo>
                    <a:pt x="0" y="0"/>
                  </a:moveTo>
                  <a:lnTo>
                    <a:pt x="0" y="658367"/>
                  </a:lnTo>
                </a:path>
              </a:pathLst>
            </a:custGeom>
            <a:ln w="38100">
              <a:solidFill>
                <a:srgbClr val="003C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23686" y="1050289"/>
              <a:ext cx="48260" cy="537210"/>
            </a:xfrm>
            <a:custGeom>
              <a:avLst/>
              <a:gdLst/>
              <a:ahLst/>
              <a:cxnLst/>
              <a:rect l="l" t="t" r="r" b="b"/>
              <a:pathLst>
                <a:path w="48260" h="537210">
                  <a:moveTo>
                    <a:pt x="4813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528320"/>
                  </a:lnTo>
                  <a:lnTo>
                    <a:pt x="0" y="537210"/>
                  </a:lnTo>
                  <a:lnTo>
                    <a:pt x="48133" y="537210"/>
                  </a:lnTo>
                  <a:lnTo>
                    <a:pt x="48133" y="528320"/>
                  </a:lnTo>
                  <a:lnTo>
                    <a:pt x="18288" y="528320"/>
                  </a:lnTo>
                  <a:lnTo>
                    <a:pt x="18288" y="8890"/>
                  </a:lnTo>
                  <a:lnTo>
                    <a:pt x="48133" y="8890"/>
                  </a:lnTo>
                  <a:lnTo>
                    <a:pt x="481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38899" y="97155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4">
                  <a:moveTo>
                    <a:pt x="0" y="0"/>
                  </a:moveTo>
                  <a:lnTo>
                    <a:pt x="0" y="658367"/>
                  </a:lnTo>
                </a:path>
              </a:pathLst>
            </a:custGeom>
            <a:ln w="381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43724" y="97155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4">
                  <a:moveTo>
                    <a:pt x="0" y="0"/>
                  </a:moveTo>
                  <a:lnTo>
                    <a:pt x="0" y="658367"/>
                  </a:lnTo>
                </a:path>
              </a:pathLst>
            </a:custGeom>
            <a:ln w="38100">
              <a:solidFill>
                <a:srgbClr val="0078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86649" y="97155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4">
                  <a:moveTo>
                    <a:pt x="0" y="0"/>
                  </a:moveTo>
                  <a:lnTo>
                    <a:pt x="0" y="658367"/>
                  </a:lnTo>
                </a:path>
              </a:pathLst>
            </a:custGeom>
            <a:ln w="38100">
              <a:solidFill>
                <a:srgbClr val="005A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62674" y="1038225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3810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62674" y="1295400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38100">
              <a:solidFill>
                <a:srgbClr val="CC7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62674" y="1590675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38100">
              <a:solidFill>
                <a:srgbClr val="995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7449" y="914400"/>
              <a:ext cx="180975" cy="18097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287134" y="854202"/>
              <a:ext cx="290830" cy="355600"/>
            </a:xfrm>
            <a:custGeom>
              <a:avLst/>
              <a:gdLst/>
              <a:ahLst/>
              <a:cxnLst/>
              <a:rect l="l" t="t" r="r" b="b"/>
              <a:pathLst>
                <a:path w="290829" h="355600">
                  <a:moveTo>
                    <a:pt x="177926" y="354329"/>
                  </a:moveTo>
                  <a:lnTo>
                    <a:pt x="129793" y="354329"/>
                  </a:lnTo>
                  <a:lnTo>
                    <a:pt x="135636" y="355600"/>
                  </a:lnTo>
                  <a:lnTo>
                    <a:pt x="167893" y="355600"/>
                  </a:lnTo>
                  <a:lnTo>
                    <a:pt x="177926" y="354329"/>
                  </a:lnTo>
                  <a:close/>
                </a:path>
                <a:path w="290829" h="355600">
                  <a:moveTo>
                    <a:pt x="214249" y="342900"/>
                  </a:moveTo>
                  <a:lnTo>
                    <a:pt x="84962" y="342900"/>
                  </a:lnTo>
                  <a:lnTo>
                    <a:pt x="96138" y="347979"/>
                  </a:lnTo>
                  <a:lnTo>
                    <a:pt x="101980" y="349250"/>
                  </a:lnTo>
                  <a:lnTo>
                    <a:pt x="111378" y="351789"/>
                  </a:lnTo>
                  <a:lnTo>
                    <a:pt x="112649" y="351789"/>
                  </a:lnTo>
                  <a:lnTo>
                    <a:pt x="117348" y="353060"/>
                  </a:lnTo>
                  <a:lnTo>
                    <a:pt x="117220" y="353060"/>
                  </a:lnTo>
                  <a:lnTo>
                    <a:pt x="128777" y="354329"/>
                  </a:lnTo>
                  <a:lnTo>
                    <a:pt x="182499" y="354329"/>
                  </a:lnTo>
                  <a:lnTo>
                    <a:pt x="195199" y="350520"/>
                  </a:lnTo>
                  <a:lnTo>
                    <a:pt x="198754" y="349250"/>
                  </a:lnTo>
                  <a:lnTo>
                    <a:pt x="199898" y="349250"/>
                  </a:lnTo>
                  <a:lnTo>
                    <a:pt x="209295" y="345439"/>
                  </a:lnTo>
                  <a:lnTo>
                    <a:pt x="210692" y="344170"/>
                  </a:lnTo>
                  <a:lnTo>
                    <a:pt x="214249" y="342900"/>
                  </a:lnTo>
                  <a:close/>
                </a:path>
                <a:path w="290829" h="355600">
                  <a:moveTo>
                    <a:pt x="70357" y="311150"/>
                  </a:moveTo>
                  <a:lnTo>
                    <a:pt x="71374" y="312420"/>
                  </a:lnTo>
                  <a:lnTo>
                    <a:pt x="34798" y="312420"/>
                  </a:lnTo>
                  <a:lnTo>
                    <a:pt x="41910" y="320039"/>
                  </a:lnTo>
                  <a:lnTo>
                    <a:pt x="46227" y="322579"/>
                  </a:lnTo>
                  <a:lnTo>
                    <a:pt x="46609" y="323850"/>
                  </a:lnTo>
                  <a:lnTo>
                    <a:pt x="54990" y="328929"/>
                  </a:lnTo>
                  <a:lnTo>
                    <a:pt x="55879" y="330200"/>
                  </a:lnTo>
                  <a:lnTo>
                    <a:pt x="60451" y="332739"/>
                  </a:lnTo>
                  <a:lnTo>
                    <a:pt x="68199" y="336550"/>
                  </a:lnTo>
                  <a:lnTo>
                    <a:pt x="72136" y="337820"/>
                  </a:lnTo>
                  <a:lnTo>
                    <a:pt x="80772" y="341629"/>
                  </a:lnTo>
                  <a:lnTo>
                    <a:pt x="80390" y="341629"/>
                  </a:lnTo>
                  <a:lnTo>
                    <a:pt x="84709" y="342900"/>
                  </a:lnTo>
                  <a:lnTo>
                    <a:pt x="214375" y="342900"/>
                  </a:lnTo>
                  <a:lnTo>
                    <a:pt x="222631" y="337820"/>
                  </a:lnTo>
                  <a:lnTo>
                    <a:pt x="227457" y="334010"/>
                  </a:lnTo>
                  <a:lnTo>
                    <a:pt x="229108" y="332739"/>
                  </a:lnTo>
                  <a:lnTo>
                    <a:pt x="149987" y="332739"/>
                  </a:lnTo>
                  <a:lnTo>
                    <a:pt x="137287" y="331470"/>
                  </a:lnTo>
                  <a:lnTo>
                    <a:pt x="132334" y="331470"/>
                  </a:lnTo>
                  <a:lnTo>
                    <a:pt x="120903" y="330200"/>
                  </a:lnTo>
                  <a:lnTo>
                    <a:pt x="116204" y="328929"/>
                  </a:lnTo>
                  <a:lnTo>
                    <a:pt x="117348" y="328929"/>
                  </a:lnTo>
                  <a:lnTo>
                    <a:pt x="108076" y="326389"/>
                  </a:lnTo>
                  <a:lnTo>
                    <a:pt x="104520" y="326389"/>
                  </a:lnTo>
                  <a:lnTo>
                    <a:pt x="93344" y="321310"/>
                  </a:lnTo>
                  <a:lnTo>
                    <a:pt x="93599" y="321310"/>
                  </a:lnTo>
                  <a:lnTo>
                    <a:pt x="89280" y="320039"/>
                  </a:lnTo>
                  <a:lnTo>
                    <a:pt x="88900" y="320039"/>
                  </a:lnTo>
                  <a:lnTo>
                    <a:pt x="80263" y="316229"/>
                  </a:lnTo>
                  <a:lnTo>
                    <a:pt x="80899" y="316229"/>
                  </a:lnTo>
                  <a:lnTo>
                    <a:pt x="77724" y="314960"/>
                  </a:lnTo>
                  <a:lnTo>
                    <a:pt x="77977" y="314960"/>
                  </a:lnTo>
                  <a:lnTo>
                    <a:pt x="70357" y="311150"/>
                  </a:lnTo>
                  <a:close/>
                </a:path>
                <a:path w="290829" h="355600">
                  <a:moveTo>
                    <a:pt x="188849" y="327660"/>
                  </a:moveTo>
                  <a:lnTo>
                    <a:pt x="177673" y="331470"/>
                  </a:lnTo>
                  <a:lnTo>
                    <a:pt x="174625" y="331470"/>
                  </a:lnTo>
                  <a:lnTo>
                    <a:pt x="164591" y="332739"/>
                  </a:lnTo>
                  <a:lnTo>
                    <a:pt x="229108" y="332739"/>
                  </a:lnTo>
                  <a:lnTo>
                    <a:pt x="232632" y="328929"/>
                  </a:lnTo>
                  <a:lnTo>
                    <a:pt x="188467" y="328929"/>
                  </a:lnTo>
                  <a:lnTo>
                    <a:pt x="188849" y="327660"/>
                  </a:lnTo>
                  <a:close/>
                </a:path>
                <a:path w="290829" h="355600">
                  <a:moveTo>
                    <a:pt x="178688" y="330200"/>
                  </a:moveTo>
                  <a:lnTo>
                    <a:pt x="174370" y="331470"/>
                  </a:lnTo>
                  <a:lnTo>
                    <a:pt x="177673" y="331470"/>
                  </a:lnTo>
                  <a:lnTo>
                    <a:pt x="178688" y="330200"/>
                  </a:lnTo>
                  <a:close/>
                </a:path>
                <a:path w="290829" h="355600">
                  <a:moveTo>
                    <a:pt x="212244" y="315925"/>
                  </a:moveTo>
                  <a:lnTo>
                    <a:pt x="209803" y="317500"/>
                  </a:lnTo>
                  <a:lnTo>
                    <a:pt x="210565" y="317500"/>
                  </a:lnTo>
                  <a:lnTo>
                    <a:pt x="202311" y="322579"/>
                  </a:lnTo>
                  <a:lnTo>
                    <a:pt x="198754" y="323850"/>
                  </a:lnTo>
                  <a:lnTo>
                    <a:pt x="200151" y="323850"/>
                  </a:lnTo>
                  <a:lnTo>
                    <a:pt x="190880" y="327660"/>
                  </a:lnTo>
                  <a:lnTo>
                    <a:pt x="192024" y="327660"/>
                  </a:lnTo>
                  <a:lnTo>
                    <a:pt x="188467" y="328929"/>
                  </a:lnTo>
                  <a:lnTo>
                    <a:pt x="232632" y="328929"/>
                  </a:lnTo>
                  <a:lnTo>
                    <a:pt x="238506" y="322579"/>
                  </a:lnTo>
                  <a:lnTo>
                    <a:pt x="242823" y="317500"/>
                  </a:lnTo>
                  <a:lnTo>
                    <a:pt x="243586" y="316229"/>
                  </a:lnTo>
                  <a:lnTo>
                    <a:pt x="211962" y="316229"/>
                  </a:lnTo>
                  <a:lnTo>
                    <a:pt x="212244" y="315925"/>
                  </a:lnTo>
                  <a:close/>
                </a:path>
                <a:path w="290829" h="355600">
                  <a:moveTo>
                    <a:pt x="103759" y="325120"/>
                  </a:moveTo>
                  <a:lnTo>
                    <a:pt x="104520" y="326389"/>
                  </a:lnTo>
                  <a:lnTo>
                    <a:pt x="108457" y="326389"/>
                  </a:lnTo>
                  <a:lnTo>
                    <a:pt x="103759" y="325120"/>
                  </a:lnTo>
                  <a:close/>
                </a:path>
                <a:path w="290829" h="355600">
                  <a:moveTo>
                    <a:pt x="213740" y="314960"/>
                  </a:moveTo>
                  <a:lnTo>
                    <a:pt x="212244" y="315925"/>
                  </a:lnTo>
                  <a:lnTo>
                    <a:pt x="211962" y="316229"/>
                  </a:lnTo>
                  <a:lnTo>
                    <a:pt x="213740" y="314960"/>
                  </a:lnTo>
                  <a:close/>
                </a:path>
                <a:path w="290829" h="355600">
                  <a:moveTo>
                    <a:pt x="244563" y="314960"/>
                  </a:moveTo>
                  <a:lnTo>
                    <a:pt x="213740" y="314960"/>
                  </a:lnTo>
                  <a:lnTo>
                    <a:pt x="211962" y="316229"/>
                  </a:lnTo>
                  <a:lnTo>
                    <a:pt x="243586" y="316229"/>
                  </a:lnTo>
                  <a:lnTo>
                    <a:pt x="244563" y="314960"/>
                  </a:lnTo>
                  <a:close/>
                </a:path>
                <a:path w="290829" h="355600">
                  <a:moveTo>
                    <a:pt x="234568" y="289560"/>
                  </a:moveTo>
                  <a:lnTo>
                    <a:pt x="224916" y="302260"/>
                  </a:lnTo>
                  <a:lnTo>
                    <a:pt x="225679" y="302260"/>
                  </a:lnTo>
                  <a:lnTo>
                    <a:pt x="221361" y="306070"/>
                  </a:lnTo>
                  <a:lnTo>
                    <a:pt x="212244" y="315925"/>
                  </a:lnTo>
                  <a:lnTo>
                    <a:pt x="213740" y="314960"/>
                  </a:lnTo>
                  <a:lnTo>
                    <a:pt x="244563" y="314960"/>
                  </a:lnTo>
                  <a:lnTo>
                    <a:pt x="253364" y="303529"/>
                  </a:lnTo>
                  <a:lnTo>
                    <a:pt x="253872" y="302260"/>
                  </a:lnTo>
                  <a:lnTo>
                    <a:pt x="256793" y="298450"/>
                  </a:lnTo>
                  <a:lnTo>
                    <a:pt x="261556" y="290829"/>
                  </a:lnTo>
                  <a:lnTo>
                    <a:pt x="234061" y="290829"/>
                  </a:lnTo>
                  <a:lnTo>
                    <a:pt x="234568" y="289560"/>
                  </a:lnTo>
                  <a:close/>
                </a:path>
                <a:path w="290829" h="355600">
                  <a:moveTo>
                    <a:pt x="29844" y="269239"/>
                  </a:moveTo>
                  <a:lnTo>
                    <a:pt x="30352" y="270510"/>
                  </a:lnTo>
                  <a:lnTo>
                    <a:pt x="5334" y="270510"/>
                  </a:lnTo>
                  <a:lnTo>
                    <a:pt x="8381" y="278129"/>
                  </a:lnTo>
                  <a:lnTo>
                    <a:pt x="9778" y="280670"/>
                  </a:lnTo>
                  <a:lnTo>
                    <a:pt x="10287" y="281939"/>
                  </a:lnTo>
                  <a:lnTo>
                    <a:pt x="15366" y="289560"/>
                  </a:lnTo>
                  <a:lnTo>
                    <a:pt x="16001" y="290829"/>
                  </a:lnTo>
                  <a:lnTo>
                    <a:pt x="18541" y="294639"/>
                  </a:lnTo>
                  <a:lnTo>
                    <a:pt x="23622" y="300989"/>
                  </a:lnTo>
                  <a:lnTo>
                    <a:pt x="23875" y="300989"/>
                  </a:lnTo>
                  <a:lnTo>
                    <a:pt x="26035" y="303529"/>
                  </a:lnTo>
                  <a:lnTo>
                    <a:pt x="31750" y="309879"/>
                  </a:lnTo>
                  <a:lnTo>
                    <a:pt x="34543" y="312420"/>
                  </a:lnTo>
                  <a:lnTo>
                    <a:pt x="71374" y="312420"/>
                  </a:lnTo>
                  <a:lnTo>
                    <a:pt x="69532" y="311150"/>
                  </a:lnTo>
                  <a:lnTo>
                    <a:pt x="68706" y="311150"/>
                  </a:lnTo>
                  <a:lnTo>
                    <a:pt x="60451" y="304800"/>
                  </a:lnTo>
                  <a:lnTo>
                    <a:pt x="60705" y="304800"/>
                  </a:lnTo>
                  <a:lnTo>
                    <a:pt x="57150" y="302260"/>
                  </a:lnTo>
                  <a:lnTo>
                    <a:pt x="57912" y="302260"/>
                  </a:lnTo>
                  <a:lnTo>
                    <a:pt x="50673" y="295910"/>
                  </a:lnTo>
                  <a:lnTo>
                    <a:pt x="50926" y="295910"/>
                  </a:lnTo>
                  <a:lnTo>
                    <a:pt x="48005" y="293370"/>
                  </a:lnTo>
                  <a:lnTo>
                    <a:pt x="42925" y="288289"/>
                  </a:lnTo>
                  <a:lnTo>
                    <a:pt x="43561" y="288289"/>
                  </a:lnTo>
                  <a:lnTo>
                    <a:pt x="42418" y="287020"/>
                  </a:lnTo>
                  <a:lnTo>
                    <a:pt x="41782" y="287020"/>
                  </a:lnTo>
                  <a:lnTo>
                    <a:pt x="36702" y="280670"/>
                  </a:lnTo>
                  <a:lnTo>
                    <a:pt x="34036" y="276860"/>
                  </a:lnTo>
                  <a:lnTo>
                    <a:pt x="34199" y="276860"/>
                  </a:lnTo>
                  <a:lnTo>
                    <a:pt x="29844" y="269239"/>
                  </a:lnTo>
                  <a:close/>
                </a:path>
                <a:path w="290829" h="355600">
                  <a:moveTo>
                    <a:pt x="67690" y="309879"/>
                  </a:moveTo>
                  <a:lnTo>
                    <a:pt x="68706" y="311150"/>
                  </a:lnTo>
                  <a:lnTo>
                    <a:pt x="69532" y="311150"/>
                  </a:lnTo>
                  <a:lnTo>
                    <a:pt x="67690" y="309879"/>
                  </a:lnTo>
                  <a:close/>
                </a:path>
                <a:path w="290829" h="355600">
                  <a:moveTo>
                    <a:pt x="243078" y="275589"/>
                  </a:moveTo>
                  <a:lnTo>
                    <a:pt x="236982" y="285750"/>
                  </a:lnTo>
                  <a:lnTo>
                    <a:pt x="234061" y="290829"/>
                  </a:lnTo>
                  <a:lnTo>
                    <a:pt x="261556" y="290829"/>
                  </a:lnTo>
                  <a:lnTo>
                    <a:pt x="265557" y="284479"/>
                  </a:lnTo>
                  <a:lnTo>
                    <a:pt x="266064" y="283210"/>
                  </a:lnTo>
                  <a:lnTo>
                    <a:pt x="269001" y="276860"/>
                  </a:lnTo>
                  <a:lnTo>
                    <a:pt x="242823" y="276860"/>
                  </a:lnTo>
                  <a:lnTo>
                    <a:pt x="243078" y="275589"/>
                  </a:lnTo>
                  <a:close/>
                </a:path>
                <a:path w="290829" h="355600">
                  <a:moveTo>
                    <a:pt x="41275" y="285750"/>
                  </a:moveTo>
                  <a:lnTo>
                    <a:pt x="41782" y="287020"/>
                  </a:lnTo>
                  <a:lnTo>
                    <a:pt x="42418" y="287020"/>
                  </a:lnTo>
                  <a:lnTo>
                    <a:pt x="41275" y="285750"/>
                  </a:lnTo>
                  <a:close/>
                </a:path>
                <a:path w="290829" h="355600">
                  <a:moveTo>
                    <a:pt x="34199" y="276860"/>
                  </a:moveTo>
                  <a:lnTo>
                    <a:pt x="34036" y="276860"/>
                  </a:lnTo>
                  <a:lnTo>
                    <a:pt x="34925" y="278129"/>
                  </a:lnTo>
                  <a:lnTo>
                    <a:pt x="34199" y="276860"/>
                  </a:lnTo>
                  <a:close/>
                </a:path>
                <a:path w="290829" h="355600">
                  <a:moveTo>
                    <a:pt x="245363" y="271779"/>
                  </a:moveTo>
                  <a:lnTo>
                    <a:pt x="242823" y="276860"/>
                  </a:lnTo>
                  <a:lnTo>
                    <a:pt x="269001" y="276860"/>
                  </a:lnTo>
                  <a:lnTo>
                    <a:pt x="270763" y="273050"/>
                  </a:lnTo>
                  <a:lnTo>
                    <a:pt x="244983" y="273050"/>
                  </a:lnTo>
                  <a:lnTo>
                    <a:pt x="245363" y="271779"/>
                  </a:lnTo>
                  <a:close/>
                </a:path>
                <a:path w="290829" h="355600">
                  <a:moveTo>
                    <a:pt x="265811" y="196850"/>
                  </a:moveTo>
                  <a:lnTo>
                    <a:pt x="263651" y="212089"/>
                  </a:lnTo>
                  <a:lnTo>
                    <a:pt x="259841" y="232410"/>
                  </a:lnTo>
                  <a:lnTo>
                    <a:pt x="260095" y="232410"/>
                  </a:lnTo>
                  <a:lnTo>
                    <a:pt x="258571" y="237489"/>
                  </a:lnTo>
                  <a:lnTo>
                    <a:pt x="256032" y="246379"/>
                  </a:lnTo>
                  <a:lnTo>
                    <a:pt x="256286" y="246379"/>
                  </a:lnTo>
                  <a:lnTo>
                    <a:pt x="254762" y="250189"/>
                  </a:lnTo>
                  <a:lnTo>
                    <a:pt x="255015" y="250189"/>
                  </a:lnTo>
                  <a:lnTo>
                    <a:pt x="251460" y="259079"/>
                  </a:lnTo>
                  <a:lnTo>
                    <a:pt x="251713" y="259079"/>
                  </a:lnTo>
                  <a:lnTo>
                    <a:pt x="249555" y="262889"/>
                  </a:lnTo>
                  <a:lnTo>
                    <a:pt x="244983" y="273050"/>
                  </a:lnTo>
                  <a:lnTo>
                    <a:pt x="270763" y="273050"/>
                  </a:lnTo>
                  <a:lnTo>
                    <a:pt x="272922" y="267970"/>
                  </a:lnTo>
                  <a:lnTo>
                    <a:pt x="273304" y="267970"/>
                  </a:lnTo>
                  <a:lnTo>
                    <a:pt x="276860" y="259079"/>
                  </a:lnTo>
                  <a:lnTo>
                    <a:pt x="276987" y="257810"/>
                  </a:lnTo>
                  <a:lnTo>
                    <a:pt x="278764" y="252729"/>
                  </a:lnTo>
                  <a:lnTo>
                    <a:pt x="281305" y="242570"/>
                  </a:lnTo>
                  <a:lnTo>
                    <a:pt x="281527" y="242570"/>
                  </a:lnTo>
                  <a:lnTo>
                    <a:pt x="282574" y="238760"/>
                  </a:lnTo>
                  <a:lnTo>
                    <a:pt x="285749" y="222250"/>
                  </a:lnTo>
                  <a:lnTo>
                    <a:pt x="286892" y="214629"/>
                  </a:lnTo>
                  <a:lnTo>
                    <a:pt x="289051" y="200660"/>
                  </a:lnTo>
                  <a:lnTo>
                    <a:pt x="289179" y="199389"/>
                  </a:lnTo>
                  <a:lnTo>
                    <a:pt x="289274" y="198120"/>
                  </a:lnTo>
                  <a:lnTo>
                    <a:pt x="265811" y="198120"/>
                  </a:lnTo>
                  <a:lnTo>
                    <a:pt x="265811" y="196850"/>
                  </a:lnTo>
                  <a:close/>
                </a:path>
                <a:path w="290829" h="355600">
                  <a:moveTo>
                    <a:pt x="25018" y="257810"/>
                  </a:moveTo>
                  <a:lnTo>
                    <a:pt x="2031" y="257810"/>
                  </a:lnTo>
                  <a:lnTo>
                    <a:pt x="2286" y="259079"/>
                  </a:lnTo>
                  <a:lnTo>
                    <a:pt x="2497" y="260350"/>
                  </a:lnTo>
                  <a:lnTo>
                    <a:pt x="3428" y="265429"/>
                  </a:lnTo>
                  <a:lnTo>
                    <a:pt x="4190" y="267970"/>
                  </a:lnTo>
                  <a:lnTo>
                    <a:pt x="5587" y="270510"/>
                  </a:lnTo>
                  <a:lnTo>
                    <a:pt x="30352" y="270510"/>
                  </a:lnTo>
                  <a:lnTo>
                    <a:pt x="29590" y="269239"/>
                  </a:lnTo>
                  <a:lnTo>
                    <a:pt x="29337" y="269239"/>
                  </a:lnTo>
                  <a:lnTo>
                    <a:pt x="28828" y="267970"/>
                  </a:lnTo>
                  <a:lnTo>
                    <a:pt x="26797" y="261620"/>
                  </a:lnTo>
                  <a:lnTo>
                    <a:pt x="26542" y="261620"/>
                  </a:lnTo>
                  <a:lnTo>
                    <a:pt x="26034" y="260350"/>
                  </a:lnTo>
                  <a:lnTo>
                    <a:pt x="25018" y="257810"/>
                  </a:lnTo>
                  <a:close/>
                </a:path>
                <a:path w="290829" h="355600">
                  <a:moveTo>
                    <a:pt x="28828" y="267970"/>
                  </a:moveTo>
                  <a:lnTo>
                    <a:pt x="29337" y="269239"/>
                  </a:lnTo>
                  <a:lnTo>
                    <a:pt x="29019" y="268287"/>
                  </a:lnTo>
                  <a:lnTo>
                    <a:pt x="28828" y="267970"/>
                  </a:lnTo>
                  <a:close/>
                </a:path>
                <a:path w="290829" h="355600">
                  <a:moveTo>
                    <a:pt x="29019" y="268287"/>
                  </a:moveTo>
                  <a:lnTo>
                    <a:pt x="29337" y="269239"/>
                  </a:lnTo>
                  <a:lnTo>
                    <a:pt x="29590" y="269239"/>
                  </a:lnTo>
                  <a:lnTo>
                    <a:pt x="29019" y="268287"/>
                  </a:lnTo>
                  <a:close/>
                </a:path>
                <a:path w="290829" h="355600">
                  <a:moveTo>
                    <a:pt x="28913" y="267970"/>
                  </a:moveTo>
                  <a:lnTo>
                    <a:pt x="29019" y="268287"/>
                  </a:lnTo>
                  <a:lnTo>
                    <a:pt x="28913" y="267970"/>
                  </a:lnTo>
                  <a:close/>
                </a:path>
                <a:path w="290829" h="355600">
                  <a:moveTo>
                    <a:pt x="25018" y="257810"/>
                  </a:moveTo>
                  <a:lnTo>
                    <a:pt x="25907" y="260350"/>
                  </a:lnTo>
                  <a:lnTo>
                    <a:pt x="25780" y="259714"/>
                  </a:lnTo>
                  <a:lnTo>
                    <a:pt x="25018" y="257810"/>
                  </a:lnTo>
                  <a:close/>
                </a:path>
                <a:path w="290829" h="355600">
                  <a:moveTo>
                    <a:pt x="25780" y="259714"/>
                  </a:moveTo>
                  <a:lnTo>
                    <a:pt x="25907" y="260350"/>
                  </a:lnTo>
                  <a:lnTo>
                    <a:pt x="25780" y="259714"/>
                  </a:lnTo>
                  <a:close/>
                </a:path>
                <a:path w="290829" h="355600">
                  <a:moveTo>
                    <a:pt x="25400" y="257810"/>
                  </a:moveTo>
                  <a:lnTo>
                    <a:pt x="25018" y="257810"/>
                  </a:lnTo>
                  <a:lnTo>
                    <a:pt x="25780" y="259714"/>
                  </a:lnTo>
                  <a:lnTo>
                    <a:pt x="25400" y="257810"/>
                  </a:lnTo>
                  <a:close/>
                </a:path>
                <a:path w="290829" h="355600">
                  <a:moveTo>
                    <a:pt x="2231" y="258898"/>
                  </a:moveTo>
                  <a:lnTo>
                    <a:pt x="2264" y="259079"/>
                  </a:lnTo>
                  <a:lnTo>
                    <a:pt x="2231" y="258898"/>
                  </a:lnTo>
                  <a:close/>
                </a:path>
                <a:path w="290829" h="355600">
                  <a:moveTo>
                    <a:pt x="2031" y="257810"/>
                  </a:moveTo>
                  <a:lnTo>
                    <a:pt x="2231" y="258898"/>
                  </a:lnTo>
                  <a:lnTo>
                    <a:pt x="2286" y="259079"/>
                  </a:lnTo>
                  <a:lnTo>
                    <a:pt x="2031" y="257810"/>
                  </a:lnTo>
                  <a:close/>
                </a:path>
                <a:path w="290829" h="355600">
                  <a:moveTo>
                    <a:pt x="2298" y="176910"/>
                  </a:moveTo>
                  <a:lnTo>
                    <a:pt x="1269" y="180339"/>
                  </a:lnTo>
                  <a:lnTo>
                    <a:pt x="888" y="182879"/>
                  </a:lnTo>
                  <a:lnTo>
                    <a:pt x="507" y="191770"/>
                  </a:lnTo>
                  <a:lnTo>
                    <a:pt x="126" y="196850"/>
                  </a:lnTo>
                  <a:lnTo>
                    <a:pt x="0" y="243839"/>
                  </a:lnTo>
                  <a:lnTo>
                    <a:pt x="762" y="252729"/>
                  </a:lnTo>
                  <a:lnTo>
                    <a:pt x="1142" y="255270"/>
                  </a:lnTo>
                  <a:lnTo>
                    <a:pt x="2231" y="258898"/>
                  </a:lnTo>
                  <a:lnTo>
                    <a:pt x="2031" y="257810"/>
                  </a:lnTo>
                  <a:lnTo>
                    <a:pt x="25400" y="257810"/>
                  </a:lnTo>
                  <a:lnTo>
                    <a:pt x="24129" y="251460"/>
                  </a:lnTo>
                  <a:lnTo>
                    <a:pt x="23622" y="250189"/>
                  </a:lnTo>
                  <a:lnTo>
                    <a:pt x="23494" y="250189"/>
                  </a:lnTo>
                  <a:lnTo>
                    <a:pt x="23113" y="248920"/>
                  </a:lnTo>
                  <a:lnTo>
                    <a:pt x="23404" y="248920"/>
                  </a:lnTo>
                  <a:lnTo>
                    <a:pt x="22950" y="242570"/>
                  </a:lnTo>
                  <a:lnTo>
                    <a:pt x="22860" y="229870"/>
                  </a:lnTo>
                  <a:lnTo>
                    <a:pt x="22732" y="227329"/>
                  </a:lnTo>
                  <a:lnTo>
                    <a:pt x="22796" y="196850"/>
                  </a:lnTo>
                  <a:lnTo>
                    <a:pt x="23041" y="191770"/>
                  </a:lnTo>
                  <a:lnTo>
                    <a:pt x="23259" y="186689"/>
                  </a:lnTo>
                  <a:lnTo>
                    <a:pt x="22987" y="186689"/>
                  </a:lnTo>
                  <a:lnTo>
                    <a:pt x="23367" y="184150"/>
                  </a:lnTo>
                  <a:lnTo>
                    <a:pt x="23749" y="184150"/>
                  </a:lnTo>
                  <a:lnTo>
                    <a:pt x="24129" y="182879"/>
                  </a:lnTo>
                  <a:lnTo>
                    <a:pt x="24256" y="181610"/>
                  </a:lnTo>
                  <a:lnTo>
                    <a:pt x="24910" y="177800"/>
                  </a:lnTo>
                  <a:lnTo>
                    <a:pt x="2159" y="177800"/>
                  </a:lnTo>
                  <a:lnTo>
                    <a:pt x="2298" y="176910"/>
                  </a:lnTo>
                  <a:close/>
                </a:path>
                <a:path w="290829" h="355600">
                  <a:moveTo>
                    <a:pt x="23113" y="248920"/>
                  </a:moveTo>
                  <a:lnTo>
                    <a:pt x="23494" y="250189"/>
                  </a:lnTo>
                  <a:lnTo>
                    <a:pt x="23467" y="249803"/>
                  </a:lnTo>
                  <a:lnTo>
                    <a:pt x="23113" y="248920"/>
                  </a:lnTo>
                  <a:close/>
                </a:path>
                <a:path w="290829" h="355600">
                  <a:moveTo>
                    <a:pt x="23467" y="249803"/>
                  </a:moveTo>
                  <a:lnTo>
                    <a:pt x="23494" y="250189"/>
                  </a:lnTo>
                  <a:lnTo>
                    <a:pt x="23622" y="250189"/>
                  </a:lnTo>
                  <a:lnTo>
                    <a:pt x="23467" y="249803"/>
                  </a:lnTo>
                  <a:close/>
                </a:path>
                <a:path w="290829" h="355600">
                  <a:moveTo>
                    <a:pt x="23404" y="248920"/>
                  </a:moveTo>
                  <a:lnTo>
                    <a:pt x="23113" y="248920"/>
                  </a:lnTo>
                  <a:lnTo>
                    <a:pt x="23467" y="249803"/>
                  </a:lnTo>
                  <a:lnTo>
                    <a:pt x="23404" y="248920"/>
                  </a:lnTo>
                  <a:close/>
                </a:path>
                <a:path w="290829" h="355600">
                  <a:moveTo>
                    <a:pt x="281527" y="242570"/>
                  </a:moveTo>
                  <a:lnTo>
                    <a:pt x="281305" y="242570"/>
                  </a:lnTo>
                  <a:lnTo>
                    <a:pt x="281178" y="243839"/>
                  </a:lnTo>
                  <a:lnTo>
                    <a:pt x="281527" y="242570"/>
                  </a:lnTo>
                  <a:close/>
                </a:path>
                <a:path w="290829" h="355600">
                  <a:moveTo>
                    <a:pt x="22860" y="241300"/>
                  </a:moveTo>
                  <a:lnTo>
                    <a:pt x="22860" y="242570"/>
                  </a:lnTo>
                  <a:lnTo>
                    <a:pt x="22860" y="241300"/>
                  </a:lnTo>
                  <a:close/>
                </a:path>
                <a:path w="290829" h="355600">
                  <a:moveTo>
                    <a:pt x="263779" y="210820"/>
                  </a:moveTo>
                  <a:lnTo>
                    <a:pt x="263550" y="212089"/>
                  </a:lnTo>
                  <a:lnTo>
                    <a:pt x="263779" y="210820"/>
                  </a:lnTo>
                  <a:close/>
                </a:path>
                <a:path w="290829" h="355600">
                  <a:moveTo>
                    <a:pt x="290321" y="175260"/>
                  </a:moveTo>
                  <a:lnTo>
                    <a:pt x="266826" y="175260"/>
                  </a:lnTo>
                  <a:lnTo>
                    <a:pt x="266826" y="181610"/>
                  </a:lnTo>
                  <a:lnTo>
                    <a:pt x="266001" y="194310"/>
                  </a:lnTo>
                  <a:lnTo>
                    <a:pt x="265811" y="198120"/>
                  </a:lnTo>
                  <a:lnTo>
                    <a:pt x="289274" y="198120"/>
                  </a:lnTo>
                  <a:lnTo>
                    <a:pt x="289560" y="194310"/>
                  </a:lnTo>
                  <a:lnTo>
                    <a:pt x="290194" y="182879"/>
                  </a:lnTo>
                  <a:lnTo>
                    <a:pt x="290321" y="175260"/>
                  </a:lnTo>
                  <a:close/>
                </a:path>
                <a:path w="290829" h="355600">
                  <a:moveTo>
                    <a:pt x="23367" y="184150"/>
                  </a:moveTo>
                  <a:lnTo>
                    <a:pt x="22987" y="186689"/>
                  </a:lnTo>
                  <a:lnTo>
                    <a:pt x="23304" y="185631"/>
                  </a:lnTo>
                  <a:lnTo>
                    <a:pt x="23367" y="184150"/>
                  </a:lnTo>
                  <a:close/>
                </a:path>
                <a:path w="290829" h="355600">
                  <a:moveTo>
                    <a:pt x="23304" y="185631"/>
                  </a:moveTo>
                  <a:lnTo>
                    <a:pt x="22987" y="186689"/>
                  </a:lnTo>
                  <a:lnTo>
                    <a:pt x="23259" y="186689"/>
                  </a:lnTo>
                  <a:lnTo>
                    <a:pt x="23304" y="185631"/>
                  </a:lnTo>
                  <a:close/>
                </a:path>
                <a:path w="290829" h="355600">
                  <a:moveTo>
                    <a:pt x="23749" y="184150"/>
                  </a:moveTo>
                  <a:lnTo>
                    <a:pt x="23367" y="184150"/>
                  </a:lnTo>
                  <a:lnTo>
                    <a:pt x="23304" y="185631"/>
                  </a:lnTo>
                  <a:lnTo>
                    <a:pt x="23749" y="184150"/>
                  </a:lnTo>
                  <a:close/>
                </a:path>
                <a:path w="290829" h="355600">
                  <a:moveTo>
                    <a:pt x="266826" y="180339"/>
                  </a:moveTo>
                  <a:lnTo>
                    <a:pt x="266750" y="181610"/>
                  </a:lnTo>
                  <a:lnTo>
                    <a:pt x="266826" y="180339"/>
                  </a:lnTo>
                  <a:close/>
                </a:path>
                <a:path w="290829" h="355600">
                  <a:moveTo>
                    <a:pt x="2412" y="176529"/>
                  </a:moveTo>
                  <a:lnTo>
                    <a:pt x="2298" y="176910"/>
                  </a:lnTo>
                  <a:lnTo>
                    <a:pt x="2159" y="177800"/>
                  </a:lnTo>
                  <a:lnTo>
                    <a:pt x="2412" y="176529"/>
                  </a:lnTo>
                  <a:close/>
                </a:path>
                <a:path w="290829" h="355600">
                  <a:moveTo>
                    <a:pt x="25127" y="176529"/>
                  </a:moveTo>
                  <a:lnTo>
                    <a:pt x="2412" y="176529"/>
                  </a:lnTo>
                  <a:lnTo>
                    <a:pt x="2159" y="177800"/>
                  </a:lnTo>
                  <a:lnTo>
                    <a:pt x="24910" y="177800"/>
                  </a:lnTo>
                  <a:lnTo>
                    <a:pt x="25127" y="176529"/>
                  </a:lnTo>
                  <a:close/>
                </a:path>
                <a:path w="290829" h="355600">
                  <a:moveTo>
                    <a:pt x="8889" y="151129"/>
                  </a:moveTo>
                  <a:lnTo>
                    <a:pt x="7747" y="153670"/>
                  </a:lnTo>
                  <a:lnTo>
                    <a:pt x="7492" y="154939"/>
                  </a:lnTo>
                  <a:lnTo>
                    <a:pt x="4952" y="163829"/>
                  </a:lnTo>
                  <a:lnTo>
                    <a:pt x="3555" y="168910"/>
                  </a:lnTo>
                  <a:lnTo>
                    <a:pt x="2298" y="176910"/>
                  </a:lnTo>
                  <a:lnTo>
                    <a:pt x="2412" y="176529"/>
                  </a:lnTo>
                  <a:lnTo>
                    <a:pt x="25127" y="176529"/>
                  </a:lnTo>
                  <a:lnTo>
                    <a:pt x="25563" y="173989"/>
                  </a:lnTo>
                  <a:lnTo>
                    <a:pt x="25780" y="172720"/>
                  </a:lnTo>
                  <a:lnTo>
                    <a:pt x="26542" y="170179"/>
                  </a:lnTo>
                  <a:lnTo>
                    <a:pt x="29082" y="161289"/>
                  </a:lnTo>
                  <a:lnTo>
                    <a:pt x="28828" y="161289"/>
                  </a:lnTo>
                  <a:lnTo>
                    <a:pt x="29844" y="158750"/>
                  </a:lnTo>
                  <a:lnTo>
                    <a:pt x="29972" y="158750"/>
                  </a:lnTo>
                  <a:lnTo>
                    <a:pt x="31750" y="152400"/>
                  </a:lnTo>
                  <a:lnTo>
                    <a:pt x="8636" y="152400"/>
                  </a:lnTo>
                  <a:lnTo>
                    <a:pt x="8889" y="151129"/>
                  </a:lnTo>
                  <a:close/>
                </a:path>
                <a:path w="290829" h="355600">
                  <a:moveTo>
                    <a:pt x="289560" y="161289"/>
                  </a:moveTo>
                  <a:lnTo>
                    <a:pt x="266064" y="161289"/>
                  </a:lnTo>
                  <a:lnTo>
                    <a:pt x="266191" y="162560"/>
                  </a:lnTo>
                  <a:lnTo>
                    <a:pt x="266191" y="163829"/>
                  </a:lnTo>
                  <a:lnTo>
                    <a:pt x="266826" y="176529"/>
                  </a:lnTo>
                  <a:lnTo>
                    <a:pt x="266826" y="175260"/>
                  </a:lnTo>
                  <a:lnTo>
                    <a:pt x="290321" y="175260"/>
                  </a:lnTo>
                  <a:lnTo>
                    <a:pt x="289560" y="161289"/>
                  </a:lnTo>
                  <a:close/>
                </a:path>
                <a:path w="290829" h="355600">
                  <a:moveTo>
                    <a:pt x="25780" y="172720"/>
                  </a:moveTo>
                  <a:lnTo>
                    <a:pt x="25526" y="173989"/>
                  </a:lnTo>
                  <a:lnTo>
                    <a:pt x="25628" y="173609"/>
                  </a:lnTo>
                  <a:lnTo>
                    <a:pt x="25780" y="172720"/>
                  </a:lnTo>
                  <a:close/>
                </a:path>
                <a:path w="290829" h="355600">
                  <a:moveTo>
                    <a:pt x="25628" y="173609"/>
                  </a:moveTo>
                  <a:lnTo>
                    <a:pt x="25526" y="173989"/>
                  </a:lnTo>
                  <a:lnTo>
                    <a:pt x="25628" y="173609"/>
                  </a:lnTo>
                  <a:close/>
                </a:path>
                <a:path w="290829" h="355600">
                  <a:moveTo>
                    <a:pt x="25865" y="172720"/>
                  </a:moveTo>
                  <a:lnTo>
                    <a:pt x="25628" y="173609"/>
                  </a:lnTo>
                  <a:lnTo>
                    <a:pt x="25865" y="172720"/>
                  </a:lnTo>
                  <a:close/>
                </a:path>
                <a:path w="290829" h="355600">
                  <a:moveTo>
                    <a:pt x="266083" y="161652"/>
                  </a:moveTo>
                  <a:lnTo>
                    <a:pt x="266128" y="162560"/>
                  </a:lnTo>
                  <a:lnTo>
                    <a:pt x="266083" y="161652"/>
                  </a:lnTo>
                  <a:close/>
                </a:path>
                <a:path w="290829" h="355600">
                  <a:moveTo>
                    <a:pt x="289051" y="156210"/>
                  </a:moveTo>
                  <a:lnTo>
                    <a:pt x="265430" y="156210"/>
                  </a:lnTo>
                  <a:lnTo>
                    <a:pt x="266083" y="161652"/>
                  </a:lnTo>
                  <a:lnTo>
                    <a:pt x="266064" y="161289"/>
                  </a:lnTo>
                  <a:lnTo>
                    <a:pt x="289560" y="161289"/>
                  </a:lnTo>
                  <a:lnTo>
                    <a:pt x="289051" y="156210"/>
                  </a:lnTo>
                  <a:close/>
                </a:path>
                <a:path w="290829" h="355600">
                  <a:moveTo>
                    <a:pt x="286892" y="143510"/>
                  </a:moveTo>
                  <a:lnTo>
                    <a:pt x="263016" y="143510"/>
                  </a:lnTo>
                  <a:lnTo>
                    <a:pt x="263524" y="146050"/>
                  </a:lnTo>
                  <a:lnTo>
                    <a:pt x="265557" y="157479"/>
                  </a:lnTo>
                  <a:lnTo>
                    <a:pt x="265430" y="156210"/>
                  </a:lnTo>
                  <a:lnTo>
                    <a:pt x="289051" y="156210"/>
                  </a:lnTo>
                  <a:lnTo>
                    <a:pt x="288670" y="152400"/>
                  </a:lnTo>
                  <a:lnTo>
                    <a:pt x="286892" y="143510"/>
                  </a:lnTo>
                  <a:close/>
                </a:path>
                <a:path w="290829" h="355600">
                  <a:moveTo>
                    <a:pt x="38607" y="134620"/>
                  </a:moveTo>
                  <a:lnTo>
                    <a:pt x="14731" y="134620"/>
                  </a:lnTo>
                  <a:lnTo>
                    <a:pt x="13588" y="137160"/>
                  </a:lnTo>
                  <a:lnTo>
                    <a:pt x="11429" y="143510"/>
                  </a:lnTo>
                  <a:lnTo>
                    <a:pt x="8636" y="152400"/>
                  </a:lnTo>
                  <a:lnTo>
                    <a:pt x="31750" y="152400"/>
                  </a:lnTo>
                  <a:lnTo>
                    <a:pt x="32512" y="151129"/>
                  </a:lnTo>
                  <a:lnTo>
                    <a:pt x="32257" y="151129"/>
                  </a:lnTo>
                  <a:lnTo>
                    <a:pt x="34416" y="146050"/>
                  </a:lnTo>
                  <a:lnTo>
                    <a:pt x="35560" y="142239"/>
                  </a:lnTo>
                  <a:lnTo>
                    <a:pt x="35432" y="142239"/>
                  </a:lnTo>
                  <a:lnTo>
                    <a:pt x="38078" y="135889"/>
                  </a:lnTo>
                  <a:lnTo>
                    <a:pt x="37845" y="135889"/>
                  </a:lnTo>
                  <a:lnTo>
                    <a:pt x="38607" y="134620"/>
                  </a:lnTo>
                  <a:close/>
                </a:path>
                <a:path w="290829" h="355600">
                  <a:moveTo>
                    <a:pt x="263425" y="145758"/>
                  </a:moveTo>
                  <a:lnTo>
                    <a:pt x="263478" y="146050"/>
                  </a:lnTo>
                  <a:lnTo>
                    <a:pt x="263425" y="145758"/>
                  </a:lnTo>
                  <a:close/>
                </a:path>
                <a:path w="290829" h="355600">
                  <a:moveTo>
                    <a:pt x="263016" y="143510"/>
                  </a:moveTo>
                  <a:lnTo>
                    <a:pt x="263425" y="145758"/>
                  </a:lnTo>
                  <a:lnTo>
                    <a:pt x="263524" y="146050"/>
                  </a:lnTo>
                  <a:lnTo>
                    <a:pt x="263016" y="143510"/>
                  </a:lnTo>
                  <a:close/>
                </a:path>
                <a:path w="290829" h="355600">
                  <a:moveTo>
                    <a:pt x="268503" y="96520"/>
                  </a:moveTo>
                  <a:lnTo>
                    <a:pt x="240664" y="96520"/>
                  </a:lnTo>
                  <a:lnTo>
                    <a:pt x="246125" y="104139"/>
                  </a:lnTo>
                  <a:lnTo>
                    <a:pt x="245617" y="104139"/>
                  </a:lnTo>
                  <a:lnTo>
                    <a:pt x="248158" y="107950"/>
                  </a:lnTo>
                  <a:lnTo>
                    <a:pt x="247649" y="107950"/>
                  </a:lnTo>
                  <a:lnTo>
                    <a:pt x="253872" y="120650"/>
                  </a:lnTo>
                  <a:lnTo>
                    <a:pt x="256286" y="125729"/>
                  </a:lnTo>
                  <a:lnTo>
                    <a:pt x="255905" y="125729"/>
                  </a:lnTo>
                  <a:lnTo>
                    <a:pt x="261365" y="139700"/>
                  </a:lnTo>
                  <a:lnTo>
                    <a:pt x="263425" y="145758"/>
                  </a:lnTo>
                  <a:lnTo>
                    <a:pt x="263016" y="143510"/>
                  </a:lnTo>
                  <a:lnTo>
                    <a:pt x="286892" y="143510"/>
                  </a:lnTo>
                  <a:lnTo>
                    <a:pt x="286131" y="139700"/>
                  </a:lnTo>
                  <a:lnTo>
                    <a:pt x="285749" y="138429"/>
                  </a:lnTo>
                  <a:lnTo>
                    <a:pt x="283590" y="132079"/>
                  </a:lnTo>
                  <a:lnTo>
                    <a:pt x="278130" y="116839"/>
                  </a:lnTo>
                  <a:lnTo>
                    <a:pt x="277875" y="116839"/>
                  </a:lnTo>
                  <a:lnTo>
                    <a:pt x="275336" y="110489"/>
                  </a:lnTo>
                  <a:lnTo>
                    <a:pt x="268503" y="96520"/>
                  </a:lnTo>
                  <a:close/>
                </a:path>
                <a:path w="290829" h="355600">
                  <a:moveTo>
                    <a:pt x="38607" y="134620"/>
                  </a:moveTo>
                  <a:lnTo>
                    <a:pt x="37845" y="135889"/>
                  </a:lnTo>
                  <a:lnTo>
                    <a:pt x="38421" y="135068"/>
                  </a:lnTo>
                  <a:lnTo>
                    <a:pt x="38607" y="134620"/>
                  </a:lnTo>
                  <a:close/>
                </a:path>
                <a:path w="290829" h="355600">
                  <a:moveTo>
                    <a:pt x="38421" y="135068"/>
                  </a:moveTo>
                  <a:lnTo>
                    <a:pt x="37845" y="135889"/>
                  </a:lnTo>
                  <a:lnTo>
                    <a:pt x="38078" y="135889"/>
                  </a:lnTo>
                  <a:lnTo>
                    <a:pt x="38421" y="135068"/>
                  </a:lnTo>
                  <a:close/>
                </a:path>
                <a:path w="290829" h="355600">
                  <a:moveTo>
                    <a:pt x="20632" y="122017"/>
                  </a:moveTo>
                  <a:lnTo>
                    <a:pt x="18923" y="124460"/>
                  </a:lnTo>
                  <a:lnTo>
                    <a:pt x="18034" y="127000"/>
                  </a:lnTo>
                  <a:lnTo>
                    <a:pt x="14859" y="134620"/>
                  </a:lnTo>
                  <a:lnTo>
                    <a:pt x="38607" y="134620"/>
                  </a:lnTo>
                  <a:lnTo>
                    <a:pt x="38421" y="135068"/>
                  </a:lnTo>
                  <a:lnTo>
                    <a:pt x="39624" y="133350"/>
                  </a:lnTo>
                  <a:lnTo>
                    <a:pt x="40131" y="132079"/>
                  </a:lnTo>
                  <a:lnTo>
                    <a:pt x="43434" y="125729"/>
                  </a:lnTo>
                  <a:lnTo>
                    <a:pt x="43751" y="125729"/>
                  </a:lnTo>
                  <a:lnTo>
                    <a:pt x="44450" y="124460"/>
                  </a:lnTo>
                  <a:lnTo>
                    <a:pt x="44450" y="123189"/>
                  </a:lnTo>
                  <a:lnTo>
                    <a:pt x="20065" y="123189"/>
                  </a:lnTo>
                  <a:lnTo>
                    <a:pt x="20632" y="122017"/>
                  </a:lnTo>
                  <a:close/>
                </a:path>
                <a:path w="290829" h="355600">
                  <a:moveTo>
                    <a:pt x="43751" y="125729"/>
                  </a:moveTo>
                  <a:lnTo>
                    <a:pt x="43434" y="125729"/>
                  </a:lnTo>
                  <a:lnTo>
                    <a:pt x="43052" y="127000"/>
                  </a:lnTo>
                  <a:lnTo>
                    <a:pt x="43751" y="125729"/>
                  </a:lnTo>
                  <a:close/>
                </a:path>
                <a:path w="290829" h="355600">
                  <a:moveTo>
                    <a:pt x="20700" y="121920"/>
                  </a:moveTo>
                  <a:lnTo>
                    <a:pt x="20065" y="123189"/>
                  </a:lnTo>
                  <a:lnTo>
                    <a:pt x="20700" y="121920"/>
                  </a:lnTo>
                  <a:close/>
                </a:path>
                <a:path w="290829" h="355600">
                  <a:moveTo>
                    <a:pt x="45186" y="121920"/>
                  </a:moveTo>
                  <a:lnTo>
                    <a:pt x="20700" y="121920"/>
                  </a:lnTo>
                  <a:lnTo>
                    <a:pt x="20065" y="123189"/>
                  </a:lnTo>
                  <a:lnTo>
                    <a:pt x="44450" y="123189"/>
                  </a:lnTo>
                  <a:lnTo>
                    <a:pt x="45186" y="121920"/>
                  </a:lnTo>
                  <a:close/>
                </a:path>
                <a:path w="290829" h="355600">
                  <a:moveTo>
                    <a:pt x="38735" y="91439"/>
                  </a:moveTo>
                  <a:lnTo>
                    <a:pt x="36575" y="93979"/>
                  </a:lnTo>
                  <a:lnTo>
                    <a:pt x="35432" y="95250"/>
                  </a:lnTo>
                  <a:lnTo>
                    <a:pt x="30861" y="102870"/>
                  </a:lnTo>
                  <a:lnTo>
                    <a:pt x="29082" y="106679"/>
                  </a:lnTo>
                  <a:lnTo>
                    <a:pt x="28701" y="106679"/>
                  </a:lnTo>
                  <a:lnTo>
                    <a:pt x="25145" y="113029"/>
                  </a:lnTo>
                  <a:lnTo>
                    <a:pt x="25273" y="113029"/>
                  </a:lnTo>
                  <a:lnTo>
                    <a:pt x="23749" y="115570"/>
                  </a:lnTo>
                  <a:lnTo>
                    <a:pt x="20632" y="122017"/>
                  </a:lnTo>
                  <a:lnTo>
                    <a:pt x="45186" y="121920"/>
                  </a:lnTo>
                  <a:lnTo>
                    <a:pt x="48132" y="116839"/>
                  </a:lnTo>
                  <a:lnTo>
                    <a:pt x="48471" y="116839"/>
                  </a:lnTo>
                  <a:lnTo>
                    <a:pt x="49656" y="114300"/>
                  </a:lnTo>
                  <a:lnTo>
                    <a:pt x="53416" y="109220"/>
                  </a:lnTo>
                  <a:lnTo>
                    <a:pt x="54355" y="107950"/>
                  </a:lnTo>
                  <a:lnTo>
                    <a:pt x="55499" y="106679"/>
                  </a:lnTo>
                  <a:lnTo>
                    <a:pt x="55752" y="105410"/>
                  </a:lnTo>
                  <a:lnTo>
                    <a:pt x="59689" y="100329"/>
                  </a:lnTo>
                  <a:lnTo>
                    <a:pt x="60325" y="100329"/>
                  </a:lnTo>
                  <a:lnTo>
                    <a:pt x="61722" y="97789"/>
                  </a:lnTo>
                  <a:lnTo>
                    <a:pt x="61467" y="97789"/>
                  </a:lnTo>
                  <a:lnTo>
                    <a:pt x="64922" y="92710"/>
                  </a:lnTo>
                  <a:lnTo>
                    <a:pt x="38353" y="92710"/>
                  </a:lnTo>
                  <a:lnTo>
                    <a:pt x="38735" y="91439"/>
                  </a:lnTo>
                  <a:close/>
                </a:path>
                <a:path w="290829" h="355600">
                  <a:moveTo>
                    <a:pt x="48471" y="116839"/>
                  </a:moveTo>
                  <a:lnTo>
                    <a:pt x="48132" y="116839"/>
                  </a:lnTo>
                  <a:lnTo>
                    <a:pt x="47878" y="118110"/>
                  </a:lnTo>
                  <a:lnTo>
                    <a:pt x="48471" y="116839"/>
                  </a:lnTo>
                  <a:close/>
                </a:path>
                <a:path w="290829" h="355600">
                  <a:moveTo>
                    <a:pt x="54355" y="107950"/>
                  </a:moveTo>
                  <a:lnTo>
                    <a:pt x="53339" y="109220"/>
                  </a:lnTo>
                  <a:lnTo>
                    <a:pt x="53928" y="108527"/>
                  </a:lnTo>
                  <a:lnTo>
                    <a:pt x="54355" y="107950"/>
                  </a:lnTo>
                  <a:close/>
                </a:path>
                <a:path w="290829" h="355600">
                  <a:moveTo>
                    <a:pt x="53928" y="108527"/>
                  </a:moveTo>
                  <a:lnTo>
                    <a:pt x="53339" y="109220"/>
                  </a:lnTo>
                  <a:lnTo>
                    <a:pt x="53928" y="108527"/>
                  </a:lnTo>
                  <a:close/>
                </a:path>
                <a:path w="290829" h="355600">
                  <a:moveTo>
                    <a:pt x="54419" y="107950"/>
                  </a:moveTo>
                  <a:lnTo>
                    <a:pt x="53928" y="108527"/>
                  </a:lnTo>
                  <a:lnTo>
                    <a:pt x="54419" y="107950"/>
                  </a:lnTo>
                  <a:close/>
                </a:path>
                <a:path w="290829" h="355600">
                  <a:moveTo>
                    <a:pt x="259397" y="82550"/>
                  </a:moveTo>
                  <a:lnTo>
                    <a:pt x="228726" y="82550"/>
                  </a:lnTo>
                  <a:lnTo>
                    <a:pt x="232283" y="86360"/>
                  </a:lnTo>
                  <a:lnTo>
                    <a:pt x="239013" y="93979"/>
                  </a:lnTo>
                  <a:lnTo>
                    <a:pt x="238633" y="93979"/>
                  </a:lnTo>
                  <a:lnTo>
                    <a:pt x="241172" y="97789"/>
                  </a:lnTo>
                  <a:lnTo>
                    <a:pt x="240664" y="96520"/>
                  </a:lnTo>
                  <a:lnTo>
                    <a:pt x="268503" y="96520"/>
                  </a:lnTo>
                  <a:lnTo>
                    <a:pt x="266064" y="91439"/>
                  </a:lnTo>
                  <a:lnTo>
                    <a:pt x="265684" y="91439"/>
                  </a:lnTo>
                  <a:lnTo>
                    <a:pt x="260222" y="83820"/>
                  </a:lnTo>
                  <a:lnTo>
                    <a:pt x="259397" y="82550"/>
                  </a:lnTo>
                  <a:close/>
                </a:path>
                <a:path w="290829" h="355600">
                  <a:moveTo>
                    <a:pt x="78486" y="76200"/>
                  </a:moveTo>
                  <a:lnTo>
                    <a:pt x="51053" y="76200"/>
                  </a:lnTo>
                  <a:lnTo>
                    <a:pt x="48513" y="78739"/>
                  </a:lnTo>
                  <a:lnTo>
                    <a:pt x="43561" y="85089"/>
                  </a:lnTo>
                  <a:lnTo>
                    <a:pt x="41910" y="87629"/>
                  </a:lnTo>
                  <a:lnTo>
                    <a:pt x="42417" y="87629"/>
                  </a:lnTo>
                  <a:lnTo>
                    <a:pt x="38353" y="92710"/>
                  </a:lnTo>
                  <a:lnTo>
                    <a:pt x="64922" y="92710"/>
                  </a:lnTo>
                  <a:lnTo>
                    <a:pt x="65786" y="91439"/>
                  </a:lnTo>
                  <a:lnTo>
                    <a:pt x="66294" y="91439"/>
                  </a:lnTo>
                  <a:lnTo>
                    <a:pt x="67563" y="90170"/>
                  </a:lnTo>
                  <a:lnTo>
                    <a:pt x="68072" y="88900"/>
                  </a:lnTo>
                  <a:lnTo>
                    <a:pt x="73151" y="82550"/>
                  </a:lnTo>
                  <a:lnTo>
                    <a:pt x="73596" y="82550"/>
                  </a:lnTo>
                  <a:lnTo>
                    <a:pt x="74929" y="81279"/>
                  </a:lnTo>
                  <a:lnTo>
                    <a:pt x="78486" y="76200"/>
                  </a:lnTo>
                  <a:close/>
                </a:path>
                <a:path w="290829" h="355600">
                  <a:moveTo>
                    <a:pt x="66294" y="91439"/>
                  </a:moveTo>
                  <a:lnTo>
                    <a:pt x="65786" y="91439"/>
                  </a:lnTo>
                  <a:lnTo>
                    <a:pt x="65024" y="92710"/>
                  </a:lnTo>
                  <a:lnTo>
                    <a:pt x="66294" y="91439"/>
                  </a:lnTo>
                  <a:close/>
                </a:path>
                <a:path w="290829" h="355600">
                  <a:moveTo>
                    <a:pt x="73596" y="82550"/>
                  </a:moveTo>
                  <a:lnTo>
                    <a:pt x="73151" y="82550"/>
                  </a:lnTo>
                  <a:lnTo>
                    <a:pt x="72262" y="83820"/>
                  </a:lnTo>
                  <a:lnTo>
                    <a:pt x="73596" y="82550"/>
                  </a:lnTo>
                  <a:close/>
                </a:path>
                <a:path w="290829" h="355600">
                  <a:moveTo>
                    <a:pt x="252348" y="73660"/>
                  </a:moveTo>
                  <a:lnTo>
                    <a:pt x="219710" y="73660"/>
                  </a:lnTo>
                  <a:lnTo>
                    <a:pt x="229108" y="83820"/>
                  </a:lnTo>
                  <a:lnTo>
                    <a:pt x="228726" y="82550"/>
                  </a:lnTo>
                  <a:lnTo>
                    <a:pt x="259397" y="82550"/>
                  </a:lnTo>
                  <a:lnTo>
                    <a:pt x="256920" y="78739"/>
                  </a:lnTo>
                  <a:lnTo>
                    <a:pt x="252348" y="73660"/>
                  </a:lnTo>
                  <a:close/>
                </a:path>
                <a:path w="290829" h="355600">
                  <a:moveTo>
                    <a:pt x="124460" y="38100"/>
                  </a:moveTo>
                  <a:lnTo>
                    <a:pt x="88264" y="38100"/>
                  </a:lnTo>
                  <a:lnTo>
                    <a:pt x="81406" y="43179"/>
                  </a:lnTo>
                  <a:lnTo>
                    <a:pt x="80517" y="44450"/>
                  </a:lnTo>
                  <a:lnTo>
                    <a:pt x="64642" y="59689"/>
                  </a:lnTo>
                  <a:lnTo>
                    <a:pt x="62864" y="62229"/>
                  </a:lnTo>
                  <a:lnTo>
                    <a:pt x="62484" y="62229"/>
                  </a:lnTo>
                  <a:lnTo>
                    <a:pt x="58800" y="66039"/>
                  </a:lnTo>
                  <a:lnTo>
                    <a:pt x="59309" y="66039"/>
                  </a:lnTo>
                  <a:lnTo>
                    <a:pt x="55499" y="69850"/>
                  </a:lnTo>
                  <a:lnTo>
                    <a:pt x="50545" y="76200"/>
                  </a:lnTo>
                  <a:lnTo>
                    <a:pt x="78486" y="76200"/>
                  </a:lnTo>
                  <a:lnTo>
                    <a:pt x="78231" y="77470"/>
                  </a:lnTo>
                  <a:lnTo>
                    <a:pt x="80010" y="74929"/>
                  </a:lnTo>
                  <a:lnTo>
                    <a:pt x="79882" y="74929"/>
                  </a:lnTo>
                  <a:lnTo>
                    <a:pt x="95757" y="59689"/>
                  </a:lnTo>
                  <a:lnTo>
                    <a:pt x="94741" y="59689"/>
                  </a:lnTo>
                  <a:lnTo>
                    <a:pt x="101600" y="54610"/>
                  </a:lnTo>
                  <a:lnTo>
                    <a:pt x="104775" y="52070"/>
                  </a:lnTo>
                  <a:lnTo>
                    <a:pt x="110362" y="48260"/>
                  </a:lnTo>
                  <a:lnTo>
                    <a:pt x="110109" y="48260"/>
                  </a:lnTo>
                  <a:lnTo>
                    <a:pt x="112522" y="46989"/>
                  </a:lnTo>
                  <a:lnTo>
                    <a:pt x="117855" y="41910"/>
                  </a:lnTo>
                  <a:lnTo>
                    <a:pt x="120395" y="40639"/>
                  </a:lnTo>
                  <a:lnTo>
                    <a:pt x="120819" y="40639"/>
                  </a:lnTo>
                  <a:lnTo>
                    <a:pt x="124460" y="38100"/>
                  </a:lnTo>
                  <a:close/>
                </a:path>
                <a:path w="290829" h="355600">
                  <a:moveTo>
                    <a:pt x="239744" y="60960"/>
                  </a:moveTo>
                  <a:lnTo>
                    <a:pt x="206248" y="60960"/>
                  </a:lnTo>
                  <a:lnTo>
                    <a:pt x="215264" y="69850"/>
                  </a:lnTo>
                  <a:lnTo>
                    <a:pt x="215772" y="71120"/>
                  </a:lnTo>
                  <a:lnTo>
                    <a:pt x="220471" y="74929"/>
                  </a:lnTo>
                  <a:lnTo>
                    <a:pt x="219710" y="73660"/>
                  </a:lnTo>
                  <a:lnTo>
                    <a:pt x="252348" y="73660"/>
                  </a:lnTo>
                  <a:lnTo>
                    <a:pt x="250062" y="71120"/>
                  </a:lnTo>
                  <a:lnTo>
                    <a:pt x="246253" y="67310"/>
                  </a:lnTo>
                  <a:lnTo>
                    <a:pt x="239744" y="60960"/>
                  </a:lnTo>
                  <a:close/>
                </a:path>
                <a:path w="290829" h="355600">
                  <a:moveTo>
                    <a:pt x="226495" y="48260"/>
                  </a:moveTo>
                  <a:lnTo>
                    <a:pt x="191769" y="48260"/>
                  </a:lnTo>
                  <a:lnTo>
                    <a:pt x="195072" y="50800"/>
                  </a:lnTo>
                  <a:lnTo>
                    <a:pt x="194944" y="50800"/>
                  </a:lnTo>
                  <a:lnTo>
                    <a:pt x="206501" y="62229"/>
                  </a:lnTo>
                  <a:lnTo>
                    <a:pt x="206248" y="60960"/>
                  </a:lnTo>
                  <a:lnTo>
                    <a:pt x="239744" y="60960"/>
                  </a:lnTo>
                  <a:lnTo>
                    <a:pt x="235838" y="57150"/>
                  </a:lnTo>
                  <a:lnTo>
                    <a:pt x="232314" y="53339"/>
                  </a:lnTo>
                  <a:lnTo>
                    <a:pt x="231647" y="53339"/>
                  </a:lnTo>
                  <a:lnTo>
                    <a:pt x="226495" y="48260"/>
                  </a:lnTo>
                  <a:close/>
                </a:path>
                <a:path w="290829" h="355600">
                  <a:moveTo>
                    <a:pt x="231139" y="52070"/>
                  </a:moveTo>
                  <a:lnTo>
                    <a:pt x="231647" y="53339"/>
                  </a:lnTo>
                  <a:lnTo>
                    <a:pt x="232314" y="53339"/>
                  </a:lnTo>
                  <a:lnTo>
                    <a:pt x="231139" y="52070"/>
                  </a:lnTo>
                  <a:close/>
                </a:path>
                <a:path w="290829" h="355600">
                  <a:moveTo>
                    <a:pt x="176402" y="44450"/>
                  </a:moveTo>
                  <a:lnTo>
                    <a:pt x="158495" y="44450"/>
                  </a:lnTo>
                  <a:lnTo>
                    <a:pt x="159003" y="45720"/>
                  </a:lnTo>
                  <a:lnTo>
                    <a:pt x="160274" y="46989"/>
                  </a:lnTo>
                  <a:lnTo>
                    <a:pt x="161798" y="48260"/>
                  </a:lnTo>
                  <a:lnTo>
                    <a:pt x="165100" y="50800"/>
                  </a:lnTo>
                  <a:lnTo>
                    <a:pt x="170179" y="50800"/>
                  </a:lnTo>
                  <a:lnTo>
                    <a:pt x="173354" y="46989"/>
                  </a:lnTo>
                  <a:lnTo>
                    <a:pt x="176402" y="44450"/>
                  </a:lnTo>
                  <a:close/>
                </a:path>
                <a:path w="290829" h="355600">
                  <a:moveTo>
                    <a:pt x="222631" y="44450"/>
                  </a:moveTo>
                  <a:lnTo>
                    <a:pt x="186054" y="44450"/>
                  </a:lnTo>
                  <a:lnTo>
                    <a:pt x="193166" y="49529"/>
                  </a:lnTo>
                  <a:lnTo>
                    <a:pt x="191769" y="48260"/>
                  </a:lnTo>
                  <a:lnTo>
                    <a:pt x="226495" y="48260"/>
                  </a:lnTo>
                  <a:lnTo>
                    <a:pt x="222631" y="44450"/>
                  </a:lnTo>
                  <a:close/>
                </a:path>
                <a:path w="290829" h="355600">
                  <a:moveTo>
                    <a:pt x="156736" y="42454"/>
                  </a:moveTo>
                  <a:lnTo>
                    <a:pt x="157099" y="43179"/>
                  </a:lnTo>
                  <a:lnTo>
                    <a:pt x="159003" y="45720"/>
                  </a:lnTo>
                  <a:lnTo>
                    <a:pt x="158495" y="44450"/>
                  </a:lnTo>
                  <a:lnTo>
                    <a:pt x="176402" y="44450"/>
                  </a:lnTo>
                  <a:lnTo>
                    <a:pt x="176466" y="43179"/>
                  </a:lnTo>
                  <a:lnTo>
                    <a:pt x="157606" y="43179"/>
                  </a:lnTo>
                  <a:lnTo>
                    <a:pt x="156736" y="42454"/>
                  </a:lnTo>
                  <a:close/>
                </a:path>
                <a:path w="290829" h="355600">
                  <a:moveTo>
                    <a:pt x="183547" y="42821"/>
                  </a:moveTo>
                  <a:lnTo>
                    <a:pt x="185419" y="44450"/>
                  </a:lnTo>
                  <a:lnTo>
                    <a:pt x="222504" y="44450"/>
                  </a:lnTo>
                  <a:lnTo>
                    <a:pt x="221191" y="43179"/>
                  </a:lnTo>
                  <a:lnTo>
                    <a:pt x="184657" y="43179"/>
                  </a:lnTo>
                  <a:lnTo>
                    <a:pt x="183547" y="42821"/>
                  </a:lnTo>
                  <a:close/>
                </a:path>
                <a:path w="290829" h="355600">
                  <a:moveTo>
                    <a:pt x="151129" y="36829"/>
                  </a:moveTo>
                  <a:lnTo>
                    <a:pt x="153035" y="39370"/>
                  </a:lnTo>
                  <a:lnTo>
                    <a:pt x="154685" y="40639"/>
                  </a:lnTo>
                  <a:lnTo>
                    <a:pt x="155448" y="40639"/>
                  </a:lnTo>
                  <a:lnTo>
                    <a:pt x="156101" y="41728"/>
                  </a:lnTo>
                  <a:lnTo>
                    <a:pt x="156337" y="41910"/>
                  </a:lnTo>
                  <a:lnTo>
                    <a:pt x="156590" y="42163"/>
                  </a:lnTo>
                  <a:lnTo>
                    <a:pt x="157606" y="43179"/>
                  </a:lnTo>
                  <a:lnTo>
                    <a:pt x="176466" y="43179"/>
                  </a:lnTo>
                  <a:lnTo>
                    <a:pt x="176620" y="40095"/>
                  </a:lnTo>
                  <a:lnTo>
                    <a:pt x="176402" y="39370"/>
                  </a:lnTo>
                  <a:lnTo>
                    <a:pt x="172719" y="38100"/>
                  </a:lnTo>
                  <a:lnTo>
                    <a:pt x="152780" y="38100"/>
                  </a:lnTo>
                  <a:lnTo>
                    <a:pt x="151129" y="36829"/>
                  </a:lnTo>
                  <a:close/>
                </a:path>
                <a:path w="290829" h="355600">
                  <a:moveTo>
                    <a:pt x="182499" y="41910"/>
                  </a:moveTo>
                  <a:lnTo>
                    <a:pt x="183547" y="42821"/>
                  </a:lnTo>
                  <a:lnTo>
                    <a:pt x="184657" y="43179"/>
                  </a:lnTo>
                  <a:lnTo>
                    <a:pt x="182499" y="41910"/>
                  </a:lnTo>
                  <a:close/>
                </a:path>
                <a:path w="290829" h="355600">
                  <a:moveTo>
                    <a:pt x="219879" y="41910"/>
                  </a:moveTo>
                  <a:lnTo>
                    <a:pt x="182499" y="41910"/>
                  </a:lnTo>
                  <a:lnTo>
                    <a:pt x="184657" y="43179"/>
                  </a:lnTo>
                  <a:lnTo>
                    <a:pt x="221191" y="43179"/>
                  </a:lnTo>
                  <a:lnTo>
                    <a:pt x="219879" y="41910"/>
                  </a:lnTo>
                  <a:close/>
                </a:path>
                <a:path w="290829" h="355600">
                  <a:moveTo>
                    <a:pt x="206248" y="29210"/>
                  </a:moveTo>
                  <a:lnTo>
                    <a:pt x="170052" y="29210"/>
                  </a:lnTo>
                  <a:lnTo>
                    <a:pt x="171323" y="31750"/>
                  </a:lnTo>
                  <a:lnTo>
                    <a:pt x="171605" y="32878"/>
                  </a:lnTo>
                  <a:lnTo>
                    <a:pt x="172592" y="34289"/>
                  </a:lnTo>
                  <a:lnTo>
                    <a:pt x="172748" y="34572"/>
                  </a:lnTo>
                  <a:lnTo>
                    <a:pt x="173736" y="35560"/>
                  </a:lnTo>
                  <a:lnTo>
                    <a:pt x="176656" y="39370"/>
                  </a:lnTo>
                  <a:lnTo>
                    <a:pt x="176620" y="40095"/>
                  </a:lnTo>
                  <a:lnTo>
                    <a:pt x="176784" y="40639"/>
                  </a:lnTo>
                  <a:lnTo>
                    <a:pt x="183547" y="42821"/>
                  </a:lnTo>
                  <a:lnTo>
                    <a:pt x="182499" y="41910"/>
                  </a:lnTo>
                  <a:lnTo>
                    <a:pt x="219879" y="41910"/>
                  </a:lnTo>
                  <a:lnTo>
                    <a:pt x="218566" y="40639"/>
                  </a:lnTo>
                  <a:lnTo>
                    <a:pt x="210947" y="34289"/>
                  </a:lnTo>
                  <a:lnTo>
                    <a:pt x="210819" y="34289"/>
                  </a:lnTo>
                  <a:lnTo>
                    <a:pt x="207644" y="30479"/>
                  </a:lnTo>
                  <a:lnTo>
                    <a:pt x="206248" y="29210"/>
                  </a:lnTo>
                  <a:close/>
                </a:path>
                <a:path w="290829" h="355600">
                  <a:moveTo>
                    <a:pt x="156337" y="41910"/>
                  </a:moveTo>
                  <a:lnTo>
                    <a:pt x="156083" y="41910"/>
                  </a:lnTo>
                  <a:lnTo>
                    <a:pt x="156736" y="42454"/>
                  </a:lnTo>
                  <a:lnTo>
                    <a:pt x="156590" y="42163"/>
                  </a:lnTo>
                  <a:lnTo>
                    <a:pt x="156337" y="41910"/>
                  </a:lnTo>
                  <a:close/>
                </a:path>
                <a:path w="290829" h="355600">
                  <a:moveTo>
                    <a:pt x="120819" y="40639"/>
                  </a:moveTo>
                  <a:lnTo>
                    <a:pt x="120395" y="40639"/>
                  </a:lnTo>
                  <a:lnTo>
                    <a:pt x="118999" y="41910"/>
                  </a:lnTo>
                  <a:lnTo>
                    <a:pt x="120819" y="40639"/>
                  </a:lnTo>
                  <a:close/>
                </a:path>
                <a:path w="290829" h="355600">
                  <a:moveTo>
                    <a:pt x="154685" y="40639"/>
                  </a:moveTo>
                  <a:lnTo>
                    <a:pt x="156083" y="41910"/>
                  </a:lnTo>
                  <a:lnTo>
                    <a:pt x="156101" y="41728"/>
                  </a:lnTo>
                  <a:lnTo>
                    <a:pt x="154685" y="40639"/>
                  </a:lnTo>
                  <a:close/>
                </a:path>
                <a:path w="290829" h="355600">
                  <a:moveTo>
                    <a:pt x="166624" y="24129"/>
                  </a:moveTo>
                  <a:lnTo>
                    <a:pt x="138049" y="24129"/>
                  </a:lnTo>
                  <a:lnTo>
                    <a:pt x="140588" y="25400"/>
                  </a:lnTo>
                  <a:lnTo>
                    <a:pt x="141731" y="25400"/>
                  </a:lnTo>
                  <a:lnTo>
                    <a:pt x="147447" y="26670"/>
                  </a:lnTo>
                  <a:lnTo>
                    <a:pt x="148717" y="26670"/>
                  </a:lnTo>
                  <a:lnTo>
                    <a:pt x="153288" y="27939"/>
                  </a:lnTo>
                  <a:lnTo>
                    <a:pt x="153542" y="27939"/>
                  </a:lnTo>
                  <a:lnTo>
                    <a:pt x="160019" y="31750"/>
                  </a:lnTo>
                  <a:lnTo>
                    <a:pt x="172719" y="38100"/>
                  </a:lnTo>
                  <a:lnTo>
                    <a:pt x="176402" y="39370"/>
                  </a:lnTo>
                  <a:lnTo>
                    <a:pt x="176620" y="40095"/>
                  </a:lnTo>
                  <a:lnTo>
                    <a:pt x="176656" y="39370"/>
                  </a:lnTo>
                  <a:lnTo>
                    <a:pt x="175683" y="38100"/>
                  </a:lnTo>
                  <a:lnTo>
                    <a:pt x="174243" y="38100"/>
                  </a:lnTo>
                  <a:lnTo>
                    <a:pt x="172465" y="34289"/>
                  </a:lnTo>
                  <a:lnTo>
                    <a:pt x="171957" y="34289"/>
                  </a:lnTo>
                  <a:lnTo>
                    <a:pt x="171746" y="33443"/>
                  </a:lnTo>
                  <a:lnTo>
                    <a:pt x="170814" y="31750"/>
                  </a:lnTo>
                  <a:lnTo>
                    <a:pt x="171323" y="31750"/>
                  </a:lnTo>
                  <a:lnTo>
                    <a:pt x="170687" y="30479"/>
                  </a:lnTo>
                  <a:lnTo>
                    <a:pt x="170179" y="30479"/>
                  </a:lnTo>
                  <a:lnTo>
                    <a:pt x="168910" y="27939"/>
                  </a:lnTo>
                  <a:lnTo>
                    <a:pt x="167131" y="25400"/>
                  </a:lnTo>
                  <a:lnTo>
                    <a:pt x="166624" y="24129"/>
                  </a:lnTo>
                  <a:close/>
                </a:path>
                <a:path w="290829" h="355600">
                  <a:moveTo>
                    <a:pt x="110058" y="22410"/>
                  </a:moveTo>
                  <a:lnTo>
                    <a:pt x="109092" y="22860"/>
                  </a:lnTo>
                  <a:lnTo>
                    <a:pt x="108076" y="22860"/>
                  </a:lnTo>
                  <a:lnTo>
                    <a:pt x="105537" y="25400"/>
                  </a:lnTo>
                  <a:lnTo>
                    <a:pt x="105282" y="25400"/>
                  </a:lnTo>
                  <a:lnTo>
                    <a:pt x="99822" y="29210"/>
                  </a:lnTo>
                  <a:lnTo>
                    <a:pt x="100075" y="29210"/>
                  </a:lnTo>
                  <a:lnTo>
                    <a:pt x="97536" y="30479"/>
                  </a:lnTo>
                  <a:lnTo>
                    <a:pt x="91439" y="35560"/>
                  </a:lnTo>
                  <a:lnTo>
                    <a:pt x="88391" y="38100"/>
                  </a:lnTo>
                  <a:lnTo>
                    <a:pt x="123443" y="38100"/>
                  </a:lnTo>
                  <a:lnTo>
                    <a:pt x="117601" y="36829"/>
                  </a:lnTo>
                  <a:lnTo>
                    <a:pt x="111632" y="34289"/>
                  </a:lnTo>
                  <a:lnTo>
                    <a:pt x="108330" y="27939"/>
                  </a:lnTo>
                  <a:lnTo>
                    <a:pt x="110058" y="22410"/>
                  </a:lnTo>
                  <a:close/>
                </a:path>
                <a:path w="290829" h="355600">
                  <a:moveTo>
                    <a:pt x="134619" y="20320"/>
                  </a:moveTo>
                  <a:lnTo>
                    <a:pt x="114553" y="20320"/>
                  </a:lnTo>
                  <a:lnTo>
                    <a:pt x="110058" y="22410"/>
                  </a:lnTo>
                  <a:lnTo>
                    <a:pt x="108330" y="27939"/>
                  </a:lnTo>
                  <a:lnTo>
                    <a:pt x="111632" y="34289"/>
                  </a:lnTo>
                  <a:lnTo>
                    <a:pt x="117601" y="36829"/>
                  </a:lnTo>
                  <a:lnTo>
                    <a:pt x="123443" y="38100"/>
                  </a:lnTo>
                  <a:lnTo>
                    <a:pt x="129793" y="35560"/>
                  </a:lnTo>
                  <a:lnTo>
                    <a:pt x="131572" y="29210"/>
                  </a:lnTo>
                  <a:lnTo>
                    <a:pt x="133095" y="24129"/>
                  </a:lnTo>
                  <a:lnTo>
                    <a:pt x="124205" y="24129"/>
                  </a:lnTo>
                  <a:lnTo>
                    <a:pt x="121919" y="22860"/>
                  </a:lnTo>
                  <a:lnTo>
                    <a:pt x="121285" y="22860"/>
                  </a:lnTo>
                  <a:lnTo>
                    <a:pt x="134619" y="20320"/>
                  </a:lnTo>
                  <a:close/>
                </a:path>
                <a:path w="290829" h="355600">
                  <a:moveTo>
                    <a:pt x="161289" y="19050"/>
                  </a:moveTo>
                  <a:lnTo>
                    <a:pt x="135636" y="19050"/>
                  </a:lnTo>
                  <a:lnTo>
                    <a:pt x="133476" y="24129"/>
                  </a:lnTo>
                  <a:lnTo>
                    <a:pt x="133095" y="25400"/>
                  </a:lnTo>
                  <a:lnTo>
                    <a:pt x="132333" y="26670"/>
                  </a:lnTo>
                  <a:lnTo>
                    <a:pt x="131572" y="29210"/>
                  </a:lnTo>
                  <a:lnTo>
                    <a:pt x="129793" y="35560"/>
                  </a:lnTo>
                  <a:lnTo>
                    <a:pt x="123443" y="38100"/>
                  </a:lnTo>
                  <a:lnTo>
                    <a:pt x="124587" y="38100"/>
                  </a:lnTo>
                  <a:lnTo>
                    <a:pt x="126745" y="36829"/>
                  </a:lnTo>
                  <a:lnTo>
                    <a:pt x="128524" y="36829"/>
                  </a:lnTo>
                  <a:lnTo>
                    <a:pt x="131063" y="35560"/>
                  </a:lnTo>
                  <a:lnTo>
                    <a:pt x="149479" y="35560"/>
                  </a:lnTo>
                  <a:lnTo>
                    <a:pt x="147827" y="34289"/>
                  </a:lnTo>
                  <a:lnTo>
                    <a:pt x="165099" y="34289"/>
                  </a:lnTo>
                  <a:lnTo>
                    <a:pt x="160019" y="31750"/>
                  </a:lnTo>
                  <a:lnTo>
                    <a:pt x="155701" y="29210"/>
                  </a:lnTo>
                  <a:lnTo>
                    <a:pt x="154686" y="29210"/>
                  </a:lnTo>
                  <a:lnTo>
                    <a:pt x="152145" y="27939"/>
                  </a:lnTo>
                  <a:lnTo>
                    <a:pt x="153288" y="27939"/>
                  </a:lnTo>
                  <a:lnTo>
                    <a:pt x="148717" y="26670"/>
                  </a:lnTo>
                  <a:lnTo>
                    <a:pt x="147447" y="26670"/>
                  </a:lnTo>
                  <a:lnTo>
                    <a:pt x="141731" y="25400"/>
                  </a:lnTo>
                  <a:lnTo>
                    <a:pt x="140588" y="25400"/>
                  </a:lnTo>
                  <a:lnTo>
                    <a:pt x="135127" y="24129"/>
                  </a:lnTo>
                  <a:lnTo>
                    <a:pt x="166624" y="24129"/>
                  </a:lnTo>
                  <a:lnTo>
                    <a:pt x="165353" y="22860"/>
                  </a:lnTo>
                  <a:lnTo>
                    <a:pt x="164464" y="21589"/>
                  </a:lnTo>
                  <a:lnTo>
                    <a:pt x="161289" y="19050"/>
                  </a:lnTo>
                  <a:close/>
                </a:path>
                <a:path w="290829" h="355600">
                  <a:moveTo>
                    <a:pt x="126745" y="36829"/>
                  </a:moveTo>
                  <a:lnTo>
                    <a:pt x="124587" y="38100"/>
                  </a:lnTo>
                  <a:lnTo>
                    <a:pt x="125234" y="37909"/>
                  </a:lnTo>
                  <a:lnTo>
                    <a:pt x="126745" y="36829"/>
                  </a:lnTo>
                  <a:close/>
                </a:path>
                <a:path w="290829" h="355600">
                  <a:moveTo>
                    <a:pt x="125234" y="37909"/>
                  </a:moveTo>
                  <a:lnTo>
                    <a:pt x="124587" y="38100"/>
                  </a:lnTo>
                  <a:lnTo>
                    <a:pt x="124967" y="38100"/>
                  </a:lnTo>
                  <a:lnTo>
                    <a:pt x="125234" y="37909"/>
                  </a:lnTo>
                  <a:close/>
                </a:path>
                <a:path w="290829" h="355600">
                  <a:moveTo>
                    <a:pt x="165099" y="34289"/>
                  </a:moveTo>
                  <a:lnTo>
                    <a:pt x="147827" y="34289"/>
                  </a:lnTo>
                  <a:lnTo>
                    <a:pt x="150368" y="35560"/>
                  </a:lnTo>
                  <a:lnTo>
                    <a:pt x="150749" y="35560"/>
                  </a:lnTo>
                  <a:lnTo>
                    <a:pt x="152907" y="36829"/>
                  </a:lnTo>
                  <a:lnTo>
                    <a:pt x="151256" y="36829"/>
                  </a:lnTo>
                  <a:lnTo>
                    <a:pt x="152780" y="38100"/>
                  </a:lnTo>
                  <a:lnTo>
                    <a:pt x="172719" y="38100"/>
                  </a:lnTo>
                  <a:lnTo>
                    <a:pt x="165099" y="34289"/>
                  </a:lnTo>
                  <a:close/>
                </a:path>
                <a:path w="290829" h="355600">
                  <a:moveTo>
                    <a:pt x="172465" y="34289"/>
                  </a:moveTo>
                  <a:lnTo>
                    <a:pt x="174243" y="38100"/>
                  </a:lnTo>
                  <a:lnTo>
                    <a:pt x="173989" y="36829"/>
                  </a:lnTo>
                  <a:lnTo>
                    <a:pt x="172748" y="34572"/>
                  </a:lnTo>
                  <a:lnTo>
                    <a:pt x="172465" y="34289"/>
                  </a:lnTo>
                  <a:close/>
                </a:path>
                <a:path w="290829" h="355600">
                  <a:moveTo>
                    <a:pt x="172748" y="34572"/>
                  </a:moveTo>
                  <a:lnTo>
                    <a:pt x="173989" y="36829"/>
                  </a:lnTo>
                  <a:lnTo>
                    <a:pt x="174243" y="38100"/>
                  </a:lnTo>
                  <a:lnTo>
                    <a:pt x="175683" y="38100"/>
                  </a:lnTo>
                  <a:lnTo>
                    <a:pt x="173736" y="35560"/>
                  </a:lnTo>
                  <a:lnTo>
                    <a:pt x="172748" y="34572"/>
                  </a:lnTo>
                  <a:close/>
                </a:path>
                <a:path w="290829" h="355600">
                  <a:moveTo>
                    <a:pt x="128904" y="36829"/>
                  </a:moveTo>
                  <a:lnTo>
                    <a:pt x="126745" y="36829"/>
                  </a:lnTo>
                  <a:lnTo>
                    <a:pt x="125234" y="37909"/>
                  </a:lnTo>
                  <a:lnTo>
                    <a:pt x="128904" y="36829"/>
                  </a:lnTo>
                  <a:close/>
                </a:path>
                <a:path w="290829" h="355600">
                  <a:moveTo>
                    <a:pt x="134874" y="35560"/>
                  </a:moveTo>
                  <a:lnTo>
                    <a:pt x="131063" y="35560"/>
                  </a:lnTo>
                  <a:lnTo>
                    <a:pt x="129412" y="36829"/>
                  </a:lnTo>
                  <a:lnTo>
                    <a:pt x="134874" y="35560"/>
                  </a:lnTo>
                  <a:close/>
                </a:path>
                <a:path w="290829" h="355600">
                  <a:moveTo>
                    <a:pt x="147827" y="34289"/>
                  </a:moveTo>
                  <a:lnTo>
                    <a:pt x="151129" y="36829"/>
                  </a:lnTo>
                  <a:lnTo>
                    <a:pt x="152907" y="36829"/>
                  </a:lnTo>
                  <a:lnTo>
                    <a:pt x="147827" y="34289"/>
                  </a:lnTo>
                  <a:close/>
                </a:path>
                <a:path w="290829" h="355600">
                  <a:moveTo>
                    <a:pt x="171605" y="32878"/>
                  </a:moveTo>
                  <a:lnTo>
                    <a:pt x="171746" y="33443"/>
                  </a:lnTo>
                  <a:lnTo>
                    <a:pt x="172212" y="34289"/>
                  </a:lnTo>
                  <a:lnTo>
                    <a:pt x="172465" y="34289"/>
                  </a:lnTo>
                  <a:lnTo>
                    <a:pt x="172748" y="34572"/>
                  </a:lnTo>
                  <a:lnTo>
                    <a:pt x="172592" y="34289"/>
                  </a:lnTo>
                  <a:lnTo>
                    <a:pt x="171605" y="32878"/>
                  </a:lnTo>
                  <a:close/>
                </a:path>
                <a:path w="290829" h="355600">
                  <a:moveTo>
                    <a:pt x="171746" y="33443"/>
                  </a:moveTo>
                  <a:lnTo>
                    <a:pt x="171957" y="34289"/>
                  </a:lnTo>
                  <a:lnTo>
                    <a:pt x="172212" y="34289"/>
                  </a:lnTo>
                  <a:lnTo>
                    <a:pt x="171746" y="33443"/>
                  </a:lnTo>
                  <a:close/>
                </a:path>
                <a:path w="290829" h="355600">
                  <a:moveTo>
                    <a:pt x="170814" y="31750"/>
                  </a:moveTo>
                  <a:lnTo>
                    <a:pt x="171746" y="33443"/>
                  </a:lnTo>
                  <a:lnTo>
                    <a:pt x="171605" y="32878"/>
                  </a:lnTo>
                  <a:lnTo>
                    <a:pt x="170814" y="31750"/>
                  </a:lnTo>
                  <a:close/>
                </a:path>
                <a:path w="290829" h="355600">
                  <a:moveTo>
                    <a:pt x="171323" y="31750"/>
                  </a:moveTo>
                  <a:lnTo>
                    <a:pt x="170814" y="31750"/>
                  </a:lnTo>
                  <a:lnTo>
                    <a:pt x="171605" y="32878"/>
                  </a:lnTo>
                  <a:lnTo>
                    <a:pt x="171323" y="31750"/>
                  </a:lnTo>
                  <a:close/>
                </a:path>
                <a:path w="290829" h="355600">
                  <a:moveTo>
                    <a:pt x="183387" y="16510"/>
                  </a:moveTo>
                  <a:lnTo>
                    <a:pt x="158114" y="16510"/>
                  </a:lnTo>
                  <a:lnTo>
                    <a:pt x="159892" y="17779"/>
                  </a:lnTo>
                  <a:lnTo>
                    <a:pt x="161289" y="19050"/>
                  </a:lnTo>
                  <a:lnTo>
                    <a:pt x="164464" y="21589"/>
                  </a:lnTo>
                  <a:lnTo>
                    <a:pt x="165353" y="22860"/>
                  </a:lnTo>
                  <a:lnTo>
                    <a:pt x="166624" y="24129"/>
                  </a:lnTo>
                  <a:lnTo>
                    <a:pt x="167131" y="25400"/>
                  </a:lnTo>
                  <a:lnTo>
                    <a:pt x="168910" y="27939"/>
                  </a:lnTo>
                  <a:lnTo>
                    <a:pt x="170179" y="30479"/>
                  </a:lnTo>
                  <a:lnTo>
                    <a:pt x="170052" y="29210"/>
                  </a:lnTo>
                  <a:lnTo>
                    <a:pt x="206248" y="29210"/>
                  </a:lnTo>
                  <a:lnTo>
                    <a:pt x="199009" y="25400"/>
                  </a:lnTo>
                  <a:lnTo>
                    <a:pt x="199770" y="25400"/>
                  </a:lnTo>
                  <a:lnTo>
                    <a:pt x="196850" y="22860"/>
                  </a:lnTo>
                  <a:lnTo>
                    <a:pt x="194563" y="21589"/>
                  </a:lnTo>
                  <a:lnTo>
                    <a:pt x="189314" y="19050"/>
                  </a:lnTo>
                  <a:lnTo>
                    <a:pt x="187070" y="19050"/>
                  </a:lnTo>
                  <a:lnTo>
                    <a:pt x="183387" y="16510"/>
                  </a:lnTo>
                  <a:close/>
                </a:path>
                <a:path w="290829" h="355600">
                  <a:moveTo>
                    <a:pt x="170052" y="29210"/>
                  </a:moveTo>
                  <a:lnTo>
                    <a:pt x="170179" y="30479"/>
                  </a:lnTo>
                  <a:lnTo>
                    <a:pt x="170687" y="30479"/>
                  </a:lnTo>
                  <a:lnTo>
                    <a:pt x="170052" y="29210"/>
                  </a:lnTo>
                  <a:close/>
                </a:path>
                <a:path w="290829" h="355600">
                  <a:moveTo>
                    <a:pt x="153542" y="27939"/>
                  </a:moveTo>
                  <a:lnTo>
                    <a:pt x="152145" y="27939"/>
                  </a:lnTo>
                  <a:lnTo>
                    <a:pt x="154686" y="29210"/>
                  </a:lnTo>
                  <a:lnTo>
                    <a:pt x="153542" y="27939"/>
                  </a:lnTo>
                  <a:close/>
                </a:path>
                <a:path w="290829" h="355600">
                  <a:moveTo>
                    <a:pt x="153542" y="27939"/>
                  </a:moveTo>
                  <a:lnTo>
                    <a:pt x="154686" y="29210"/>
                  </a:lnTo>
                  <a:lnTo>
                    <a:pt x="155701" y="29210"/>
                  </a:lnTo>
                  <a:lnTo>
                    <a:pt x="153542" y="27939"/>
                  </a:lnTo>
                  <a:close/>
                </a:path>
                <a:path w="290829" h="355600">
                  <a:moveTo>
                    <a:pt x="134619" y="20320"/>
                  </a:moveTo>
                  <a:lnTo>
                    <a:pt x="121285" y="22860"/>
                  </a:lnTo>
                  <a:lnTo>
                    <a:pt x="121919" y="22860"/>
                  </a:lnTo>
                  <a:lnTo>
                    <a:pt x="124205" y="24129"/>
                  </a:lnTo>
                  <a:lnTo>
                    <a:pt x="133095" y="24129"/>
                  </a:lnTo>
                  <a:lnTo>
                    <a:pt x="132333" y="26670"/>
                  </a:lnTo>
                  <a:lnTo>
                    <a:pt x="133095" y="25400"/>
                  </a:lnTo>
                  <a:lnTo>
                    <a:pt x="133476" y="24129"/>
                  </a:lnTo>
                  <a:lnTo>
                    <a:pt x="134556" y="21589"/>
                  </a:lnTo>
                  <a:lnTo>
                    <a:pt x="133730" y="21589"/>
                  </a:lnTo>
                  <a:lnTo>
                    <a:pt x="134619" y="20320"/>
                  </a:lnTo>
                  <a:close/>
                </a:path>
                <a:path w="290829" h="355600">
                  <a:moveTo>
                    <a:pt x="138049" y="24129"/>
                  </a:moveTo>
                  <a:lnTo>
                    <a:pt x="135127" y="24129"/>
                  </a:lnTo>
                  <a:lnTo>
                    <a:pt x="140588" y="25400"/>
                  </a:lnTo>
                  <a:lnTo>
                    <a:pt x="138049" y="24129"/>
                  </a:lnTo>
                  <a:close/>
                </a:path>
                <a:path w="290829" h="355600">
                  <a:moveTo>
                    <a:pt x="125222" y="15239"/>
                  </a:moveTo>
                  <a:lnTo>
                    <a:pt x="112902" y="15239"/>
                  </a:lnTo>
                  <a:lnTo>
                    <a:pt x="111505" y="17779"/>
                  </a:lnTo>
                  <a:lnTo>
                    <a:pt x="110058" y="22410"/>
                  </a:lnTo>
                  <a:lnTo>
                    <a:pt x="114553" y="20320"/>
                  </a:lnTo>
                  <a:lnTo>
                    <a:pt x="114173" y="20320"/>
                  </a:lnTo>
                  <a:lnTo>
                    <a:pt x="115950" y="19050"/>
                  </a:lnTo>
                  <a:lnTo>
                    <a:pt x="117855" y="17779"/>
                  </a:lnTo>
                  <a:lnTo>
                    <a:pt x="122174" y="16510"/>
                  </a:lnTo>
                  <a:lnTo>
                    <a:pt x="122681" y="16510"/>
                  </a:lnTo>
                  <a:lnTo>
                    <a:pt x="125222" y="15239"/>
                  </a:lnTo>
                  <a:close/>
                </a:path>
                <a:path w="290829" h="355600">
                  <a:moveTo>
                    <a:pt x="158114" y="16510"/>
                  </a:moveTo>
                  <a:lnTo>
                    <a:pt x="122174" y="16510"/>
                  </a:lnTo>
                  <a:lnTo>
                    <a:pt x="117855" y="17779"/>
                  </a:lnTo>
                  <a:lnTo>
                    <a:pt x="115950" y="19050"/>
                  </a:lnTo>
                  <a:lnTo>
                    <a:pt x="114173" y="20320"/>
                  </a:lnTo>
                  <a:lnTo>
                    <a:pt x="134619" y="20320"/>
                  </a:lnTo>
                  <a:lnTo>
                    <a:pt x="133730" y="21589"/>
                  </a:lnTo>
                  <a:lnTo>
                    <a:pt x="135636" y="19050"/>
                  </a:lnTo>
                  <a:lnTo>
                    <a:pt x="161289" y="19050"/>
                  </a:lnTo>
                  <a:lnTo>
                    <a:pt x="159892" y="17779"/>
                  </a:lnTo>
                  <a:lnTo>
                    <a:pt x="158114" y="16510"/>
                  </a:lnTo>
                  <a:close/>
                </a:path>
                <a:path w="290829" h="355600">
                  <a:moveTo>
                    <a:pt x="135636" y="19050"/>
                  </a:moveTo>
                  <a:lnTo>
                    <a:pt x="133730" y="21589"/>
                  </a:lnTo>
                  <a:lnTo>
                    <a:pt x="134556" y="21589"/>
                  </a:lnTo>
                  <a:lnTo>
                    <a:pt x="135636" y="19050"/>
                  </a:lnTo>
                  <a:close/>
                </a:path>
                <a:path w="290829" h="355600">
                  <a:moveTo>
                    <a:pt x="186689" y="17779"/>
                  </a:moveTo>
                  <a:lnTo>
                    <a:pt x="187070" y="19050"/>
                  </a:lnTo>
                  <a:lnTo>
                    <a:pt x="189314" y="19050"/>
                  </a:lnTo>
                  <a:lnTo>
                    <a:pt x="186689" y="17779"/>
                  </a:lnTo>
                  <a:close/>
                </a:path>
                <a:path w="290829" h="355600">
                  <a:moveTo>
                    <a:pt x="151891" y="15239"/>
                  </a:moveTo>
                  <a:lnTo>
                    <a:pt x="125222" y="15239"/>
                  </a:lnTo>
                  <a:lnTo>
                    <a:pt x="122681" y="16510"/>
                  </a:lnTo>
                  <a:lnTo>
                    <a:pt x="155066" y="16510"/>
                  </a:lnTo>
                  <a:lnTo>
                    <a:pt x="151891" y="15239"/>
                  </a:lnTo>
                  <a:close/>
                </a:path>
                <a:path w="290829" h="355600">
                  <a:moveTo>
                    <a:pt x="177757" y="13970"/>
                  </a:moveTo>
                  <a:lnTo>
                    <a:pt x="144017" y="13970"/>
                  </a:lnTo>
                  <a:lnTo>
                    <a:pt x="147574" y="15239"/>
                  </a:lnTo>
                  <a:lnTo>
                    <a:pt x="151891" y="15239"/>
                  </a:lnTo>
                  <a:lnTo>
                    <a:pt x="155066" y="16510"/>
                  </a:lnTo>
                  <a:lnTo>
                    <a:pt x="183514" y="16510"/>
                  </a:lnTo>
                  <a:lnTo>
                    <a:pt x="177757" y="13970"/>
                  </a:lnTo>
                  <a:close/>
                </a:path>
                <a:path w="290829" h="355600">
                  <a:moveTo>
                    <a:pt x="144652" y="1270"/>
                  </a:moveTo>
                  <a:lnTo>
                    <a:pt x="123698" y="1270"/>
                  </a:lnTo>
                  <a:lnTo>
                    <a:pt x="118872" y="3810"/>
                  </a:lnTo>
                  <a:lnTo>
                    <a:pt x="116966" y="5079"/>
                  </a:lnTo>
                  <a:lnTo>
                    <a:pt x="115824" y="7620"/>
                  </a:lnTo>
                  <a:lnTo>
                    <a:pt x="115315" y="8889"/>
                  </a:lnTo>
                  <a:lnTo>
                    <a:pt x="115062" y="8889"/>
                  </a:lnTo>
                  <a:lnTo>
                    <a:pt x="114680" y="10160"/>
                  </a:lnTo>
                  <a:lnTo>
                    <a:pt x="112522" y="15239"/>
                  </a:lnTo>
                  <a:lnTo>
                    <a:pt x="135381" y="15239"/>
                  </a:lnTo>
                  <a:lnTo>
                    <a:pt x="141097" y="13970"/>
                  </a:lnTo>
                  <a:lnTo>
                    <a:pt x="177757" y="13970"/>
                  </a:lnTo>
                  <a:lnTo>
                    <a:pt x="174878" y="12700"/>
                  </a:lnTo>
                  <a:lnTo>
                    <a:pt x="173037" y="11429"/>
                  </a:lnTo>
                  <a:lnTo>
                    <a:pt x="171703" y="11429"/>
                  </a:lnTo>
                  <a:lnTo>
                    <a:pt x="165226" y="7620"/>
                  </a:lnTo>
                  <a:lnTo>
                    <a:pt x="164211" y="6350"/>
                  </a:lnTo>
                  <a:lnTo>
                    <a:pt x="161670" y="5079"/>
                  </a:lnTo>
                  <a:lnTo>
                    <a:pt x="160400" y="5079"/>
                  </a:lnTo>
                  <a:lnTo>
                    <a:pt x="155701" y="3810"/>
                  </a:lnTo>
                  <a:lnTo>
                    <a:pt x="153924" y="3810"/>
                  </a:lnTo>
                  <a:lnTo>
                    <a:pt x="151384" y="2539"/>
                  </a:lnTo>
                  <a:lnTo>
                    <a:pt x="147192" y="2539"/>
                  </a:lnTo>
                  <a:lnTo>
                    <a:pt x="144652" y="1270"/>
                  </a:lnTo>
                  <a:close/>
                </a:path>
                <a:path w="290829" h="355600">
                  <a:moveTo>
                    <a:pt x="144017" y="13970"/>
                  </a:moveTo>
                  <a:lnTo>
                    <a:pt x="141097" y="13970"/>
                  </a:lnTo>
                  <a:lnTo>
                    <a:pt x="135381" y="15239"/>
                  </a:lnTo>
                  <a:lnTo>
                    <a:pt x="147574" y="15239"/>
                  </a:lnTo>
                  <a:lnTo>
                    <a:pt x="144017" y="13970"/>
                  </a:lnTo>
                  <a:close/>
                </a:path>
                <a:path w="290829" h="355600">
                  <a:moveTo>
                    <a:pt x="171195" y="10160"/>
                  </a:moveTo>
                  <a:lnTo>
                    <a:pt x="171703" y="11429"/>
                  </a:lnTo>
                  <a:lnTo>
                    <a:pt x="173037" y="11429"/>
                  </a:lnTo>
                  <a:lnTo>
                    <a:pt x="171195" y="10160"/>
                  </a:lnTo>
                  <a:close/>
                </a:path>
                <a:path w="290829" h="355600">
                  <a:moveTo>
                    <a:pt x="135509" y="0"/>
                  </a:moveTo>
                  <a:lnTo>
                    <a:pt x="127507" y="0"/>
                  </a:lnTo>
                  <a:lnTo>
                    <a:pt x="125094" y="1270"/>
                  </a:lnTo>
                  <a:lnTo>
                    <a:pt x="137794" y="1270"/>
                  </a:lnTo>
                  <a:lnTo>
                    <a:pt x="135509" y="0"/>
                  </a:lnTo>
                  <a:close/>
                </a:path>
                <a:path w="290829" h="355600">
                  <a:moveTo>
                    <a:pt x="136778" y="0"/>
                  </a:moveTo>
                  <a:lnTo>
                    <a:pt x="137794" y="1270"/>
                  </a:lnTo>
                  <a:lnTo>
                    <a:pt x="142112" y="1270"/>
                  </a:lnTo>
                  <a:lnTo>
                    <a:pt x="13677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3079" y="1456944"/>
              <a:ext cx="207772" cy="21208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4734" y="1175639"/>
              <a:ext cx="217170" cy="215900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12484" y="1906523"/>
            <a:ext cx="153797" cy="168910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35319" y="1891157"/>
            <a:ext cx="298450" cy="34086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71126" y="1866519"/>
            <a:ext cx="164531" cy="21323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68235" y="1856613"/>
            <a:ext cx="815340" cy="235838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2918" y="2141347"/>
            <a:ext cx="366193" cy="270890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3783" y="2126360"/>
            <a:ext cx="362724" cy="308228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8262" y="2206751"/>
            <a:ext cx="114033" cy="94361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23797" y="2127250"/>
            <a:ext cx="66675" cy="24765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79625" y="2113152"/>
            <a:ext cx="459359" cy="28066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05532" y="2064130"/>
            <a:ext cx="686816" cy="32003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871342" y="2106167"/>
            <a:ext cx="380745" cy="204469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248773" y="2659379"/>
            <a:ext cx="319237" cy="108331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651251" y="2627248"/>
            <a:ext cx="103759" cy="132714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868295" y="2604135"/>
            <a:ext cx="276606" cy="164972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209670" y="2627629"/>
            <a:ext cx="534796" cy="148717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23389" y="2890773"/>
            <a:ext cx="345694" cy="285495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99058" y="2877439"/>
            <a:ext cx="516444" cy="321691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3287903" y="2899536"/>
            <a:ext cx="1525270" cy="518159"/>
            <a:chOff x="3287903" y="2899536"/>
            <a:chExt cx="1525270" cy="518159"/>
          </a:xfrm>
        </p:grpSpPr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87903" y="2929508"/>
              <a:ext cx="324231" cy="22986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23257" y="2973069"/>
              <a:ext cx="89662" cy="11734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20292" y="2899536"/>
              <a:ext cx="1234461" cy="518032"/>
            </a:xfrm>
            <a:prstGeom prst="rect">
              <a:avLst/>
            </a:prstGeom>
          </p:spPr>
        </p:pic>
      </p:grpSp>
      <p:pic>
        <p:nvPicPr>
          <p:cNvPr id="69" name="object 6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889581" y="2886582"/>
            <a:ext cx="200071" cy="306069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191252" y="2961385"/>
            <a:ext cx="113411" cy="103377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380990" y="2874136"/>
            <a:ext cx="249427" cy="189611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363051" y="3433445"/>
            <a:ext cx="393696" cy="138176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822441" y="3430778"/>
            <a:ext cx="153035" cy="131064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133188" y="3416172"/>
            <a:ext cx="757728" cy="191261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957694" y="3444366"/>
            <a:ext cx="125095" cy="139700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154458" y="3349116"/>
            <a:ext cx="116037" cy="330326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3125" y="1038225"/>
            <a:ext cx="180975" cy="180975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147557" y="3720210"/>
            <a:ext cx="322586" cy="267538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539866" y="3702177"/>
            <a:ext cx="338497" cy="323214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947625" y="3805173"/>
            <a:ext cx="144056" cy="120319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173215" y="3735565"/>
            <a:ext cx="485139" cy="226059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729856" y="3729863"/>
            <a:ext cx="225298" cy="260350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7024369" y="3748455"/>
            <a:ext cx="619991" cy="256540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7730331" y="3718343"/>
            <a:ext cx="213772" cy="267970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469634" y="4083062"/>
            <a:ext cx="267969" cy="185153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7005446" y="4085132"/>
            <a:ext cx="126364" cy="154952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273797" y="4089984"/>
            <a:ext cx="293877" cy="154940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8035290" y="3795014"/>
            <a:ext cx="119887" cy="94754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8246491" y="3734752"/>
            <a:ext cx="376174" cy="195580"/>
          </a:xfrm>
          <a:prstGeom prst="rect">
            <a:avLst/>
          </a:prstGeom>
        </p:spPr>
      </p:pic>
      <p:sp>
        <p:nvSpPr>
          <p:cNvPr id="90" name="object 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8353" y="1178877"/>
            <a:ext cx="9842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𝒁</a:t>
            </a:r>
            <a:r>
              <a:rPr sz="1400" spc="8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1575" baseline="29100" dirty="0">
                <a:solidFill>
                  <a:srgbClr val="FF9300"/>
                </a:solidFill>
                <a:latin typeface="Cambria Math"/>
                <a:cs typeface="Cambria Math"/>
              </a:rPr>
              <a:t>𝑻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𝐖</a:t>
            </a:r>
            <a:r>
              <a:rPr sz="1400" spc="45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45882" y="1050289"/>
            <a:ext cx="48260" cy="537210"/>
          </a:xfrm>
          <a:custGeom>
            <a:avLst/>
            <a:gdLst/>
            <a:ahLst/>
            <a:cxnLst/>
            <a:rect l="l" t="t" r="r" b="b"/>
            <a:pathLst>
              <a:path w="48259" h="537210">
                <a:moveTo>
                  <a:pt x="48133" y="0"/>
                </a:moveTo>
                <a:lnTo>
                  <a:pt x="0" y="0"/>
                </a:lnTo>
                <a:lnTo>
                  <a:pt x="0" y="8890"/>
                </a:lnTo>
                <a:lnTo>
                  <a:pt x="29845" y="8890"/>
                </a:lnTo>
                <a:lnTo>
                  <a:pt x="29845" y="528320"/>
                </a:lnTo>
                <a:lnTo>
                  <a:pt x="0" y="528320"/>
                </a:lnTo>
                <a:lnTo>
                  <a:pt x="0" y="537210"/>
                </a:lnTo>
                <a:lnTo>
                  <a:pt x="48133" y="537210"/>
                </a:lnTo>
                <a:lnTo>
                  <a:pt x="48133" y="528320"/>
                </a:lnTo>
                <a:lnTo>
                  <a:pt x="48133" y="8890"/>
                </a:lnTo>
                <a:lnTo>
                  <a:pt x="48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23686" y="1050289"/>
            <a:ext cx="48260" cy="537210"/>
          </a:xfrm>
          <a:custGeom>
            <a:avLst/>
            <a:gdLst/>
            <a:ahLst/>
            <a:cxnLst/>
            <a:rect l="l" t="t" r="r" b="b"/>
            <a:pathLst>
              <a:path w="48260" h="537210">
                <a:moveTo>
                  <a:pt x="48133" y="0"/>
                </a:moveTo>
                <a:lnTo>
                  <a:pt x="0" y="0"/>
                </a:lnTo>
                <a:lnTo>
                  <a:pt x="0" y="8890"/>
                </a:lnTo>
                <a:lnTo>
                  <a:pt x="0" y="528320"/>
                </a:lnTo>
                <a:lnTo>
                  <a:pt x="0" y="537210"/>
                </a:lnTo>
                <a:lnTo>
                  <a:pt x="48133" y="537210"/>
                </a:lnTo>
                <a:lnTo>
                  <a:pt x="48133" y="528320"/>
                </a:lnTo>
                <a:lnTo>
                  <a:pt x="18288" y="528320"/>
                </a:lnTo>
                <a:lnTo>
                  <a:pt x="18288" y="8890"/>
                </a:lnTo>
                <a:lnTo>
                  <a:pt x="48133" y="8890"/>
                </a:lnTo>
                <a:lnTo>
                  <a:pt x="48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73470" y="978598"/>
            <a:ext cx="1795145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9375">
              <a:lnSpc>
                <a:spcPts val="1664"/>
              </a:lnSpc>
              <a:spcBef>
                <a:spcPts val="125"/>
              </a:spcBef>
              <a:tabLst>
                <a:tab pos="584200" algn="l"/>
                <a:tab pos="1089660" algn="l"/>
                <a:tab pos="1604645" algn="l"/>
              </a:tabLst>
            </a:pP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11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17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23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585858"/>
                </a:solidFill>
                <a:latin typeface="Cambria Math"/>
                <a:cs typeface="Cambria Math"/>
              </a:rPr>
              <a:t>9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50"/>
              </a:lnSpc>
              <a:tabLst>
                <a:tab pos="517525" algn="l"/>
                <a:tab pos="1022985" algn="l"/>
                <a:tab pos="1537970" algn="l"/>
              </a:tabLst>
            </a:pP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−11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−17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−23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−9</a:t>
            </a:r>
            <a:endParaRPr sz="1400">
              <a:latin typeface="Cambria Math"/>
              <a:cs typeface="Cambria Math"/>
            </a:endParaRPr>
          </a:p>
          <a:p>
            <a:pPr marL="60325">
              <a:lnSpc>
                <a:spcPts val="1664"/>
              </a:lnSpc>
              <a:tabLst>
                <a:tab pos="565150" algn="l"/>
                <a:tab pos="1070610" algn="l"/>
                <a:tab pos="1537970" algn="l"/>
              </a:tabLst>
            </a:pP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1.1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1.7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2.3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0.9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82674" y="310832"/>
            <a:ext cx="59772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Matrix</a:t>
            </a:r>
            <a:r>
              <a:rPr spc="-55" dirty="0"/>
              <a:t> </a:t>
            </a:r>
            <a:r>
              <a:rPr dirty="0"/>
              <a:t>multiplication</a:t>
            </a:r>
            <a:r>
              <a:rPr spc="-110" dirty="0"/>
              <a:t> </a:t>
            </a:r>
            <a:r>
              <a:rPr spc="-10" dirty="0"/>
              <a:t>rules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1932" y="1079817"/>
            <a:ext cx="3327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1400" spc="80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1531" y="1071879"/>
            <a:ext cx="42545" cy="295910"/>
          </a:xfrm>
          <a:custGeom>
            <a:avLst/>
            <a:gdLst/>
            <a:ahLst/>
            <a:cxnLst/>
            <a:rect l="l" t="t" r="r" b="b"/>
            <a:pathLst>
              <a:path w="42544" h="295909">
                <a:moveTo>
                  <a:pt x="42037" y="0"/>
                </a:moveTo>
                <a:lnTo>
                  <a:pt x="0" y="0"/>
                </a:lnTo>
                <a:lnTo>
                  <a:pt x="0" y="7620"/>
                </a:lnTo>
                <a:lnTo>
                  <a:pt x="25654" y="7620"/>
                </a:lnTo>
                <a:lnTo>
                  <a:pt x="25654" y="288290"/>
                </a:lnTo>
                <a:lnTo>
                  <a:pt x="0" y="288290"/>
                </a:lnTo>
                <a:lnTo>
                  <a:pt x="0" y="295910"/>
                </a:lnTo>
                <a:lnTo>
                  <a:pt x="42037" y="295910"/>
                </a:lnTo>
                <a:lnTo>
                  <a:pt x="42037" y="288290"/>
                </a:lnTo>
                <a:lnTo>
                  <a:pt x="42037" y="7620"/>
                </a:lnTo>
                <a:lnTo>
                  <a:pt x="42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6996" y="1071879"/>
            <a:ext cx="42545" cy="295910"/>
          </a:xfrm>
          <a:custGeom>
            <a:avLst/>
            <a:gdLst/>
            <a:ahLst/>
            <a:cxnLst/>
            <a:rect l="l" t="t" r="r" b="b"/>
            <a:pathLst>
              <a:path w="42545" h="295909">
                <a:moveTo>
                  <a:pt x="42062" y="0"/>
                </a:moveTo>
                <a:lnTo>
                  <a:pt x="0" y="0"/>
                </a:lnTo>
                <a:lnTo>
                  <a:pt x="0" y="7620"/>
                </a:lnTo>
                <a:lnTo>
                  <a:pt x="0" y="288290"/>
                </a:lnTo>
                <a:lnTo>
                  <a:pt x="0" y="295910"/>
                </a:lnTo>
                <a:lnTo>
                  <a:pt x="42062" y="295910"/>
                </a:lnTo>
                <a:lnTo>
                  <a:pt x="42062" y="288290"/>
                </a:lnTo>
                <a:lnTo>
                  <a:pt x="16344" y="288290"/>
                </a:lnTo>
                <a:lnTo>
                  <a:pt x="16344" y="7620"/>
                </a:lnTo>
                <a:lnTo>
                  <a:pt x="42062" y="7620"/>
                </a:lnTo>
                <a:lnTo>
                  <a:pt x="42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1667" y="984567"/>
            <a:ext cx="955040" cy="453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  <a:tabLst>
                <a:tab pos="288925" algn="l"/>
                <a:tab pos="698500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−1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0.1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4"/>
              </a:lnSpc>
              <a:tabLst>
                <a:tab pos="288925" algn="l"/>
                <a:tab pos="698500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−2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0.2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28975" y="1019175"/>
            <a:ext cx="1724025" cy="466725"/>
            <a:chOff x="3228975" y="1019175"/>
            <a:chExt cx="1724025" cy="466725"/>
          </a:xfrm>
        </p:grpSpPr>
        <p:sp>
          <p:nvSpPr>
            <p:cNvPr id="12" name="object 12"/>
            <p:cNvSpPr/>
            <p:nvPr/>
          </p:nvSpPr>
          <p:spPr>
            <a:xfrm>
              <a:off x="3876675" y="1047750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0"/>
                  </a:moveTo>
                  <a:lnTo>
                    <a:pt x="0" y="376300"/>
                  </a:lnTo>
                </a:path>
              </a:pathLst>
            </a:custGeom>
            <a:ln w="381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3375" y="1038225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0"/>
                  </a:moveTo>
                  <a:lnTo>
                    <a:pt x="0" y="376300"/>
                  </a:lnTo>
                </a:path>
              </a:pathLst>
            </a:custGeom>
            <a:ln w="38100">
              <a:solidFill>
                <a:srgbClr val="0078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10075" y="1047750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0"/>
                  </a:moveTo>
                  <a:lnTo>
                    <a:pt x="0" y="376300"/>
                  </a:lnTo>
                </a:path>
              </a:pathLst>
            </a:custGeom>
            <a:ln w="38100">
              <a:solidFill>
                <a:srgbClr val="005A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5350" y="1047750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0"/>
                  </a:moveTo>
                  <a:lnTo>
                    <a:pt x="0" y="376300"/>
                  </a:lnTo>
                </a:path>
              </a:pathLst>
            </a:custGeom>
            <a:ln w="38100">
              <a:solidFill>
                <a:srgbClr val="003C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8975" y="1019175"/>
              <a:ext cx="1724025" cy="466725"/>
            </a:xfrm>
            <a:custGeom>
              <a:avLst/>
              <a:gdLst/>
              <a:ahLst/>
              <a:cxnLst/>
              <a:rect l="l" t="t" r="r" b="b"/>
              <a:pathLst>
                <a:path w="1724025" h="466725">
                  <a:moveTo>
                    <a:pt x="1724025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724025" y="466725"/>
                  </a:lnTo>
                  <a:lnTo>
                    <a:pt x="1724025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52546" y="1120203"/>
            <a:ext cx="3803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𝐖</a:t>
            </a:r>
            <a:r>
              <a:rPr sz="1400" spc="35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91331" y="1111249"/>
            <a:ext cx="1016635" cy="297180"/>
          </a:xfrm>
          <a:custGeom>
            <a:avLst/>
            <a:gdLst/>
            <a:ahLst/>
            <a:cxnLst/>
            <a:rect l="l" t="t" r="r" b="b"/>
            <a:pathLst>
              <a:path w="1016635" h="297180">
                <a:moveTo>
                  <a:pt x="42037" y="0"/>
                </a:moveTo>
                <a:lnTo>
                  <a:pt x="0" y="0"/>
                </a:lnTo>
                <a:lnTo>
                  <a:pt x="0" y="7620"/>
                </a:lnTo>
                <a:lnTo>
                  <a:pt x="0" y="289560"/>
                </a:lnTo>
                <a:lnTo>
                  <a:pt x="0" y="297180"/>
                </a:lnTo>
                <a:lnTo>
                  <a:pt x="42037" y="297180"/>
                </a:lnTo>
                <a:lnTo>
                  <a:pt x="42037" y="289560"/>
                </a:lnTo>
                <a:lnTo>
                  <a:pt x="16256" y="289560"/>
                </a:lnTo>
                <a:lnTo>
                  <a:pt x="16256" y="7620"/>
                </a:lnTo>
                <a:lnTo>
                  <a:pt x="42037" y="7620"/>
                </a:lnTo>
                <a:lnTo>
                  <a:pt x="42037" y="0"/>
                </a:lnTo>
                <a:close/>
              </a:path>
              <a:path w="1016635" h="297180">
                <a:moveTo>
                  <a:pt x="1016508" y="0"/>
                </a:moveTo>
                <a:lnTo>
                  <a:pt x="974471" y="0"/>
                </a:lnTo>
                <a:lnTo>
                  <a:pt x="974471" y="7620"/>
                </a:lnTo>
                <a:lnTo>
                  <a:pt x="1000125" y="7620"/>
                </a:lnTo>
                <a:lnTo>
                  <a:pt x="1000125" y="289560"/>
                </a:lnTo>
                <a:lnTo>
                  <a:pt x="974471" y="289560"/>
                </a:lnTo>
                <a:lnTo>
                  <a:pt x="974471" y="297180"/>
                </a:lnTo>
                <a:lnTo>
                  <a:pt x="1016508" y="297180"/>
                </a:lnTo>
                <a:lnTo>
                  <a:pt x="1016508" y="289560"/>
                </a:lnTo>
                <a:lnTo>
                  <a:pt x="1016508" y="7620"/>
                </a:lnTo>
                <a:lnTo>
                  <a:pt x="1016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19525" y="1024953"/>
            <a:ext cx="955675" cy="452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  <a:tabLst>
                <a:tab pos="288925" algn="l"/>
                <a:tab pos="565150" algn="l"/>
                <a:tab pos="842010" algn="l"/>
              </a:tabLst>
            </a:pP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3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78CC"/>
                </a:solidFill>
                <a:latin typeface="Cambria Math"/>
                <a:cs typeface="Cambria Math"/>
              </a:rPr>
              <a:t>5</a:t>
            </a:r>
            <a:r>
              <a:rPr sz="1400" dirty="0">
                <a:solidFill>
                  <a:srgbClr val="0078CC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5A99"/>
                </a:solidFill>
                <a:latin typeface="Cambria Math"/>
                <a:cs typeface="Cambria Math"/>
              </a:rPr>
              <a:t>7</a:t>
            </a:r>
            <a:r>
              <a:rPr sz="1400" dirty="0">
                <a:solidFill>
                  <a:srgbClr val="005A99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3C66"/>
                </a:solidFill>
                <a:latin typeface="Cambria Math"/>
                <a:cs typeface="Cambria Math"/>
              </a:rPr>
              <a:t>9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4"/>
              </a:lnSpc>
              <a:tabLst>
                <a:tab pos="288925" algn="l"/>
                <a:tab pos="565150" algn="l"/>
                <a:tab pos="842010" algn="l"/>
              </a:tabLst>
            </a:pP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4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78CC"/>
                </a:solidFill>
                <a:latin typeface="Cambria Math"/>
                <a:cs typeface="Cambria Math"/>
              </a:rPr>
              <a:t>6</a:t>
            </a:r>
            <a:r>
              <a:rPr sz="1400" dirty="0">
                <a:solidFill>
                  <a:srgbClr val="0078CC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5A99"/>
                </a:solidFill>
                <a:latin typeface="Cambria Math"/>
                <a:cs typeface="Cambria Math"/>
              </a:rPr>
              <a:t>8</a:t>
            </a:r>
            <a:r>
              <a:rPr sz="1400" dirty="0">
                <a:solidFill>
                  <a:srgbClr val="005A99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3C66"/>
                </a:solidFill>
                <a:latin typeface="Cambria Math"/>
                <a:cs typeface="Cambria Math"/>
              </a:rPr>
              <a:t>0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81175" y="942975"/>
            <a:ext cx="1295400" cy="629285"/>
            <a:chOff x="1781175" y="942975"/>
            <a:chExt cx="1295400" cy="629285"/>
          </a:xfrm>
        </p:grpSpPr>
        <p:sp>
          <p:nvSpPr>
            <p:cNvPr id="21" name="object 21"/>
            <p:cNvSpPr/>
            <p:nvPr/>
          </p:nvSpPr>
          <p:spPr>
            <a:xfrm>
              <a:off x="2281301" y="1328800"/>
              <a:ext cx="723900" cy="228600"/>
            </a:xfrm>
            <a:custGeom>
              <a:avLst/>
              <a:gdLst/>
              <a:ahLst/>
              <a:cxnLst/>
              <a:rect l="l" t="t" r="r" b="b"/>
              <a:pathLst>
                <a:path w="723900" h="228600">
                  <a:moveTo>
                    <a:pt x="0" y="228600"/>
                  </a:moveTo>
                  <a:lnTo>
                    <a:pt x="723900" y="228600"/>
                  </a:lnTo>
                  <a:lnTo>
                    <a:pt x="7239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8575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66950" y="1457325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4">
                  <a:moveTo>
                    <a:pt x="0" y="0"/>
                  </a:moveTo>
                  <a:lnTo>
                    <a:pt x="779144" y="0"/>
                  </a:lnTo>
                </a:path>
              </a:pathLst>
            </a:custGeom>
            <a:ln w="38100">
              <a:solidFill>
                <a:srgbClr val="995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66950" y="1038225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4">
                  <a:moveTo>
                    <a:pt x="0" y="0"/>
                  </a:moveTo>
                  <a:lnTo>
                    <a:pt x="779144" y="0"/>
                  </a:lnTo>
                </a:path>
              </a:pathLst>
            </a:custGeom>
            <a:ln w="3810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66950" y="1238250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4">
                  <a:moveTo>
                    <a:pt x="0" y="0"/>
                  </a:moveTo>
                  <a:lnTo>
                    <a:pt x="779144" y="0"/>
                  </a:lnTo>
                </a:path>
              </a:pathLst>
            </a:custGeom>
            <a:ln w="38100">
              <a:solidFill>
                <a:srgbClr val="CC7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81175" y="942975"/>
              <a:ext cx="1295400" cy="571500"/>
            </a:xfrm>
            <a:custGeom>
              <a:avLst/>
              <a:gdLst/>
              <a:ahLst/>
              <a:cxnLst/>
              <a:rect l="l" t="t" r="r" b="b"/>
              <a:pathLst>
                <a:path w="1295400" h="571500">
                  <a:moveTo>
                    <a:pt x="1295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95400" y="5715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4052951" y="1024000"/>
            <a:ext cx="209550" cy="428625"/>
          </a:xfrm>
          <a:custGeom>
            <a:avLst/>
            <a:gdLst/>
            <a:ahLst/>
            <a:cxnLst/>
            <a:rect l="l" t="t" r="r" b="b"/>
            <a:pathLst>
              <a:path w="209550" h="428625">
                <a:moveTo>
                  <a:pt x="0" y="428625"/>
                </a:moveTo>
                <a:lnTo>
                  <a:pt x="209550" y="428625"/>
                </a:lnTo>
                <a:lnTo>
                  <a:pt x="209550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23414" y="1077531"/>
            <a:ext cx="10922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solidFill>
                  <a:srgbClr val="FF9300"/>
                </a:solidFill>
                <a:latin typeface="Cambria Math"/>
                <a:cs typeface="Cambria Math"/>
              </a:rPr>
              <a:t>𝑻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09114" y="1096581"/>
            <a:ext cx="4089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1400" spc="185" dirty="0">
                <a:solidFill>
                  <a:srgbClr val="FF9300"/>
                </a:solidFill>
                <a:latin typeface="Cambria Math"/>
                <a:cs typeface="Cambria Math"/>
              </a:rPr>
              <a:t>  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78253" y="967739"/>
            <a:ext cx="756285" cy="537210"/>
          </a:xfrm>
          <a:custGeom>
            <a:avLst/>
            <a:gdLst/>
            <a:ahLst/>
            <a:cxnLst/>
            <a:rect l="l" t="t" r="r" b="b"/>
            <a:pathLst>
              <a:path w="756285" h="537210">
                <a:moveTo>
                  <a:pt x="48006" y="0"/>
                </a:moveTo>
                <a:lnTo>
                  <a:pt x="0" y="0"/>
                </a:lnTo>
                <a:lnTo>
                  <a:pt x="0" y="8890"/>
                </a:lnTo>
                <a:lnTo>
                  <a:pt x="0" y="528320"/>
                </a:lnTo>
                <a:lnTo>
                  <a:pt x="0" y="537210"/>
                </a:lnTo>
                <a:lnTo>
                  <a:pt x="48006" y="537210"/>
                </a:lnTo>
                <a:lnTo>
                  <a:pt x="48006" y="528320"/>
                </a:lnTo>
                <a:lnTo>
                  <a:pt x="18161" y="528320"/>
                </a:lnTo>
                <a:lnTo>
                  <a:pt x="18161" y="8890"/>
                </a:lnTo>
                <a:lnTo>
                  <a:pt x="48006" y="8890"/>
                </a:lnTo>
                <a:lnTo>
                  <a:pt x="48006" y="0"/>
                </a:lnTo>
                <a:close/>
              </a:path>
              <a:path w="756285" h="537210">
                <a:moveTo>
                  <a:pt x="755777" y="0"/>
                </a:moveTo>
                <a:lnTo>
                  <a:pt x="707644" y="0"/>
                </a:lnTo>
                <a:lnTo>
                  <a:pt x="707644" y="8890"/>
                </a:lnTo>
                <a:lnTo>
                  <a:pt x="737616" y="8890"/>
                </a:lnTo>
                <a:lnTo>
                  <a:pt x="737616" y="528320"/>
                </a:lnTo>
                <a:lnTo>
                  <a:pt x="707644" y="528320"/>
                </a:lnTo>
                <a:lnTo>
                  <a:pt x="707644" y="537210"/>
                </a:lnTo>
                <a:lnTo>
                  <a:pt x="755777" y="537210"/>
                </a:lnTo>
                <a:lnTo>
                  <a:pt x="755777" y="528320"/>
                </a:lnTo>
                <a:lnTo>
                  <a:pt x="755777" y="8890"/>
                </a:lnTo>
                <a:lnTo>
                  <a:pt x="755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81250" y="896302"/>
            <a:ext cx="5359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2275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14575" y="1106106"/>
            <a:ext cx="6692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2275" algn="l"/>
              </a:tabLst>
            </a:pPr>
            <a:r>
              <a:rPr sz="1400" spc="-25" dirty="0">
                <a:solidFill>
                  <a:srgbClr val="CC7600"/>
                </a:solidFill>
                <a:latin typeface="Cambria Math"/>
                <a:cs typeface="Cambria Math"/>
              </a:rPr>
              <a:t>−1</a:t>
            </a:r>
            <a:r>
              <a:rPr sz="1400" dirty="0">
                <a:solidFill>
                  <a:srgbClr val="CC76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CC7600"/>
                </a:solidFill>
                <a:latin typeface="Cambria Math"/>
                <a:cs typeface="Cambria Math"/>
              </a:rPr>
              <a:t>−2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14575" y="1316037"/>
            <a:ext cx="6788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2275" algn="l"/>
              </a:tabLst>
            </a:pPr>
            <a:r>
              <a:rPr sz="1400" spc="-25" dirty="0">
                <a:solidFill>
                  <a:srgbClr val="995800"/>
                </a:solidFill>
                <a:latin typeface="Cambria Math"/>
                <a:cs typeface="Cambria Math"/>
              </a:rPr>
              <a:t>0.1</a:t>
            </a:r>
            <a:r>
              <a:rPr sz="1400" dirty="0">
                <a:solidFill>
                  <a:srgbClr val="9958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995800"/>
                </a:solidFill>
                <a:latin typeface="Cambria Math"/>
                <a:cs typeface="Cambria Math"/>
              </a:rPr>
              <a:t>0.2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2484" y="1906523"/>
            <a:ext cx="153797" cy="16891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5319" y="1891157"/>
            <a:ext cx="298450" cy="34086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1126" y="1866519"/>
            <a:ext cx="164531" cy="21323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68235" y="1856613"/>
            <a:ext cx="815340" cy="23583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2918" y="2141347"/>
            <a:ext cx="366193" cy="27089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783" y="2126360"/>
            <a:ext cx="362724" cy="308228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8262" y="2206751"/>
            <a:ext cx="114033" cy="94361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23797" y="2127250"/>
            <a:ext cx="66675" cy="24765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79625" y="2113152"/>
            <a:ext cx="459359" cy="28066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05532" y="2064130"/>
            <a:ext cx="686816" cy="32003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71342" y="2106167"/>
            <a:ext cx="380745" cy="20446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248773" y="2659379"/>
            <a:ext cx="319237" cy="10833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51251" y="2627248"/>
            <a:ext cx="103759" cy="13271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68295" y="2604135"/>
            <a:ext cx="276606" cy="164972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209670" y="2627629"/>
            <a:ext cx="534796" cy="14871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223389" y="2890773"/>
            <a:ext cx="345694" cy="285495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699058" y="2877439"/>
            <a:ext cx="516444" cy="321691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3287903" y="2899536"/>
            <a:ext cx="1525270" cy="518159"/>
            <a:chOff x="3287903" y="2899536"/>
            <a:chExt cx="1525270" cy="518159"/>
          </a:xfrm>
        </p:grpSpPr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87903" y="2929508"/>
              <a:ext cx="324231" cy="22986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23257" y="2973069"/>
              <a:ext cx="89662" cy="11734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20292" y="2899536"/>
              <a:ext cx="1234461" cy="518032"/>
            </a:xfrm>
            <a:prstGeom prst="rect">
              <a:avLst/>
            </a:prstGeom>
          </p:spPr>
        </p:pic>
      </p:grpSp>
      <p:pic>
        <p:nvPicPr>
          <p:cNvPr id="54" name="object 5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889581" y="2886582"/>
            <a:ext cx="200071" cy="30606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191252" y="2961385"/>
            <a:ext cx="113411" cy="10337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380990" y="2874136"/>
            <a:ext cx="249427" cy="189611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363051" y="3433445"/>
            <a:ext cx="393696" cy="138176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822441" y="3430778"/>
            <a:ext cx="153035" cy="131064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133188" y="3416172"/>
            <a:ext cx="757728" cy="191261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957694" y="3444366"/>
            <a:ext cx="125095" cy="13970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154458" y="3349116"/>
            <a:ext cx="116037" cy="330326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147557" y="3720210"/>
            <a:ext cx="322586" cy="267538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539866" y="3702177"/>
            <a:ext cx="338497" cy="323214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7625" y="3805173"/>
            <a:ext cx="144056" cy="120319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173215" y="3735565"/>
            <a:ext cx="485139" cy="226059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729856" y="3729863"/>
            <a:ext cx="225298" cy="260350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024369" y="3748455"/>
            <a:ext cx="619991" cy="256540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730331" y="3718343"/>
            <a:ext cx="213772" cy="267970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469634" y="4083062"/>
            <a:ext cx="267969" cy="185153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5446" y="4085132"/>
            <a:ext cx="126364" cy="154952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7273797" y="4089984"/>
            <a:ext cx="293877" cy="154940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035290" y="3795014"/>
            <a:ext cx="119887" cy="94754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8246491" y="3734752"/>
            <a:ext cx="376174" cy="195580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029325" y="895350"/>
            <a:ext cx="180975" cy="180975"/>
          </a:xfrm>
          <a:prstGeom prst="rect">
            <a:avLst/>
          </a:prstGeom>
        </p:spPr>
      </p:pic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8353" y="1178877"/>
            <a:ext cx="9842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𝒁</a:t>
            </a:r>
            <a:r>
              <a:rPr sz="1400" spc="8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1575" baseline="29100" dirty="0">
                <a:solidFill>
                  <a:srgbClr val="FF9300"/>
                </a:solidFill>
                <a:latin typeface="Cambria Math"/>
                <a:cs typeface="Cambria Math"/>
              </a:rPr>
              <a:t>𝑻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𝐖</a:t>
            </a:r>
            <a:r>
              <a:rPr sz="1400" spc="45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45882" y="1050289"/>
            <a:ext cx="48260" cy="537210"/>
          </a:xfrm>
          <a:custGeom>
            <a:avLst/>
            <a:gdLst/>
            <a:ahLst/>
            <a:cxnLst/>
            <a:rect l="l" t="t" r="r" b="b"/>
            <a:pathLst>
              <a:path w="48259" h="537210">
                <a:moveTo>
                  <a:pt x="48133" y="0"/>
                </a:moveTo>
                <a:lnTo>
                  <a:pt x="0" y="0"/>
                </a:lnTo>
                <a:lnTo>
                  <a:pt x="0" y="8890"/>
                </a:lnTo>
                <a:lnTo>
                  <a:pt x="29845" y="8890"/>
                </a:lnTo>
                <a:lnTo>
                  <a:pt x="29845" y="528320"/>
                </a:lnTo>
                <a:lnTo>
                  <a:pt x="0" y="528320"/>
                </a:lnTo>
                <a:lnTo>
                  <a:pt x="0" y="537210"/>
                </a:lnTo>
                <a:lnTo>
                  <a:pt x="48133" y="537210"/>
                </a:lnTo>
                <a:lnTo>
                  <a:pt x="48133" y="528320"/>
                </a:lnTo>
                <a:lnTo>
                  <a:pt x="48133" y="8890"/>
                </a:lnTo>
                <a:lnTo>
                  <a:pt x="48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23686" y="1050289"/>
            <a:ext cx="48260" cy="537210"/>
          </a:xfrm>
          <a:custGeom>
            <a:avLst/>
            <a:gdLst/>
            <a:ahLst/>
            <a:cxnLst/>
            <a:rect l="l" t="t" r="r" b="b"/>
            <a:pathLst>
              <a:path w="48260" h="537210">
                <a:moveTo>
                  <a:pt x="48133" y="0"/>
                </a:moveTo>
                <a:lnTo>
                  <a:pt x="0" y="0"/>
                </a:lnTo>
                <a:lnTo>
                  <a:pt x="0" y="8890"/>
                </a:lnTo>
                <a:lnTo>
                  <a:pt x="0" y="528320"/>
                </a:lnTo>
                <a:lnTo>
                  <a:pt x="0" y="537210"/>
                </a:lnTo>
                <a:lnTo>
                  <a:pt x="48133" y="537210"/>
                </a:lnTo>
                <a:lnTo>
                  <a:pt x="48133" y="528320"/>
                </a:lnTo>
                <a:lnTo>
                  <a:pt x="18288" y="528320"/>
                </a:lnTo>
                <a:lnTo>
                  <a:pt x="18288" y="8890"/>
                </a:lnTo>
                <a:lnTo>
                  <a:pt x="48133" y="8890"/>
                </a:lnTo>
                <a:lnTo>
                  <a:pt x="48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73470" y="978598"/>
            <a:ext cx="1795145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9375">
              <a:lnSpc>
                <a:spcPts val="1664"/>
              </a:lnSpc>
              <a:spcBef>
                <a:spcPts val="125"/>
              </a:spcBef>
              <a:tabLst>
                <a:tab pos="584200" algn="l"/>
                <a:tab pos="1089660" algn="l"/>
                <a:tab pos="1604645" algn="l"/>
              </a:tabLst>
            </a:pP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11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17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23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585858"/>
                </a:solidFill>
                <a:latin typeface="Cambria Math"/>
                <a:cs typeface="Cambria Math"/>
              </a:rPr>
              <a:t>9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50"/>
              </a:lnSpc>
              <a:tabLst>
                <a:tab pos="517525" algn="l"/>
                <a:tab pos="1022985" algn="l"/>
                <a:tab pos="1537970" algn="l"/>
              </a:tabLst>
            </a:pP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−11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−17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−23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−9</a:t>
            </a:r>
            <a:endParaRPr sz="1400">
              <a:latin typeface="Cambria Math"/>
              <a:cs typeface="Cambria Math"/>
            </a:endParaRPr>
          </a:p>
          <a:p>
            <a:pPr marL="60325">
              <a:lnSpc>
                <a:spcPts val="1664"/>
              </a:lnSpc>
              <a:tabLst>
                <a:tab pos="565150" algn="l"/>
                <a:tab pos="1070610" algn="l"/>
                <a:tab pos="1537970" algn="l"/>
              </a:tabLst>
            </a:pP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1.1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1.7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2.3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0.9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82674" y="310832"/>
            <a:ext cx="59772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Matrix</a:t>
            </a:r>
            <a:r>
              <a:rPr spc="-55" dirty="0"/>
              <a:t> </a:t>
            </a:r>
            <a:r>
              <a:rPr dirty="0"/>
              <a:t>multiplication</a:t>
            </a:r>
            <a:r>
              <a:rPr spc="-110" dirty="0"/>
              <a:t> </a:t>
            </a:r>
            <a:r>
              <a:rPr spc="-10" dirty="0"/>
              <a:t>rules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1932" y="1079817"/>
            <a:ext cx="3327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1400" spc="80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1531" y="1071879"/>
            <a:ext cx="42545" cy="295910"/>
          </a:xfrm>
          <a:custGeom>
            <a:avLst/>
            <a:gdLst/>
            <a:ahLst/>
            <a:cxnLst/>
            <a:rect l="l" t="t" r="r" b="b"/>
            <a:pathLst>
              <a:path w="42544" h="295909">
                <a:moveTo>
                  <a:pt x="42037" y="0"/>
                </a:moveTo>
                <a:lnTo>
                  <a:pt x="0" y="0"/>
                </a:lnTo>
                <a:lnTo>
                  <a:pt x="0" y="7620"/>
                </a:lnTo>
                <a:lnTo>
                  <a:pt x="25654" y="7620"/>
                </a:lnTo>
                <a:lnTo>
                  <a:pt x="25654" y="288290"/>
                </a:lnTo>
                <a:lnTo>
                  <a:pt x="0" y="288290"/>
                </a:lnTo>
                <a:lnTo>
                  <a:pt x="0" y="295910"/>
                </a:lnTo>
                <a:lnTo>
                  <a:pt x="42037" y="295910"/>
                </a:lnTo>
                <a:lnTo>
                  <a:pt x="42037" y="288290"/>
                </a:lnTo>
                <a:lnTo>
                  <a:pt x="42037" y="7620"/>
                </a:lnTo>
                <a:lnTo>
                  <a:pt x="42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6996" y="1071879"/>
            <a:ext cx="42545" cy="295910"/>
          </a:xfrm>
          <a:custGeom>
            <a:avLst/>
            <a:gdLst/>
            <a:ahLst/>
            <a:cxnLst/>
            <a:rect l="l" t="t" r="r" b="b"/>
            <a:pathLst>
              <a:path w="42545" h="295909">
                <a:moveTo>
                  <a:pt x="42062" y="0"/>
                </a:moveTo>
                <a:lnTo>
                  <a:pt x="0" y="0"/>
                </a:lnTo>
                <a:lnTo>
                  <a:pt x="0" y="7620"/>
                </a:lnTo>
                <a:lnTo>
                  <a:pt x="0" y="288290"/>
                </a:lnTo>
                <a:lnTo>
                  <a:pt x="0" y="295910"/>
                </a:lnTo>
                <a:lnTo>
                  <a:pt x="42062" y="295910"/>
                </a:lnTo>
                <a:lnTo>
                  <a:pt x="42062" y="288290"/>
                </a:lnTo>
                <a:lnTo>
                  <a:pt x="16344" y="288290"/>
                </a:lnTo>
                <a:lnTo>
                  <a:pt x="16344" y="7620"/>
                </a:lnTo>
                <a:lnTo>
                  <a:pt x="42062" y="7620"/>
                </a:lnTo>
                <a:lnTo>
                  <a:pt x="42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1667" y="984567"/>
            <a:ext cx="955040" cy="453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  <a:tabLst>
                <a:tab pos="288925" algn="l"/>
                <a:tab pos="698500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−1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0.1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4"/>
              </a:lnSpc>
              <a:tabLst>
                <a:tab pos="288925" algn="l"/>
                <a:tab pos="698500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−2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0.2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28975" y="1019175"/>
            <a:ext cx="1724025" cy="466725"/>
            <a:chOff x="3228975" y="1019175"/>
            <a:chExt cx="1724025" cy="466725"/>
          </a:xfrm>
        </p:grpSpPr>
        <p:sp>
          <p:nvSpPr>
            <p:cNvPr id="12" name="object 12"/>
            <p:cNvSpPr/>
            <p:nvPr/>
          </p:nvSpPr>
          <p:spPr>
            <a:xfrm>
              <a:off x="3876675" y="1047750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0"/>
                  </a:moveTo>
                  <a:lnTo>
                    <a:pt x="0" y="376300"/>
                  </a:lnTo>
                </a:path>
              </a:pathLst>
            </a:custGeom>
            <a:ln w="381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3375" y="1038225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0"/>
                  </a:moveTo>
                  <a:lnTo>
                    <a:pt x="0" y="376300"/>
                  </a:lnTo>
                </a:path>
              </a:pathLst>
            </a:custGeom>
            <a:ln w="38100">
              <a:solidFill>
                <a:srgbClr val="0078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10075" y="1047750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0"/>
                  </a:moveTo>
                  <a:lnTo>
                    <a:pt x="0" y="376300"/>
                  </a:lnTo>
                </a:path>
              </a:pathLst>
            </a:custGeom>
            <a:ln w="38100">
              <a:solidFill>
                <a:srgbClr val="005A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5350" y="1047750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0"/>
                  </a:moveTo>
                  <a:lnTo>
                    <a:pt x="0" y="376300"/>
                  </a:lnTo>
                </a:path>
              </a:pathLst>
            </a:custGeom>
            <a:ln w="38100">
              <a:solidFill>
                <a:srgbClr val="003C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8975" y="1019175"/>
              <a:ext cx="1724025" cy="466725"/>
            </a:xfrm>
            <a:custGeom>
              <a:avLst/>
              <a:gdLst/>
              <a:ahLst/>
              <a:cxnLst/>
              <a:rect l="l" t="t" r="r" b="b"/>
              <a:pathLst>
                <a:path w="1724025" h="466725">
                  <a:moveTo>
                    <a:pt x="1724025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724025" y="466725"/>
                  </a:lnTo>
                  <a:lnTo>
                    <a:pt x="1724025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52546" y="1120203"/>
            <a:ext cx="3803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𝐖</a:t>
            </a:r>
            <a:r>
              <a:rPr sz="1400" spc="35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91331" y="1111249"/>
            <a:ext cx="1016635" cy="297180"/>
          </a:xfrm>
          <a:custGeom>
            <a:avLst/>
            <a:gdLst/>
            <a:ahLst/>
            <a:cxnLst/>
            <a:rect l="l" t="t" r="r" b="b"/>
            <a:pathLst>
              <a:path w="1016635" h="297180">
                <a:moveTo>
                  <a:pt x="42037" y="0"/>
                </a:moveTo>
                <a:lnTo>
                  <a:pt x="0" y="0"/>
                </a:lnTo>
                <a:lnTo>
                  <a:pt x="0" y="7620"/>
                </a:lnTo>
                <a:lnTo>
                  <a:pt x="0" y="289560"/>
                </a:lnTo>
                <a:lnTo>
                  <a:pt x="0" y="297180"/>
                </a:lnTo>
                <a:lnTo>
                  <a:pt x="42037" y="297180"/>
                </a:lnTo>
                <a:lnTo>
                  <a:pt x="42037" y="289560"/>
                </a:lnTo>
                <a:lnTo>
                  <a:pt x="16256" y="289560"/>
                </a:lnTo>
                <a:lnTo>
                  <a:pt x="16256" y="7620"/>
                </a:lnTo>
                <a:lnTo>
                  <a:pt x="42037" y="7620"/>
                </a:lnTo>
                <a:lnTo>
                  <a:pt x="42037" y="0"/>
                </a:lnTo>
                <a:close/>
              </a:path>
              <a:path w="1016635" h="297180">
                <a:moveTo>
                  <a:pt x="1016508" y="0"/>
                </a:moveTo>
                <a:lnTo>
                  <a:pt x="974471" y="0"/>
                </a:lnTo>
                <a:lnTo>
                  <a:pt x="974471" y="7620"/>
                </a:lnTo>
                <a:lnTo>
                  <a:pt x="1000125" y="7620"/>
                </a:lnTo>
                <a:lnTo>
                  <a:pt x="1000125" y="289560"/>
                </a:lnTo>
                <a:lnTo>
                  <a:pt x="974471" y="289560"/>
                </a:lnTo>
                <a:lnTo>
                  <a:pt x="974471" y="297180"/>
                </a:lnTo>
                <a:lnTo>
                  <a:pt x="1016508" y="297180"/>
                </a:lnTo>
                <a:lnTo>
                  <a:pt x="1016508" y="289560"/>
                </a:lnTo>
                <a:lnTo>
                  <a:pt x="1016508" y="7620"/>
                </a:lnTo>
                <a:lnTo>
                  <a:pt x="1016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19525" y="1024953"/>
            <a:ext cx="955675" cy="452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  <a:tabLst>
                <a:tab pos="288925" algn="l"/>
                <a:tab pos="565150" algn="l"/>
                <a:tab pos="842010" algn="l"/>
              </a:tabLst>
            </a:pP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3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78CC"/>
                </a:solidFill>
                <a:latin typeface="Cambria Math"/>
                <a:cs typeface="Cambria Math"/>
              </a:rPr>
              <a:t>5</a:t>
            </a:r>
            <a:r>
              <a:rPr sz="1400" dirty="0">
                <a:solidFill>
                  <a:srgbClr val="0078CC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5A99"/>
                </a:solidFill>
                <a:latin typeface="Cambria Math"/>
                <a:cs typeface="Cambria Math"/>
              </a:rPr>
              <a:t>7</a:t>
            </a:r>
            <a:r>
              <a:rPr sz="1400" dirty="0">
                <a:solidFill>
                  <a:srgbClr val="005A99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3C66"/>
                </a:solidFill>
                <a:latin typeface="Cambria Math"/>
                <a:cs typeface="Cambria Math"/>
              </a:rPr>
              <a:t>9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4"/>
              </a:lnSpc>
              <a:tabLst>
                <a:tab pos="288925" algn="l"/>
                <a:tab pos="565150" algn="l"/>
                <a:tab pos="842010" algn="l"/>
              </a:tabLst>
            </a:pP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4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78CC"/>
                </a:solidFill>
                <a:latin typeface="Cambria Math"/>
                <a:cs typeface="Cambria Math"/>
              </a:rPr>
              <a:t>6</a:t>
            </a:r>
            <a:r>
              <a:rPr sz="1400" dirty="0">
                <a:solidFill>
                  <a:srgbClr val="0078CC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5A99"/>
                </a:solidFill>
                <a:latin typeface="Cambria Math"/>
                <a:cs typeface="Cambria Math"/>
              </a:rPr>
              <a:t>8</a:t>
            </a:r>
            <a:r>
              <a:rPr sz="1400" dirty="0">
                <a:solidFill>
                  <a:srgbClr val="005A99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3C66"/>
                </a:solidFill>
                <a:latin typeface="Cambria Math"/>
                <a:cs typeface="Cambria Math"/>
              </a:rPr>
              <a:t>0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81175" y="942975"/>
            <a:ext cx="1295400" cy="629285"/>
            <a:chOff x="1781175" y="942975"/>
            <a:chExt cx="1295400" cy="629285"/>
          </a:xfrm>
        </p:grpSpPr>
        <p:sp>
          <p:nvSpPr>
            <p:cNvPr id="21" name="object 21"/>
            <p:cNvSpPr/>
            <p:nvPr/>
          </p:nvSpPr>
          <p:spPr>
            <a:xfrm>
              <a:off x="2281301" y="1328800"/>
              <a:ext cx="723900" cy="228600"/>
            </a:xfrm>
            <a:custGeom>
              <a:avLst/>
              <a:gdLst/>
              <a:ahLst/>
              <a:cxnLst/>
              <a:rect l="l" t="t" r="r" b="b"/>
              <a:pathLst>
                <a:path w="723900" h="228600">
                  <a:moveTo>
                    <a:pt x="0" y="228600"/>
                  </a:moveTo>
                  <a:lnTo>
                    <a:pt x="723900" y="228600"/>
                  </a:lnTo>
                  <a:lnTo>
                    <a:pt x="7239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8575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66950" y="1457325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4">
                  <a:moveTo>
                    <a:pt x="0" y="0"/>
                  </a:moveTo>
                  <a:lnTo>
                    <a:pt x="779144" y="0"/>
                  </a:lnTo>
                </a:path>
              </a:pathLst>
            </a:custGeom>
            <a:ln w="38100">
              <a:solidFill>
                <a:srgbClr val="995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66950" y="1038225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4">
                  <a:moveTo>
                    <a:pt x="0" y="0"/>
                  </a:moveTo>
                  <a:lnTo>
                    <a:pt x="779144" y="0"/>
                  </a:lnTo>
                </a:path>
              </a:pathLst>
            </a:custGeom>
            <a:ln w="3810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66950" y="1238250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4">
                  <a:moveTo>
                    <a:pt x="0" y="0"/>
                  </a:moveTo>
                  <a:lnTo>
                    <a:pt x="779144" y="0"/>
                  </a:lnTo>
                </a:path>
              </a:pathLst>
            </a:custGeom>
            <a:ln w="38100">
              <a:solidFill>
                <a:srgbClr val="CC7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81175" y="942975"/>
              <a:ext cx="1295400" cy="571500"/>
            </a:xfrm>
            <a:custGeom>
              <a:avLst/>
              <a:gdLst/>
              <a:ahLst/>
              <a:cxnLst/>
              <a:rect l="l" t="t" r="r" b="b"/>
              <a:pathLst>
                <a:path w="1295400" h="571500">
                  <a:moveTo>
                    <a:pt x="1295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95400" y="5715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4052951" y="1024000"/>
            <a:ext cx="209550" cy="428625"/>
          </a:xfrm>
          <a:custGeom>
            <a:avLst/>
            <a:gdLst/>
            <a:ahLst/>
            <a:cxnLst/>
            <a:rect l="l" t="t" r="r" b="b"/>
            <a:pathLst>
              <a:path w="209550" h="428625">
                <a:moveTo>
                  <a:pt x="0" y="428625"/>
                </a:moveTo>
                <a:lnTo>
                  <a:pt x="209550" y="428625"/>
                </a:lnTo>
                <a:lnTo>
                  <a:pt x="209550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23414" y="1077531"/>
            <a:ext cx="10922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solidFill>
                  <a:srgbClr val="FF9300"/>
                </a:solidFill>
                <a:latin typeface="Cambria Math"/>
                <a:cs typeface="Cambria Math"/>
              </a:rPr>
              <a:t>𝑻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09114" y="1096581"/>
            <a:ext cx="4089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1400" spc="185" dirty="0">
                <a:solidFill>
                  <a:srgbClr val="FF9300"/>
                </a:solidFill>
                <a:latin typeface="Cambria Math"/>
                <a:cs typeface="Cambria Math"/>
              </a:rPr>
              <a:t>  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78253" y="967739"/>
            <a:ext cx="756285" cy="537210"/>
          </a:xfrm>
          <a:custGeom>
            <a:avLst/>
            <a:gdLst/>
            <a:ahLst/>
            <a:cxnLst/>
            <a:rect l="l" t="t" r="r" b="b"/>
            <a:pathLst>
              <a:path w="756285" h="537210">
                <a:moveTo>
                  <a:pt x="48006" y="0"/>
                </a:moveTo>
                <a:lnTo>
                  <a:pt x="0" y="0"/>
                </a:lnTo>
                <a:lnTo>
                  <a:pt x="0" y="8890"/>
                </a:lnTo>
                <a:lnTo>
                  <a:pt x="0" y="528320"/>
                </a:lnTo>
                <a:lnTo>
                  <a:pt x="0" y="537210"/>
                </a:lnTo>
                <a:lnTo>
                  <a:pt x="48006" y="537210"/>
                </a:lnTo>
                <a:lnTo>
                  <a:pt x="48006" y="528320"/>
                </a:lnTo>
                <a:lnTo>
                  <a:pt x="18161" y="528320"/>
                </a:lnTo>
                <a:lnTo>
                  <a:pt x="18161" y="8890"/>
                </a:lnTo>
                <a:lnTo>
                  <a:pt x="48006" y="8890"/>
                </a:lnTo>
                <a:lnTo>
                  <a:pt x="48006" y="0"/>
                </a:lnTo>
                <a:close/>
              </a:path>
              <a:path w="756285" h="537210">
                <a:moveTo>
                  <a:pt x="755777" y="0"/>
                </a:moveTo>
                <a:lnTo>
                  <a:pt x="707644" y="0"/>
                </a:lnTo>
                <a:lnTo>
                  <a:pt x="707644" y="8890"/>
                </a:lnTo>
                <a:lnTo>
                  <a:pt x="737616" y="8890"/>
                </a:lnTo>
                <a:lnTo>
                  <a:pt x="737616" y="528320"/>
                </a:lnTo>
                <a:lnTo>
                  <a:pt x="707644" y="528320"/>
                </a:lnTo>
                <a:lnTo>
                  <a:pt x="707644" y="537210"/>
                </a:lnTo>
                <a:lnTo>
                  <a:pt x="755777" y="537210"/>
                </a:lnTo>
                <a:lnTo>
                  <a:pt x="755777" y="528320"/>
                </a:lnTo>
                <a:lnTo>
                  <a:pt x="755777" y="8890"/>
                </a:lnTo>
                <a:lnTo>
                  <a:pt x="755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81250" y="896302"/>
            <a:ext cx="5359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2275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14575" y="1106106"/>
            <a:ext cx="6692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2275" algn="l"/>
              </a:tabLst>
            </a:pPr>
            <a:r>
              <a:rPr sz="1400" spc="-25" dirty="0">
                <a:solidFill>
                  <a:srgbClr val="CC7600"/>
                </a:solidFill>
                <a:latin typeface="Cambria Math"/>
                <a:cs typeface="Cambria Math"/>
              </a:rPr>
              <a:t>−1</a:t>
            </a:r>
            <a:r>
              <a:rPr sz="1400" dirty="0">
                <a:solidFill>
                  <a:srgbClr val="CC76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CC7600"/>
                </a:solidFill>
                <a:latin typeface="Cambria Math"/>
                <a:cs typeface="Cambria Math"/>
              </a:rPr>
              <a:t>−2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14575" y="1316037"/>
            <a:ext cx="6788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2275" algn="l"/>
              </a:tabLst>
            </a:pPr>
            <a:r>
              <a:rPr sz="1400" spc="-25" dirty="0">
                <a:solidFill>
                  <a:srgbClr val="995800"/>
                </a:solidFill>
                <a:latin typeface="Cambria Math"/>
                <a:cs typeface="Cambria Math"/>
              </a:rPr>
              <a:t>0.1</a:t>
            </a:r>
            <a:r>
              <a:rPr sz="1400" dirty="0">
                <a:solidFill>
                  <a:srgbClr val="9958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995800"/>
                </a:solidFill>
                <a:latin typeface="Cambria Math"/>
                <a:cs typeface="Cambria Math"/>
              </a:rPr>
              <a:t>0.2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552185" y="1733550"/>
            <a:ext cx="2609215" cy="1138555"/>
            <a:chOff x="5552185" y="1733550"/>
            <a:chExt cx="2609215" cy="1138555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8235" y="1856612"/>
              <a:ext cx="815340" cy="23583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2789" y="2250694"/>
              <a:ext cx="751416" cy="18364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2185" y="1733550"/>
              <a:ext cx="2248281" cy="113855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6788" y="2301494"/>
              <a:ext cx="250328" cy="10972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6186" y="2667127"/>
              <a:ext cx="245087" cy="137160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29325" y="895350"/>
            <a:ext cx="180975" cy="18097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07285" y="1769998"/>
            <a:ext cx="186282" cy="21716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05100" y="1808733"/>
            <a:ext cx="105918" cy="108838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09442" y="1730882"/>
            <a:ext cx="1186307" cy="56426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59935" y="1660525"/>
            <a:ext cx="197764" cy="26454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1402" y="2564638"/>
            <a:ext cx="386195" cy="117220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1011008" y="2390394"/>
            <a:ext cx="2722880" cy="523875"/>
            <a:chOff x="1011008" y="2390394"/>
            <a:chExt cx="2722880" cy="523875"/>
          </a:xfrm>
        </p:grpSpPr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3972" y="2546985"/>
              <a:ext cx="218224" cy="9385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52675" y="2430907"/>
              <a:ext cx="325374" cy="17881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6720" y="2470658"/>
              <a:ext cx="809371" cy="40093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1008" y="2477389"/>
              <a:ext cx="877354" cy="43688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28987" y="2390394"/>
              <a:ext cx="804685" cy="18541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85331" y="2492248"/>
              <a:ext cx="374534" cy="34353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083178" y="2696718"/>
              <a:ext cx="577976" cy="147700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21611" y="2758694"/>
            <a:ext cx="249392" cy="18415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814826" y="2565526"/>
            <a:ext cx="684149" cy="325374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165592" y="2170302"/>
            <a:ext cx="252602" cy="255905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230361" y="2569082"/>
            <a:ext cx="228600" cy="22606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002971" y="3184017"/>
            <a:ext cx="477213" cy="24256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37670" y="3120263"/>
            <a:ext cx="512693" cy="257429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595626" y="3102355"/>
            <a:ext cx="424688" cy="53086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07338" y="3550792"/>
            <a:ext cx="680440" cy="23495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592577" y="3716528"/>
            <a:ext cx="548386" cy="255257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212083" y="3774059"/>
            <a:ext cx="140167" cy="168160"/>
          </a:xfrm>
          <a:prstGeom prst="rect">
            <a:avLst/>
          </a:prstGeom>
        </p:spPr>
      </p:pic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1820" marR="5080" indent="-248285">
              <a:lnSpc>
                <a:spcPct val="100000"/>
              </a:lnSpc>
              <a:spcBef>
                <a:spcPts val="105"/>
              </a:spcBef>
            </a:pPr>
            <a:r>
              <a:rPr sz="2700" spc="-10" dirty="0">
                <a:latin typeface="Lucida Sans Unicode"/>
                <a:cs typeface="Lucida Sans Unicode"/>
              </a:rPr>
              <a:t>Vectorization </a:t>
            </a:r>
            <a:r>
              <a:rPr sz="2700" spc="125" dirty="0">
                <a:latin typeface="Lucida Sans Unicode"/>
                <a:cs typeface="Lucida Sans Unicode"/>
              </a:rPr>
              <a:t>(optional)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7554" y="3114992"/>
            <a:ext cx="527177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160" dirty="0">
                <a:solidFill>
                  <a:srgbClr val="585858"/>
                </a:solidFill>
                <a:latin typeface="Arial Black"/>
                <a:cs typeface="Arial Black"/>
              </a:rPr>
              <a:t>Matrix</a:t>
            </a:r>
            <a:r>
              <a:rPr sz="3050" spc="-28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050" spc="-85" dirty="0">
                <a:solidFill>
                  <a:srgbClr val="585858"/>
                </a:solidFill>
                <a:latin typeface="Arial Black"/>
                <a:cs typeface="Arial Black"/>
              </a:rPr>
              <a:t>multiplication</a:t>
            </a:r>
            <a:r>
              <a:rPr sz="3050" spc="-7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3050" spc="-20" dirty="0">
                <a:solidFill>
                  <a:srgbClr val="585858"/>
                </a:solidFill>
                <a:latin typeface="Arial Black"/>
                <a:cs typeface="Arial Black"/>
              </a:rPr>
              <a:t>code</a:t>
            </a:r>
            <a:endParaRPr sz="30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5"/>
              </a:spcBef>
            </a:pPr>
            <a:r>
              <a:rPr dirty="0"/>
              <a:t>Matrix</a:t>
            </a:r>
            <a:r>
              <a:rPr spc="-25" dirty="0"/>
              <a:t> </a:t>
            </a:r>
            <a:r>
              <a:rPr dirty="0"/>
              <a:t>multiplication</a:t>
            </a:r>
            <a:r>
              <a:rPr spc="-95" dirty="0"/>
              <a:t> </a:t>
            </a:r>
            <a:r>
              <a:rPr dirty="0"/>
              <a:t>in </a:t>
            </a:r>
            <a:r>
              <a:rPr spc="-10" dirty="0"/>
              <a:t>NumPy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0925" y="1689798"/>
            <a:ext cx="1884045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 marR="5080" indent="-10160">
              <a:lnSpc>
                <a:spcPct val="144600"/>
              </a:lnSpc>
              <a:spcBef>
                <a:spcPts val="95"/>
              </a:spcBef>
            </a:pPr>
            <a:r>
              <a:rPr sz="1400" dirty="0">
                <a:latin typeface="Consolas"/>
                <a:cs typeface="Consolas"/>
              </a:rPr>
              <a:t>Z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np.matmul(AT,W) </a:t>
            </a:r>
            <a:r>
              <a:rPr sz="1400" dirty="0">
                <a:latin typeface="Consolas"/>
                <a:cs typeface="Consolas"/>
              </a:rPr>
              <a:t>Z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AT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@</a:t>
            </a:r>
            <a:r>
              <a:rPr sz="1400" spc="-50" dirty="0">
                <a:latin typeface="Consolas"/>
                <a:cs typeface="Consolas"/>
              </a:rPr>
              <a:t> W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469" y="1725231"/>
            <a:ext cx="2381885" cy="453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spc="-10" dirty="0">
                <a:latin typeface="Consolas"/>
                <a:cs typeface="Consolas"/>
              </a:rPr>
              <a:t>A=np.array([1,-1,0.1],</a:t>
            </a:r>
            <a:endParaRPr sz="1400">
              <a:latin typeface="Consolas"/>
              <a:cs typeface="Consolas"/>
            </a:endParaRPr>
          </a:p>
          <a:p>
            <a:pPr marL="1185545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[2,-</a:t>
            </a:r>
            <a:r>
              <a:rPr sz="1400" spc="-10" dirty="0">
                <a:latin typeface="Consolas"/>
                <a:cs typeface="Consolas"/>
              </a:rPr>
              <a:t>2,0.2]])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597" y="2406332"/>
            <a:ext cx="208661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spc="-10" dirty="0">
                <a:latin typeface="Consolas"/>
                <a:cs typeface="Consolas"/>
              </a:rPr>
              <a:t>AT=np.array([1,2],</a:t>
            </a:r>
            <a:endParaRPr sz="1400">
              <a:latin typeface="Consolas"/>
              <a:cs typeface="Consolas"/>
            </a:endParaRPr>
          </a:p>
          <a:p>
            <a:pPr marL="1089660">
              <a:lnSpc>
                <a:spcPts val="1655"/>
              </a:lnSpc>
            </a:pPr>
            <a:r>
              <a:rPr sz="1400" dirty="0">
                <a:latin typeface="Consolas"/>
                <a:cs typeface="Consolas"/>
              </a:rPr>
              <a:t>[-</a:t>
            </a:r>
            <a:r>
              <a:rPr sz="1400" spc="-10" dirty="0">
                <a:latin typeface="Consolas"/>
                <a:cs typeface="Consolas"/>
              </a:rPr>
              <a:t>1,-</a:t>
            </a:r>
            <a:r>
              <a:rPr sz="1400" spc="-25" dirty="0">
                <a:latin typeface="Consolas"/>
                <a:cs typeface="Consolas"/>
              </a:rPr>
              <a:t>2],</a:t>
            </a:r>
            <a:endParaRPr sz="1400">
              <a:latin typeface="Consolas"/>
              <a:cs typeface="Consolas"/>
            </a:endParaRPr>
          </a:p>
          <a:p>
            <a:pPr marL="1089660">
              <a:lnSpc>
                <a:spcPts val="1664"/>
              </a:lnSpc>
            </a:pPr>
            <a:r>
              <a:rPr sz="1400" spc="-10" dirty="0">
                <a:latin typeface="Consolas"/>
                <a:cs typeface="Consolas"/>
              </a:rPr>
              <a:t>[0.1,0.2])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597" y="3212782"/>
            <a:ext cx="6083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Consolas"/>
                <a:cs typeface="Consolas"/>
              </a:rPr>
              <a:t>AT=A.T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4451" y="1688782"/>
            <a:ext cx="2086610" cy="453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ts val="1664"/>
              </a:lnSpc>
              <a:spcBef>
                <a:spcPts val="125"/>
              </a:spcBef>
            </a:pPr>
            <a:r>
              <a:rPr sz="1400" spc="-10" dirty="0">
                <a:latin typeface="Consolas"/>
                <a:cs typeface="Consolas"/>
              </a:rPr>
              <a:t>W=np.array([3,5,7,9],</a:t>
            </a:r>
            <a:endParaRPr sz="1400">
              <a:latin typeface="Consolas"/>
              <a:cs typeface="Consolas"/>
            </a:endParaRPr>
          </a:p>
          <a:p>
            <a:pPr marR="8255" algn="r">
              <a:lnSpc>
                <a:spcPts val="1664"/>
              </a:lnSpc>
            </a:pPr>
            <a:r>
              <a:rPr sz="1400" spc="-10" dirty="0">
                <a:latin typeface="Consolas"/>
                <a:cs typeface="Consolas"/>
              </a:rPr>
              <a:t>[4,6,8,0])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739" y="3415284"/>
            <a:ext cx="282092" cy="802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447" y="3412616"/>
            <a:ext cx="1116076" cy="1574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101334" y="2568892"/>
            <a:ext cx="1793875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spc="-10" dirty="0">
                <a:latin typeface="Consolas"/>
                <a:cs typeface="Consolas"/>
              </a:rPr>
              <a:t>[[11,17,23,9],</a:t>
            </a:r>
            <a:endParaRPr sz="1400">
              <a:latin typeface="Consolas"/>
              <a:cs typeface="Consolas"/>
            </a:endParaRPr>
          </a:p>
          <a:p>
            <a:pPr marL="107950">
              <a:lnSpc>
                <a:spcPts val="1655"/>
              </a:lnSpc>
            </a:pPr>
            <a:r>
              <a:rPr sz="1400" spc="-35" dirty="0">
                <a:latin typeface="Consolas"/>
                <a:cs typeface="Consolas"/>
              </a:rPr>
              <a:t>[-</a:t>
            </a:r>
            <a:r>
              <a:rPr sz="1400" dirty="0">
                <a:latin typeface="Consolas"/>
                <a:cs typeface="Consolas"/>
              </a:rPr>
              <a:t>11,-</a:t>
            </a:r>
            <a:r>
              <a:rPr sz="1400" spc="-10" dirty="0">
                <a:latin typeface="Consolas"/>
                <a:cs typeface="Consolas"/>
              </a:rPr>
              <a:t>17,-23,-</a:t>
            </a:r>
            <a:r>
              <a:rPr sz="1400" spc="-25" dirty="0">
                <a:latin typeface="Consolas"/>
                <a:cs typeface="Consolas"/>
              </a:rPr>
              <a:t>9],</a:t>
            </a:r>
            <a:endParaRPr sz="1400">
              <a:latin typeface="Consolas"/>
              <a:cs typeface="Consolas"/>
            </a:endParaRPr>
          </a:p>
          <a:p>
            <a:pPr marL="107950">
              <a:lnSpc>
                <a:spcPts val="1664"/>
              </a:lnSpc>
            </a:pPr>
            <a:r>
              <a:rPr sz="1400" spc="-10" dirty="0">
                <a:latin typeface="Consolas"/>
                <a:cs typeface="Consolas"/>
              </a:rPr>
              <a:t>[1.1,1.7,2.3,0.9]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15" dirty="0">
                <a:latin typeface="Consolas"/>
                <a:cs typeface="Consolas"/>
              </a:rPr>
              <a:t>]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74718" y="2653029"/>
            <a:ext cx="680235" cy="25158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118353" y="1178877"/>
            <a:ext cx="9842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𝒁</a:t>
            </a:r>
            <a:r>
              <a:rPr sz="1400" spc="8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1575" baseline="29100" dirty="0">
                <a:solidFill>
                  <a:srgbClr val="FF9300"/>
                </a:solidFill>
                <a:latin typeface="Cambria Math"/>
                <a:cs typeface="Cambria Math"/>
              </a:rPr>
              <a:t>𝑻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𝐖</a:t>
            </a:r>
            <a:r>
              <a:rPr sz="1400" spc="45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45882" y="1050289"/>
            <a:ext cx="48260" cy="537210"/>
          </a:xfrm>
          <a:custGeom>
            <a:avLst/>
            <a:gdLst/>
            <a:ahLst/>
            <a:cxnLst/>
            <a:rect l="l" t="t" r="r" b="b"/>
            <a:pathLst>
              <a:path w="48259" h="537210">
                <a:moveTo>
                  <a:pt x="48133" y="0"/>
                </a:moveTo>
                <a:lnTo>
                  <a:pt x="0" y="0"/>
                </a:lnTo>
                <a:lnTo>
                  <a:pt x="0" y="8890"/>
                </a:lnTo>
                <a:lnTo>
                  <a:pt x="29845" y="8890"/>
                </a:lnTo>
                <a:lnTo>
                  <a:pt x="29845" y="528320"/>
                </a:lnTo>
                <a:lnTo>
                  <a:pt x="0" y="528320"/>
                </a:lnTo>
                <a:lnTo>
                  <a:pt x="0" y="537210"/>
                </a:lnTo>
                <a:lnTo>
                  <a:pt x="48133" y="537210"/>
                </a:lnTo>
                <a:lnTo>
                  <a:pt x="48133" y="528320"/>
                </a:lnTo>
                <a:lnTo>
                  <a:pt x="48133" y="8890"/>
                </a:lnTo>
                <a:lnTo>
                  <a:pt x="48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23686" y="1050289"/>
            <a:ext cx="48260" cy="537210"/>
          </a:xfrm>
          <a:custGeom>
            <a:avLst/>
            <a:gdLst/>
            <a:ahLst/>
            <a:cxnLst/>
            <a:rect l="l" t="t" r="r" b="b"/>
            <a:pathLst>
              <a:path w="48260" h="537210">
                <a:moveTo>
                  <a:pt x="48133" y="0"/>
                </a:moveTo>
                <a:lnTo>
                  <a:pt x="0" y="0"/>
                </a:lnTo>
                <a:lnTo>
                  <a:pt x="0" y="8890"/>
                </a:lnTo>
                <a:lnTo>
                  <a:pt x="0" y="528320"/>
                </a:lnTo>
                <a:lnTo>
                  <a:pt x="0" y="537210"/>
                </a:lnTo>
                <a:lnTo>
                  <a:pt x="48133" y="537210"/>
                </a:lnTo>
                <a:lnTo>
                  <a:pt x="48133" y="528320"/>
                </a:lnTo>
                <a:lnTo>
                  <a:pt x="18288" y="528320"/>
                </a:lnTo>
                <a:lnTo>
                  <a:pt x="18288" y="8890"/>
                </a:lnTo>
                <a:lnTo>
                  <a:pt x="48133" y="8890"/>
                </a:lnTo>
                <a:lnTo>
                  <a:pt x="48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33503" y="1924050"/>
            <a:ext cx="448220" cy="41554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173470" y="978598"/>
            <a:ext cx="1795145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9375">
              <a:lnSpc>
                <a:spcPts val="1664"/>
              </a:lnSpc>
              <a:spcBef>
                <a:spcPts val="125"/>
              </a:spcBef>
              <a:tabLst>
                <a:tab pos="584200" algn="l"/>
                <a:tab pos="1089660" algn="l"/>
                <a:tab pos="1604645" algn="l"/>
              </a:tabLst>
            </a:pP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11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17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23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585858"/>
                </a:solidFill>
                <a:latin typeface="Cambria Math"/>
                <a:cs typeface="Cambria Math"/>
              </a:rPr>
              <a:t>9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50"/>
              </a:lnSpc>
              <a:tabLst>
                <a:tab pos="517525" algn="l"/>
                <a:tab pos="1022985" algn="l"/>
                <a:tab pos="1537970" algn="l"/>
              </a:tabLst>
            </a:pP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−11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−17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−23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−9</a:t>
            </a:r>
            <a:endParaRPr sz="1400">
              <a:latin typeface="Cambria Math"/>
              <a:cs typeface="Cambria Math"/>
            </a:endParaRPr>
          </a:p>
          <a:p>
            <a:pPr marL="60325">
              <a:lnSpc>
                <a:spcPts val="1664"/>
              </a:lnSpc>
              <a:tabLst>
                <a:tab pos="565150" algn="l"/>
                <a:tab pos="1070610" algn="l"/>
                <a:tab pos="1537970" algn="l"/>
              </a:tabLst>
            </a:pP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1.1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1.7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2.3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0.9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932" y="1079817"/>
            <a:ext cx="3327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1400" spc="80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81531" y="1071879"/>
            <a:ext cx="42545" cy="295910"/>
          </a:xfrm>
          <a:custGeom>
            <a:avLst/>
            <a:gdLst/>
            <a:ahLst/>
            <a:cxnLst/>
            <a:rect l="l" t="t" r="r" b="b"/>
            <a:pathLst>
              <a:path w="42544" h="295909">
                <a:moveTo>
                  <a:pt x="42037" y="0"/>
                </a:moveTo>
                <a:lnTo>
                  <a:pt x="0" y="0"/>
                </a:lnTo>
                <a:lnTo>
                  <a:pt x="0" y="7620"/>
                </a:lnTo>
                <a:lnTo>
                  <a:pt x="25654" y="7620"/>
                </a:lnTo>
                <a:lnTo>
                  <a:pt x="25654" y="288290"/>
                </a:lnTo>
                <a:lnTo>
                  <a:pt x="0" y="288290"/>
                </a:lnTo>
                <a:lnTo>
                  <a:pt x="0" y="295910"/>
                </a:lnTo>
                <a:lnTo>
                  <a:pt x="42037" y="295910"/>
                </a:lnTo>
                <a:lnTo>
                  <a:pt x="42037" y="288290"/>
                </a:lnTo>
                <a:lnTo>
                  <a:pt x="42037" y="7620"/>
                </a:lnTo>
                <a:lnTo>
                  <a:pt x="42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6996" y="1071879"/>
            <a:ext cx="42545" cy="295910"/>
          </a:xfrm>
          <a:custGeom>
            <a:avLst/>
            <a:gdLst/>
            <a:ahLst/>
            <a:cxnLst/>
            <a:rect l="l" t="t" r="r" b="b"/>
            <a:pathLst>
              <a:path w="42545" h="295909">
                <a:moveTo>
                  <a:pt x="42062" y="0"/>
                </a:moveTo>
                <a:lnTo>
                  <a:pt x="0" y="0"/>
                </a:lnTo>
                <a:lnTo>
                  <a:pt x="0" y="7620"/>
                </a:lnTo>
                <a:lnTo>
                  <a:pt x="0" y="288290"/>
                </a:lnTo>
                <a:lnTo>
                  <a:pt x="0" y="295910"/>
                </a:lnTo>
                <a:lnTo>
                  <a:pt x="42062" y="295910"/>
                </a:lnTo>
                <a:lnTo>
                  <a:pt x="42062" y="288290"/>
                </a:lnTo>
                <a:lnTo>
                  <a:pt x="16344" y="288290"/>
                </a:lnTo>
                <a:lnTo>
                  <a:pt x="16344" y="7620"/>
                </a:lnTo>
                <a:lnTo>
                  <a:pt x="42062" y="7620"/>
                </a:lnTo>
                <a:lnTo>
                  <a:pt x="42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1667" y="984567"/>
            <a:ext cx="955040" cy="453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  <a:tabLst>
                <a:tab pos="288925" algn="l"/>
                <a:tab pos="698500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−1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0.1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4"/>
              </a:lnSpc>
              <a:tabLst>
                <a:tab pos="288925" algn="l"/>
                <a:tab pos="698500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−2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0.2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28975" y="1019175"/>
            <a:ext cx="1724025" cy="466725"/>
            <a:chOff x="3228975" y="1019175"/>
            <a:chExt cx="1724025" cy="466725"/>
          </a:xfrm>
        </p:grpSpPr>
        <p:sp>
          <p:nvSpPr>
            <p:cNvPr id="22" name="object 22"/>
            <p:cNvSpPr/>
            <p:nvPr/>
          </p:nvSpPr>
          <p:spPr>
            <a:xfrm>
              <a:off x="3876675" y="1047750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0"/>
                  </a:moveTo>
                  <a:lnTo>
                    <a:pt x="0" y="376300"/>
                  </a:lnTo>
                </a:path>
              </a:pathLst>
            </a:custGeom>
            <a:ln w="381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43375" y="1038225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0"/>
                  </a:moveTo>
                  <a:lnTo>
                    <a:pt x="0" y="376300"/>
                  </a:lnTo>
                </a:path>
              </a:pathLst>
            </a:custGeom>
            <a:ln w="38100">
              <a:solidFill>
                <a:srgbClr val="0078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0075" y="1047750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0"/>
                  </a:moveTo>
                  <a:lnTo>
                    <a:pt x="0" y="376300"/>
                  </a:lnTo>
                </a:path>
              </a:pathLst>
            </a:custGeom>
            <a:ln w="38100">
              <a:solidFill>
                <a:srgbClr val="005A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05350" y="1047750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0"/>
                  </a:moveTo>
                  <a:lnTo>
                    <a:pt x="0" y="376300"/>
                  </a:lnTo>
                </a:path>
              </a:pathLst>
            </a:custGeom>
            <a:ln w="38100">
              <a:solidFill>
                <a:srgbClr val="003C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28975" y="1019175"/>
              <a:ext cx="1724025" cy="466725"/>
            </a:xfrm>
            <a:custGeom>
              <a:avLst/>
              <a:gdLst/>
              <a:ahLst/>
              <a:cxnLst/>
              <a:rect l="l" t="t" r="r" b="b"/>
              <a:pathLst>
                <a:path w="1724025" h="466725">
                  <a:moveTo>
                    <a:pt x="1724025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724025" y="466725"/>
                  </a:lnTo>
                  <a:lnTo>
                    <a:pt x="1724025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352546" y="1120203"/>
            <a:ext cx="3803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𝐖</a:t>
            </a:r>
            <a:r>
              <a:rPr sz="1400" spc="35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91331" y="1111249"/>
            <a:ext cx="1016635" cy="297180"/>
          </a:xfrm>
          <a:custGeom>
            <a:avLst/>
            <a:gdLst/>
            <a:ahLst/>
            <a:cxnLst/>
            <a:rect l="l" t="t" r="r" b="b"/>
            <a:pathLst>
              <a:path w="1016635" h="297180">
                <a:moveTo>
                  <a:pt x="42037" y="0"/>
                </a:moveTo>
                <a:lnTo>
                  <a:pt x="0" y="0"/>
                </a:lnTo>
                <a:lnTo>
                  <a:pt x="0" y="7620"/>
                </a:lnTo>
                <a:lnTo>
                  <a:pt x="0" y="289560"/>
                </a:lnTo>
                <a:lnTo>
                  <a:pt x="0" y="297180"/>
                </a:lnTo>
                <a:lnTo>
                  <a:pt x="42037" y="297180"/>
                </a:lnTo>
                <a:lnTo>
                  <a:pt x="42037" y="289560"/>
                </a:lnTo>
                <a:lnTo>
                  <a:pt x="16256" y="289560"/>
                </a:lnTo>
                <a:lnTo>
                  <a:pt x="16256" y="7620"/>
                </a:lnTo>
                <a:lnTo>
                  <a:pt x="42037" y="7620"/>
                </a:lnTo>
                <a:lnTo>
                  <a:pt x="42037" y="0"/>
                </a:lnTo>
                <a:close/>
              </a:path>
              <a:path w="1016635" h="297180">
                <a:moveTo>
                  <a:pt x="1016508" y="0"/>
                </a:moveTo>
                <a:lnTo>
                  <a:pt x="974471" y="0"/>
                </a:lnTo>
                <a:lnTo>
                  <a:pt x="974471" y="7620"/>
                </a:lnTo>
                <a:lnTo>
                  <a:pt x="1000125" y="7620"/>
                </a:lnTo>
                <a:lnTo>
                  <a:pt x="1000125" y="289560"/>
                </a:lnTo>
                <a:lnTo>
                  <a:pt x="974471" y="289560"/>
                </a:lnTo>
                <a:lnTo>
                  <a:pt x="974471" y="297180"/>
                </a:lnTo>
                <a:lnTo>
                  <a:pt x="1016508" y="297180"/>
                </a:lnTo>
                <a:lnTo>
                  <a:pt x="1016508" y="289560"/>
                </a:lnTo>
                <a:lnTo>
                  <a:pt x="1016508" y="7620"/>
                </a:lnTo>
                <a:lnTo>
                  <a:pt x="1016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19525" y="1024953"/>
            <a:ext cx="955675" cy="452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  <a:tabLst>
                <a:tab pos="288925" algn="l"/>
                <a:tab pos="565150" algn="l"/>
                <a:tab pos="842010" algn="l"/>
              </a:tabLst>
            </a:pP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3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78CC"/>
                </a:solidFill>
                <a:latin typeface="Cambria Math"/>
                <a:cs typeface="Cambria Math"/>
              </a:rPr>
              <a:t>5</a:t>
            </a:r>
            <a:r>
              <a:rPr sz="1400" dirty="0">
                <a:solidFill>
                  <a:srgbClr val="0078CC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5A99"/>
                </a:solidFill>
                <a:latin typeface="Cambria Math"/>
                <a:cs typeface="Cambria Math"/>
              </a:rPr>
              <a:t>7</a:t>
            </a:r>
            <a:r>
              <a:rPr sz="1400" dirty="0">
                <a:solidFill>
                  <a:srgbClr val="005A99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3C66"/>
                </a:solidFill>
                <a:latin typeface="Cambria Math"/>
                <a:cs typeface="Cambria Math"/>
              </a:rPr>
              <a:t>9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4"/>
              </a:lnSpc>
              <a:tabLst>
                <a:tab pos="288925" algn="l"/>
                <a:tab pos="565150" algn="l"/>
                <a:tab pos="842010" algn="l"/>
              </a:tabLst>
            </a:pP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4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78CC"/>
                </a:solidFill>
                <a:latin typeface="Cambria Math"/>
                <a:cs typeface="Cambria Math"/>
              </a:rPr>
              <a:t>6</a:t>
            </a:r>
            <a:r>
              <a:rPr sz="1400" dirty="0">
                <a:solidFill>
                  <a:srgbClr val="0078CC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5A99"/>
                </a:solidFill>
                <a:latin typeface="Cambria Math"/>
                <a:cs typeface="Cambria Math"/>
              </a:rPr>
              <a:t>8</a:t>
            </a:r>
            <a:r>
              <a:rPr sz="1400" dirty="0">
                <a:solidFill>
                  <a:srgbClr val="005A99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3C66"/>
                </a:solidFill>
                <a:latin typeface="Cambria Math"/>
                <a:cs typeface="Cambria Math"/>
              </a:rPr>
              <a:t>0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781175" y="942975"/>
            <a:ext cx="1295400" cy="571500"/>
            <a:chOff x="1781175" y="942975"/>
            <a:chExt cx="1295400" cy="571500"/>
          </a:xfrm>
        </p:grpSpPr>
        <p:sp>
          <p:nvSpPr>
            <p:cNvPr id="31" name="object 31"/>
            <p:cNvSpPr/>
            <p:nvPr/>
          </p:nvSpPr>
          <p:spPr>
            <a:xfrm>
              <a:off x="2266950" y="1038225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4">
                  <a:moveTo>
                    <a:pt x="0" y="0"/>
                  </a:moveTo>
                  <a:lnTo>
                    <a:pt x="779144" y="0"/>
                  </a:lnTo>
                </a:path>
              </a:pathLst>
            </a:custGeom>
            <a:ln w="3810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66950" y="1238250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4">
                  <a:moveTo>
                    <a:pt x="0" y="0"/>
                  </a:moveTo>
                  <a:lnTo>
                    <a:pt x="779144" y="0"/>
                  </a:lnTo>
                </a:path>
              </a:pathLst>
            </a:custGeom>
            <a:ln w="38100">
              <a:solidFill>
                <a:srgbClr val="CC7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66950" y="1457325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4">
                  <a:moveTo>
                    <a:pt x="0" y="0"/>
                  </a:moveTo>
                  <a:lnTo>
                    <a:pt x="779144" y="0"/>
                  </a:lnTo>
                </a:path>
              </a:pathLst>
            </a:custGeom>
            <a:ln w="38100">
              <a:solidFill>
                <a:srgbClr val="995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81175" y="942975"/>
              <a:ext cx="1295400" cy="571500"/>
            </a:xfrm>
            <a:custGeom>
              <a:avLst/>
              <a:gdLst/>
              <a:ahLst/>
              <a:cxnLst/>
              <a:rect l="l" t="t" r="r" b="b"/>
              <a:pathLst>
                <a:path w="1295400" h="571500">
                  <a:moveTo>
                    <a:pt x="1295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95400" y="5715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923414" y="1077531"/>
            <a:ext cx="10922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solidFill>
                  <a:srgbClr val="FF9300"/>
                </a:solidFill>
                <a:latin typeface="Cambria Math"/>
                <a:cs typeface="Cambria Math"/>
              </a:rPr>
              <a:t>𝑻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09114" y="1096581"/>
            <a:ext cx="4089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1400" spc="185" dirty="0">
                <a:solidFill>
                  <a:srgbClr val="FF9300"/>
                </a:solidFill>
                <a:latin typeface="Cambria Math"/>
                <a:cs typeface="Cambria Math"/>
              </a:rPr>
              <a:t>  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78253" y="967739"/>
            <a:ext cx="756285" cy="537210"/>
          </a:xfrm>
          <a:custGeom>
            <a:avLst/>
            <a:gdLst/>
            <a:ahLst/>
            <a:cxnLst/>
            <a:rect l="l" t="t" r="r" b="b"/>
            <a:pathLst>
              <a:path w="756285" h="537210">
                <a:moveTo>
                  <a:pt x="48006" y="0"/>
                </a:moveTo>
                <a:lnTo>
                  <a:pt x="0" y="0"/>
                </a:lnTo>
                <a:lnTo>
                  <a:pt x="0" y="8890"/>
                </a:lnTo>
                <a:lnTo>
                  <a:pt x="0" y="528320"/>
                </a:lnTo>
                <a:lnTo>
                  <a:pt x="0" y="537210"/>
                </a:lnTo>
                <a:lnTo>
                  <a:pt x="48006" y="537210"/>
                </a:lnTo>
                <a:lnTo>
                  <a:pt x="48006" y="528320"/>
                </a:lnTo>
                <a:lnTo>
                  <a:pt x="18161" y="528320"/>
                </a:lnTo>
                <a:lnTo>
                  <a:pt x="18161" y="8890"/>
                </a:lnTo>
                <a:lnTo>
                  <a:pt x="48006" y="8890"/>
                </a:lnTo>
                <a:lnTo>
                  <a:pt x="48006" y="0"/>
                </a:lnTo>
                <a:close/>
              </a:path>
              <a:path w="756285" h="537210">
                <a:moveTo>
                  <a:pt x="755777" y="0"/>
                </a:moveTo>
                <a:lnTo>
                  <a:pt x="707644" y="0"/>
                </a:lnTo>
                <a:lnTo>
                  <a:pt x="707644" y="8890"/>
                </a:lnTo>
                <a:lnTo>
                  <a:pt x="737616" y="8890"/>
                </a:lnTo>
                <a:lnTo>
                  <a:pt x="737616" y="528320"/>
                </a:lnTo>
                <a:lnTo>
                  <a:pt x="707644" y="528320"/>
                </a:lnTo>
                <a:lnTo>
                  <a:pt x="707644" y="537210"/>
                </a:lnTo>
                <a:lnTo>
                  <a:pt x="755777" y="537210"/>
                </a:lnTo>
                <a:lnTo>
                  <a:pt x="755777" y="528320"/>
                </a:lnTo>
                <a:lnTo>
                  <a:pt x="755777" y="8890"/>
                </a:lnTo>
                <a:lnTo>
                  <a:pt x="755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81250" y="896302"/>
            <a:ext cx="5359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2275" algn="l"/>
              </a:tabLst>
            </a:pP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14575" y="1106106"/>
            <a:ext cx="6692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2275" algn="l"/>
              </a:tabLst>
            </a:pPr>
            <a:r>
              <a:rPr sz="1400" spc="-25" dirty="0">
                <a:solidFill>
                  <a:srgbClr val="CC7600"/>
                </a:solidFill>
                <a:latin typeface="Cambria Math"/>
                <a:cs typeface="Cambria Math"/>
              </a:rPr>
              <a:t>−1</a:t>
            </a:r>
            <a:r>
              <a:rPr sz="1400" dirty="0">
                <a:solidFill>
                  <a:srgbClr val="CC76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CC7600"/>
                </a:solidFill>
                <a:latin typeface="Cambria Math"/>
                <a:cs typeface="Cambria Math"/>
              </a:rPr>
              <a:t>−2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14575" y="1316037"/>
            <a:ext cx="6788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2275" algn="l"/>
              </a:tabLst>
            </a:pPr>
            <a:r>
              <a:rPr sz="1400" spc="-25" dirty="0">
                <a:solidFill>
                  <a:srgbClr val="995800"/>
                </a:solidFill>
                <a:latin typeface="Cambria Math"/>
                <a:cs typeface="Cambria Math"/>
              </a:rPr>
              <a:t>0.1</a:t>
            </a:r>
            <a:r>
              <a:rPr sz="1400" dirty="0">
                <a:solidFill>
                  <a:srgbClr val="9958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995800"/>
                </a:solidFill>
                <a:latin typeface="Cambria Math"/>
                <a:cs typeface="Cambria Math"/>
              </a:rPr>
              <a:t>0.2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924550" y="895350"/>
            <a:ext cx="285750" cy="390525"/>
            <a:chOff x="5924550" y="895350"/>
            <a:chExt cx="285750" cy="390525"/>
          </a:xfrm>
        </p:grpSpPr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9325" y="895350"/>
              <a:ext cx="180975" cy="18097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4550" y="1104900"/>
              <a:ext cx="180975" cy="180975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479" y="314388"/>
            <a:ext cx="52673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Dense</a:t>
            </a:r>
            <a:r>
              <a:rPr spc="-70" dirty="0"/>
              <a:t> </a:t>
            </a:r>
            <a:r>
              <a:rPr dirty="0"/>
              <a:t>layer</a:t>
            </a:r>
            <a:r>
              <a:rPr spc="25" dirty="0"/>
              <a:t> </a:t>
            </a:r>
            <a:r>
              <a:rPr spc="-10" dirty="0"/>
              <a:t>vectorized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8076" y="2405062"/>
            <a:ext cx="2478405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def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dense(AT,W,b,g):</a:t>
            </a:r>
            <a:endParaRPr sz="1400">
              <a:latin typeface="Consolas"/>
              <a:cs typeface="Consolas"/>
            </a:endParaRPr>
          </a:p>
          <a:p>
            <a:pPr marL="203200" marR="5080">
              <a:lnSpc>
                <a:spcPts val="1650"/>
              </a:lnSpc>
              <a:spcBef>
                <a:spcPts val="65"/>
              </a:spcBef>
            </a:pPr>
            <a:r>
              <a:rPr sz="1400" dirty="0">
                <a:latin typeface="Consolas"/>
                <a:cs typeface="Consolas"/>
              </a:rPr>
              <a:t>z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np.matmul(AT,W)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+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b </a:t>
            </a:r>
            <a:r>
              <a:rPr sz="1400" dirty="0">
                <a:latin typeface="Consolas"/>
                <a:cs typeface="Consolas"/>
              </a:rPr>
              <a:t>a_out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20" dirty="0">
                <a:latin typeface="Consolas"/>
                <a:cs typeface="Consolas"/>
              </a:rPr>
              <a:t>g(z)</a:t>
            </a:r>
            <a:endParaRPr sz="140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return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a_out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6976" y="1263078"/>
            <a:ext cx="25825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AT</a:t>
            </a:r>
            <a:r>
              <a:rPr sz="1400" spc="-8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np.array([[200,</a:t>
            </a:r>
            <a:r>
              <a:rPr sz="1400" spc="-80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17]])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7639" y="1572577"/>
            <a:ext cx="260350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115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W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np.array([[1,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-3,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5],</a:t>
            </a:r>
            <a:endParaRPr sz="1400">
              <a:latin typeface="Consolas"/>
              <a:cs typeface="Consolas"/>
            </a:endParaRPr>
          </a:p>
          <a:p>
            <a:pPr marR="5080" algn="r">
              <a:lnSpc>
                <a:spcPts val="1664"/>
              </a:lnSpc>
            </a:pPr>
            <a:r>
              <a:rPr sz="1400" dirty="0">
                <a:latin typeface="Consolas"/>
                <a:cs typeface="Consolas"/>
              </a:rPr>
              <a:t>[-2, 4,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-35" dirty="0">
                <a:latin typeface="Consolas"/>
                <a:cs typeface="Consolas"/>
              </a:rPr>
              <a:t>-</a:t>
            </a:r>
            <a:r>
              <a:rPr sz="1400" spc="-25" dirty="0">
                <a:latin typeface="Consolas"/>
                <a:cs typeface="Consolas"/>
              </a:rPr>
              <a:t>6])</a:t>
            </a:r>
            <a:endParaRPr sz="1400">
              <a:latin typeface="Consolas"/>
              <a:cs typeface="Consolas"/>
            </a:endParaRPr>
          </a:p>
          <a:p>
            <a:pPr marR="21590" algn="r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latin typeface="Consolas"/>
                <a:cs typeface="Consolas"/>
              </a:rPr>
              <a:t>b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np.array([[-</a:t>
            </a:r>
            <a:r>
              <a:rPr sz="1400" dirty="0">
                <a:latin typeface="Consolas"/>
                <a:cs typeface="Consolas"/>
              </a:rPr>
              <a:t>1,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1,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2]])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6059" y="3410267"/>
            <a:ext cx="9010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Consolas"/>
                <a:cs typeface="Consolas"/>
              </a:rPr>
              <a:t>[[1,0,1]]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6371" y="3288410"/>
            <a:ext cx="132587" cy="3327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3769" y="2765996"/>
            <a:ext cx="4597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1575" baseline="26455" dirty="0">
                <a:solidFill>
                  <a:srgbClr val="FF9300"/>
                </a:solidFill>
                <a:latin typeface="Cambria Math"/>
                <a:cs typeface="Cambria Math"/>
              </a:rPr>
              <a:t>𝑻</a:t>
            </a:r>
            <a:r>
              <a:rPr sz="1575" spc="142" baseline="26455" dirty="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9300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6366" y="2816859"/>
            <a:ext cx="39370" cy="168910"/>
          </a:xfrm>
          <a:custGeom>
            <a:avLst/>
            <a:gdLst/>
            <a:ahLst/>
            <a:cxnLst/>
            <a:rect l="l" t="t" r="r" b="b"/>
            <a:pathLst>
              <a:path w="39369" h="168910">
                <a:moveTo>
                  <a:pt x="39370" y="0"/>
                </a:moveTo>
                <a:lnTo>
                  <a:pt x="0" y="0"/>
                </a:lnTo>
                <a:lnTo>
                  <a:pt x="0" y="7620"/>
                </a:lnTo>
                <a:lnTo>
                  <a:pt x="24638" y="7620"/>
                </a:lnTo>
                <a:lnTo>
                  <a:pt x="24638" y="162560"/>
                </a:lnTo>
                <a:lnTo>
                  <a:pt x="0" y="162560"/>
                </a:lnTo>
                <a:lnTo>
                  <a:pt x="0" y="168910"/>
                </a:lnTo>
                <a:lnTo>
                  <a:pt x="39370" y="168910"/>
                </a:lnTo>
                <a:lnTo>
                  <a:pt x="39370" y="162560"/>
                </a:lnTo>
                <a:lnTo>
                  <a:pt x="39370" y="762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9197" y="2816859"/>
            <a:ext cx="40005" cy="168910"/>
          </a:xfrm>
          <a:custGeom>
            <a:avLst/>
            <a:gdLst/>
            <a:ahLst/>
            <a:cxnLst/>
            <a:rect l="l" t="t" r="r" b="b"/>
            <a:pathLst>
              <a:path w="40005" h="168910">
                <a:moveTo>
                  <a:pt x="39497" y="0"/>
                </a:moveTo>
                <a:lnTo>
                  <a:pt x="0" y="0"/>
                </a:lnTo>
                <a:lnTo>
                  <a:pt x="0" y="7620"/>
                </a:lnTo>
                <a:lnTo>
                  <a:pt x="0" y="162560"/>
                </a:lnTo>
                <a:lnTo>
                  <a:pt x="0" y="168910"/>
                </a:lnTo>
                <a:lnTo>
                  <a:pt x="39497" y="168910"/>
                </a:lnTo>
                <a:lnTo>
                  <a:pt x="39497" y="162560"/>
                </a:lnTo>
                <a:lnTo>
                  <a:pt x="14732" y="162560"/>
                </a:lnTo>
                <a:lnTo>
                  <a:pt x="14732" y="7620"/>
                </a:lnTo>
                <a:lnTo>
                  <a:pt x="39497" y="7620"/>
                </a:lnTo>
                <a:lnTo>
                  <a:pt x="39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75105" y="2775648"/>
            <a:ext cx="7124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8950" algn="l"/>
              </a:tabLst>
            </a:pP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200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FF9300"/>
                </a:solidFill>
                <a:latin typeface="Cambria Math"/>
                <a:cs typeface="Cambria Math"/>
              </a:rPr>
              <a:t>17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3772" y="3232086"/>
            <a:ext cx="3898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𝐖</a:t>
            </a:r>
            <a:r>
              <a:rPr sz="1400" spc="110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22982" y="3219450"/>
            <a:ext cx="42545" cy="297180"/>
          </a:xfrm>
          <a:custGeom>
            <a:avLst/>
            <a:gdLst/>
            <a:ahLst/>
            <a:cxnLst/>
            <a:rect l="l" t="t" r="r" b="b"/>
            <a:pathLst>
              <a:path w="42544" h="297179">
                <a:moveTo>
                  <a:pt x="42037" y="0"/>
                </a:moveTo>
                <a:lnTo>
                  <a:pt x="0" y="0"/>
                </a:lnTo>
                <a:lnTo>
                  <a:pt x="0" y="7620"/>
                </a:lnTo>
                <a:lnTo>
                  <a:pt x="25781" y="7620"/>
                </a:lnTo>
                <a:lnTo>
                  <a:pt x="25781" y="289560"/>
                </a:lnTo>
                <a:lnTo>
                  <a:pt x="0" y="289560"/>
                </a:lnTo>
                <a:lnTo>
                  <a:pt x="0" y="297180"/>
                </a:lnTo>
                <a:lnTo>
                  <a:pt x="42037" y="297180"/>
                </a:lnTo>
                <a:lnTo>
                  <a:pt x="42037" y="289560"/>
                </a:lnTo>
                <a:lnTo>
                  <a:pt x="42037" y="7620"/>
                </a:lnTo>
                <a:lnTo>
                  <a:pt x="42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15161" y="3219450"/>
            <a:ext cx="42545" cy="297180"/>
          </a:xfrm>
          <a:custGeom>
            <a:avLst/>
            <a:gdLst/>
            <a:ahLst/>
            <a:cxnLst/>
            <a:rect l="l" t="t" r="r" b="b"/>
            <a:pathLst>
              <a:path w="42544" h="297179">
                <a:moveTo>
                  <a:pt x="42037" y="0"/>
                </a:moveTo>
                <a:lnTo>
                  <a:pt x="0" y="0"/>
                </a:lnTo>
                <a:lnTo>
                  <a:pt x="0" y="7620"/>
                </a:lnTo>
                <a:lnTo>
                  <a:pt x="0" y="289560"/>
                </a:lnTo>
                <a:lnTo>
                  <a:pt x="0" y="297180"/>
                </a:lnTo>
                <a:lnTo>
                  <a:pt x="42037" y="297180"/>
                </a:lnTo>
                <a:lnTo>
                  <a:pt x="42037" y="289560"/>
                </a:lnTo>
                <a:lnTo>
                  <a:pt x="16256" y="289560"/>
                </a:lnTo>
                <a:lnTo>
                  <a:pt x="16256" y="7620"/>
                </a:lnTo>
                <a:lnTo>
                  <a:pt x="42037" y="7620"/>
                </a:lnTo>
                <a:lnTo>
                  <a:pt x="42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5324" y="3136582"/>
            <a:ext cx="288290" cy="452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4295">
              <a:lnSpc>
                <a:spcPts val="1664"/>
              </a:lnSpc>
              <a:spcBef>
                <a:spcPts val="125"/>
              </a:spcBef>
            </a:pPr>
            <a:r>
              <a:rPr sz="1400" spc="15" dirty="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  <a:p>
            <a:pPr marL="7620">
              <a:lnSpc>
                <a:spcPts val="1664"/>
              </a:lnSpc>
            </a:pPr>
            <a:r>
              <a:rPr sz="1400" spc="-25" dirty="0">
                <a:solidFill>
                  <a:srgbClr val="0096FF"/>
                </a:solidFill>
                <a:latin typeface="Cambria Math"/>
                <a:cs typeface="Cambria Math"/>
              </a:rPr>
              <a:t>−2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3626" y="3148076"/>
            <a:ext cx="295275" cy="428625"/>
          </a:xfrm>
          <a:prstGeom prst="rect">
            <a:avLst/>
          </a:prstGeom>
          <a:ln w="28575">
            <a:solidFill>
              <a:srgbClr val="0096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39370">
              <a:lnSpc>
                <a:spcPts val="1664"/>
              </a:lnSpc>
              <a:spcBef>
                <a:spcPts val="35"/>
              </a:spcBef>
            </a:pPr>
            <a:r>
              <a:rPr sz="1400" spc="-25" dirty="0">
                <a:solidFill>
                  <a:srgbClr val="0096FF"/>
                </a:solidFill>
                <a:latin typeface="Cambria Math"/>
                <a:cs typeface="Cambria Math"/>
              </a:rPr>
              <a:t>−3</a:t>
            </a:r>
            <a:endParaRPr sz="1400">
              <a:latin typeface="Cambria Math"/>
              <a:cs typeface="Cambria Math"/>
            </a:endParaRPr>
          </a:p>
          <a:p>
            <a:pPr marL="106045">
              <a:lnSpc>
                <a:spcPts val="1664"/>
              </a:lnSpc>
            </a:pPr>
            <a:r>
              <a:rPr sz="1400" spc="15" dirty="0">
                <a:solidFill>
                  <a:srgbClr val="0096FF"/>
                </a:solidFill>
                <a:latin typeface="Cambria Math"/>
                <a:cs typeface="Cambria Math"/>
              </a:rPr>
              <a:t>4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7963" y="3136582"/>
            <a:ext cx="276225" cy="452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1600">
              <a:lnSpc>
                <a:spcPts val="1664"/>
              </a:lnSpc>
              <a:spcBef>
                <a:spcPts val="125"/>
              </a:spcBef>
            </a:pPr>
            <a:r>
              <a:rPr sz="1400" spc="15" dirty="0">
                <a:solidFill>
                  <a:srgbClr val="0096FF"/>
                </a:solidFill>
                <a:latin typeface="Cambria Math"/>
                <a:cs typeface="Cambria Math"/>
              </a:rPr>
              <a:t>5</a:t>
            </a:r>
            <a:endParaRPr sz="1400">
              <a:latin typeface="Cambria Math"/>
              <a:cs typeface="Cambria Math"/>
            </a:endParaRPr>
          </a:p>
          <a:p>
            <a:pPr marL="34925">
              <a:lnSpc>
                <a:spcPts val="1664"/>
              </a:lnSpc>
            </a:pPr>
            <a:r>
              <a:rPr sz="1400" spc="-25" dirty="0">
                <a:solidFill>
                  <a:srgbClr val="0096FF"/>
                </a:solidFill>
                <a:latin typeface="Cambria Math"/>
                <a:cs typeface="Cambria Math"/>
              </a:rPr>
              <a:t>−6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7580" y="3769359"/>
            <a:ext cx="3740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-1327" baseline="15873" dirty="0">
                <a:solidFill>
                  <a:srgbClr val="0096FF"/>
                </a:solidFill>
                <a:latin typeface="Cambria Math"/>
                <a:cs typeface="Cambria Math"/>
              </a:rPr>
              <a:t>Ԧ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𝐛</a:t>
            </a:r>
            <a:r>
              <a:rPr sz="1400" spc="105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98497" y="3818889"/>
            <a:ext cx="40005" cy="167640"/>
          </a:xfrm>
          <a:custGeom>
            <a:avLst/>
            <a:gdLst/>
            <a:ahLst/>
            <a:cxnLst/>
            <a:rect l="l" t="t" r="r" b="b"/>
            <a:pathLst>
              <a:path w="40005" h="167639">
                <a:moveTo>
                  <a:pt x="39497" y="0"/>
                </a:moveTo>
                <a:lnTo>
                  <a:pt x="0" y="0"/>
                </a:lnTo>
                <a:lnTo>
                  <a:pt x="0" y="6350"/>
                </a:lnTo>
                <a:lnTo>
                  <a:pt x="24765" y="6350"/>
                </a:lnTo>
                <a:lnTo>
                  <a:pt x="24765" y="161290"/>
                </a:lnTo>
                <a:lnTo>
                  <a:pt x="0" y="161290"/>
                </a:lnTo>
                <a:lnTo>
                  <a:pt x="0" y="167640"/>
                </a:lnTo>
                <a:lnTo>
                  <a:pt x="39497" y="167640"/>
                </a:lnTo>
                <a:lnTo>
                  <a:pt x="39497" y="161290"/>
                </a:lnTo>
                <a:lnTo>
                  <a:pt x="39497" y="6350"/>
                </a:lnTo>
                <a:lnTo>
                  <a:pt x="39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57630" y="3818889"/>
            <a:ext cx="39370" cy="167640"/>
          </a:xfrm>
          <a:custGeom>
            <a:avLst/>
            <a:gdLst/>
            <a:ahLst/>
            <a:cxnLst/>
            <a:rect l="l" t="t" r="r" b="b"/>
            <a:pathLst>
              <a:path w="39369" h="167639">
                <a:moveTo>
                  <a:pt x="39370" y="0"/>
                </a:moveTo>
                <a:lnTo>
                  <a:pt x="0" y="0"/>
                </a:lnTo>
                <a:lnTo>
                  <a:pt x="0" y="6350"/>
                </a:lnTo>
                <a:lnTo>
                  <a:pt x="0" y="161290"/>
                </a:lnTo>
                <a:lnTo>
                  <a:pt x="0" y="167640"/>
                </a:lnTo>
                <a:lnTo>
                  <a:pt x="39370" y="167640"/>
                </a:lnTo>
                <a:lnTo>
                  <a:pt x="39370" y="161290"/>
                </a:lnTo>
                <a:lnTo>
                  <a:pt x="14605" y="161290"/>
                </a:lnTo>
                <a:lnTo>
                  <a:pt x="14605" y="6350"/>
                </a:lnTo>
                <a:lnTo>
                  <a:pt x="39370" y="635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92936" y="3778884"/>
            <a:ext cx="8128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2275" algn="l"/>
                <a:tab pos="698500" algn="l"/>
              </a:tabLst>
            </a:pPr>
            <a:r>
              <a:rPr sz="1400" spc="-25" dirty="0">
                <a:solidFill>
                  <a:srgbClr val="0096FF"/>
                </a:solidFill>
                <a:latin typeface="Cambria Math"/>
                <a:cs typeface="Cambria Math"/>
              </a:rPr>
              <a:t>−1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90926" y="2721927"/>
            <a:ext cx="11220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𝐙</a:t>
            </a:r>
            <a:r>
              <a:rPr sz="1400" spc="8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70" dirty="0"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r>
              <a:rPr sz="1575" baseline="26455" dirty="0">
                <a:solidFill>
                  <a:srgbClr val="FF9300"/>
                </a:solidFill>
                <a:latin typeface="Cambria Math"/>
                <a:cs typeface="Cambria Math"/>
              </a:rPr>
              <a:t>𝑻</a:t>
            </a:r>
            <a:r>
              <a:rPr sz="1400" dirty="0">
                <a:solidFill>
                  <a:srgbClr val="0096FF"/>
                </a:solidFill>
                <a:latin typeface="Cambria Math"/>
                <a:cs typeface="Cambria Math"/>
              </a:rPr>
              <a:t>𝐖</a:t>
            </a:r>
            <a:r>
              <a:rPr sz="1400" spc="-35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-5" dirty="0"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0096FF"/>
                </a:solidFill>
                <a:latin typeface="Cambria Math"/>
                <a:cs typeface="Cambria Math"/>
              </a:rPr>
              <a:t>𝐁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92016" y="4245609"/>
            <a:ext cx="39370" cy="168910"/>
          </a:xfrm>
          <a:custGeom>
            <a:avLst/>
            <a:gdLst/>
            <a:ahLst/>
            <a:cxnLst/>
            <a:rect l="l" t="t" r="r" b="b"/>
            <a:pathLst>
              <a:path w="39370" h="168910">
                <a:moveTo>
                  <a:pt x="39370" y="0"/>
                </a:moveTo>
                <a:lnTo>
                  <a:pt x="0" y="0"/>
                </a:lnTo>
                <a:lnTo>
                  <a:pt x="0" y="7620"/>
                </a:lnTo>
                <a:lnTo>
                  <a:pt x="24765" y="7620"/>
                </a:lnTo>
                <a:lnTo>
                  <a:pt x="24765" y="162560"/>
                </a:lnTo>
                <a:lnTo>
                  <a:pt x="0" y="162560"/>
                </a:lnTo>
                <a:lnTo>
                  <a:pt x="0" y="168910"/>
                </a:lnTo>
                <a:lnTo>
                  <a:pt x="39370" y="168910"/>
                </a:lnTo>
                <a:lnTo>
                  <a:pt x="39370" y="162560"/>
                </a:lnTo>
                <a:lnTo>
                  <a:pt x="39370" y="762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94024" y="4245609"/>
            <a:ext cx="39370" cy="168910"/>
          </a:xfrm>
          <a:custGeom>
            <a:avLst/>
            <a:gdLst/>
            <a:ahLst/>
            <a:cxnLst/>
            <a:rect l="l" t="t" r="r" b="b"/>
            <a:pathLst>
              <a:path w="39370" h="168910">
                <a:moveTo>
                  <a:pt x="39370" y="0"/>
                </a:moveTo>
                <a:lnTo>
                  <a:pt x="0" y="0"/>
                </a:lnTo>
                <a:lnTo>
                  <a:pt x="0" y="7620"/>
                </a:lnTo>
                <a:lnTo>
                  <a:pt x="0" y="162560"/>
                </a:lnTo>
                <a:lnTo>
                  <a:pt x="0" y="168910"/>
                </a:lnTo>
                <a:lnTo>
                  <a:pt x="39370" y="168910"/>
                </a:lnTo>
                <a:lnTo>
                  <a:pt x="39370" y="162560"/>
                </a:lnTo>
                <a:lnTo>
                  <a:pt x="14605" y="162560"/>
                </a:lnTo>
                <a:lnTo>
                  <a:pt x="14605" y="7620"/>
                </a:lnTo>
                <a:lnTo>
                  <a:pt x="39370" y="762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3813" y="3221989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0" y="6350"/>
                </a:moveTo>
                <a:lnTo>
                  <a:pt x="39497" y="6350"/>
                </a:lnTo>
                <a:lnTo>
                  <a:pt x="39497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22396" y="3059429"/>
            <a:ext cx="39370" cy="168910"/>
          </a:xfrm>
          <a:custGeom>
            <a:avLst/>
            <a:gdLst/>
            <a:ahLst/>
            <a:cxnLst/>
            <a:rect l="l" t="t" r="r" b="b"/>
            <a:pathLst>
              <a:path w="39370" h="168910">
                <a:moveTo>
                  <a:pt x="39370" y="0"/>
                </a:moveTo>
                <a:lnTo>
                  <a:pt x="0" y="0"/>
                </a:lnTo>
                <a:lnTo>
                  <a:pt x="0" y="7620"/>
                </a:lnTo>
                <a:lnTo>
                  <a:pt x="0" y="162560"/>
                </a:lnTo>
                <a:lnTo>
                  <a:pt x="0" y="168910"/>
                </a:lnTo>
                <a:lnTo>
                  <a:pt x="39370" y="168910"/>
                </a:lnTo>
                <a:lnTo>
                  <a:pt x="39370" y="162560"/>
                </a:lnTo>
                <a:lnTo>
                  <a:pt x="14732" y="162560"/>
                </a:lnTo>
                <a:lnTo>
                  <a:pt x="14732" y="7620"/>
                </a:lnTo>
                <a:lnTo>
                  <a:pt x="39370" y="762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59860" y="3018535"/>
            <a:ext cx="32131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5" dirty="0">
                <a:solidFill>
                  <a:srgbClr val="585858"/>
                </a:solidFill>
                <a:latin typeface="Cambria Math"/>
                <a:cs typeface="Cambria Math"/>
              </a:rPr>
              <a:t>165</a:t>
            </a:r>
            <a:endParaRPr sz="1400">
              <a:latin typeface="Cambria Math"/>
              <a:cs typeface="Cambria Math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914838" y="3014726"/>
          <a:ext cx="971550" cy="271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45"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-20" dirty="0">
                          <a:solidFill>
                            <a:srgbClr val="585858"/>
                          </a:solidFill>
                          <a:latin typeface="Cambria Math"/>
                          <a:cs typeface="Cambria Math"/>
                        </a:rPr>
                        <a:t>−531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96FF"/>
                      </a:solidFill>
                      <a:prstDash val="solid"/>
                    </a:lnL>
                    <a:lnR w="28575">
                      <a:solidFill>
                        <a:srgbClr val="0096FF"/>
                      </a:solidFill>
                      <a:prstDash val="solid"/>
                    </a:lnR>
                    <a:lnT w="28575">
                      <a:solidFill>
                        <a:srgbClr val="0096FF"/>
                      </a:solidFill>
                      <a:prstDash val="solid"/>
                    </a:lnT>
                    <a:lnB w="28575">
                      <a:solidFill>
                        <a:srgbClr val="009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6FF"/>
                      </a:solidFill>
                      <a:prstDash val="solid"/>
                    </a:lnL>
                    <a:lnR w="28575">
                      <a:solidFill>
                        <a:srgbClr val="0096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-25" dirty="0">
                          <a:solidFill>
                            <a:srgbClr val="585858"/>
                          </a:solidFill>
                          <a:latin typeface="Cambria Math"/>
                          <a:cs typeface="Cambria Math"/>
                        </a:rPr>
                        <a:t>900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96FF"/>
                      </a:solidFill>
                      <a:prstDash val="solid"/>
                    </a:lnL>
                    <a:lnR w="28575">
                      <a:solidFill>
                        <a:srgbClr val="0096FF"/>
                      </a:solidFill>
                      <a:prstDash val="solid"/>
                    </a:lnR>
                    <a:lnT w="28575">
                      <a:solidFill>
                        <a:srgbClr val="0096FF"/>
                      </a:solidFill>
                      <a:prstDash val="solid"/>
                    </a:lnT>
                    <a:lnB w="28575">
                      <a:solidFill>
                        <a:srgbClr val="0096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1524063" y="1076388"/>
            <a:ext cx="1297940" cy="1343025"/>
            <a:chOff x="1524063" y="1076388"/>
            <a:chExt cx="1297940" cy="1343025"/>
          </a:xfrm>
        </p:grpSpPr>
        <p:sp>
          <p:nvSpPr>
            <p:cNvPr id="30" name="object 30"/>
            <p:cNvSpPr/>
            <p:nvPr/>
          </p:nvSpPr>
          <p:spPr>
            <a:xfrm>
              <a:off x="1538350" y="1090675"/>
              <a:ext cx="552450" cy="1314450"/>
            </a:xfrm>
            <a:custGeom>
              <a:avLst/>
              <a:gdLst/>
              <a:ahLst/>
              <a:cxnLst/>
              <a:rect l="l" t="t" r="r" b="b"/>
              <a:pathLst>
                <a:path w="552450" h="1314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1222248"/>
                  </a:lnTo>
                  <a:lnTo>
                    <a:pt x="545205" y="1258139"/>
                  </a:lnTo>
                  <a:lnTo>
                    <a:pt x="525446" y="1287446"/>
                  </a:lnTo>
                  <a:lnTo>
                    <a:pt x="496139" y="1307205"/>
                  </a:lnTo>
                  <a:lnTo>
                    <a:pt x="460248" y="1314450"/>
                  </a:lnTo>
                  <a:lnTo>
                    <a:pt x="92075" y="1314450"/>
                  </a:lnTo>
                  <a:lnTo>
                    <a:pt x="56203" y="1307205"/>
                  </a:lnTo>
                  <a:lnTo>
                    <a:pt x="26939" y="1287446"/>
                  </a:lnTo>
                  <a:lnTo>
                    <a:pt x="7225" y="1258139"/>
                  </a:lnTo>
                  <a:lnTo>
                    <a:pt x="0" y="122224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4075" y="1138300"/>
              <a:ext cx="381000" cy="1171575"/>
            </a:xfrm>
            <a:custGeom>
              <a:avLst/>
              <a:gdLst/>
              <a:ahLst/>
              <a:cxnLst/>
              <a:rect l="l" t="t" r="r" b="b"/>
              <a:pathLst>
                <a:path w="381000" h="1171575">
                  <a:moveTo>
                    <a:pt x="0" y="185674"/>
                  </a:moveTo>
                  <a:lnTo>
                    <a:pt x="6627" y="136289"/>
                  </a:lnTo>
                  <a:lnTo>
                    <a:pt x="25334" y="91929"/>
                  </a:lnTo>
                  <a:lnTo>
                    <a:pt x="54356" y="54355"/>
                  </a:lnTo>
                  <a:lnTo>
                    <a:pt x="91929" y="25334"/>
                  </a:lnTo>
                  <a:lnTo>
                    <a:pt x="136289" y="6627"/>
                  </a:lnTo>
                  <a:lnTo>
                    <a:pt x="185674" y="0"/>
                  </a:lnTo>
                  <a:lnTo>
                    <a:pt x="235067" y="6627"/>
                  </a:lnTo>
                  <a:lnTo>
                    <a:pt x="279451" y="25334"/>
                  </a:lnTo>
                  <a:lnTo>
                    <a:pt x="317055" y="54356"/>
                  </a:lnTo>
                  <a:lnTo>
                    <a:pt x="346107" y="91929"/>
                  </a:lnTo>
                  <a:lnTo>
                    <a:pt x="364838" y="136289"/>
                  </a:lnTo>
                  <a:lnTo>
                    <a:pt x="371475" y="185674"/>
                  </a:lnTo>
                  <a:lnTo>
                    <a:pt x="364838" y="235067"/>
                  </a:lnTo>
                  <a:lnTo>
                    <a:pt x="346107" y="279451"/>
                  </a:lnTo>
                  <a:lnTo>
                    <a:pt x="317055" y="317055"/>
                  </a:lnTo>
                  <a:lnTo>
                    <a:pt x="279451" y="346107"/>
                  </a:lnTo>
                  <a:lnTo>
                    <a:pt x="235067" y="364838"/>
                  </a:lnTo>
                  <a:lnTo>
                    <a:pt x="185674" y="371475"/>
                  </a:lnTo>
                  <a:lnTo>
                    <a:pt x="136289" y="364838"/>
                  </a:lnTo>
                  <a:lnTo>
                    <a:pt x="91929" y="346107"/>
                  </a:lnTo>
                  <a:lnTo>
                    <a:pt x="54356" y="317055"/>
                  </a:lnTo>
                  <a:lnTo>
                    <a:pt x="25334" y="279451"/>
                  </a:lnTo>
                  <a:lnTo>
                    <a:pt x="6627" y="235067"/>
                  </a:lnTo>
                  <a:lnTo>
                    <a:pt x="0" y="185674"/>
                  </a:lnTo>
                  <a:close/>
                </a:path>
                <a:path w="381000" h="1171575">
                  <a:moveTo>
                    <a:pt x="9525" y="590550"/>
                  </a:moveTo>
                  <a:lnTo>
                    <a:pt x="15980" y="542395"/>
                  </a:lnTo>
                  <a:lnTo>
                    <a:pt x="34205" y="499152"/>
                  </a:lnTo>
                  <a:lnTo>
                    <a:pt x="62483" y="462534"/>
                  </a:lnTo>
                  <a:lnTo>
                    <a:pt x="99102" y="434255"/>
                  </a:lnTo>
                  <a:lnTo>
                    <a:pt x="142345" y="416030"/>
                  </a:lnTo>
                  <a:lnTo>
                    <a:pt x="190500" y="409575"/>
                  </a:lnTo>
                  <a:lnTo>
                    <a:pt x="238610" y="416030"/>
                  </a:lnTo>
                  <a:lnTo>
                    <a:pt x="281841" y="434255"/>
                  </a:lnTo>
                  <a:lnTo>
                    <a:pt x="318468" y="462534"/>
                  </a:lnTo>
                  <a:lnTo>
                    <a:pt x="346766" y="499152"/>
                  </a:lnTo>
                  <a:lnTo>
                    <a:pt x="365010" y="542395"/>
                  </a:lnTo>
                  <a:lnTo>
                    <a:pt x="371475" y="590550"/>
                  </a:lnTo>
                  <a:lnTo>
                    <a:pt x="365010" y="638660"/>
                  </a:lnTo>
                  <a:lnTo>
                    <a:pt x="346766" y="681891"/>
                  </a:lnTo>
                  <a:lnTo>
                    <a:pt x="318468" y="718518"/>
                  </a:lnTo>
                  <a:lnTo>
                    <a:pt x="281841" y="746816"/>
                  </a:lnTo>
                  <a:lnTo>
                    <a:pt x="238610" y="765060"/>
                  </a:lnTo>
                  <a:lnTo>
                    <a:pt x="190500" y="771525"/>
                  </a:lnTo>
                  <a:lnTo>
                    <a:pt x="142345" y="765060"/>
                  </a:lnTo>
                  <a:lnTo>
                    <a:pt x="99102" y="746816"/>
                  </a:lnTo>
                  <a:lnTo>
                    <a:pt x="62484" y="718518"/>
                  </a:lnTo>
                  <a:lnTo>
                    <a:pt x="34205" y="681891"/>
                  </a:lnTo>
                  <a:lnTo>
                    <a:pt x="15980" y="638660"/>
                  </a:lnTo>
                  <a:lnTo>
                    <a:pt x="9525" y="590550"/>
                  </a:lnTo>
                  <a:close/>
                </a:path>
                <a:path w="381000" h="1171575">
                  <a:moveTo>
                    <a:pt x="9525" y="990600"/>
                  </a:moveTo>
                  <a:lnTo>
                    <a:pt x="16152" y="942445"/>
                  </a:lnTo>
                  <a:lnTo>
                    <a:pt x="34859" y="899202"/>
                  </a:lnTo>
                  <a:lnTo>
                    <a:pt x="63881" y="862584"/>
                  </a:lnTo>
                  <a:lnTo>
                    <a:pt x="101454" y="834305"/>
                  </a:lnTo>
                  <a:lnTo>
                    <a:pt x="145814" y="816080"/>
                  </a:lnTo>
                  <a:lnTo>
                    <a:pt x="195199" y="809625"/>
                  </a:lnTo>
                  <a:lnTo>
                    <a:pt x="244592" y="816080"/>
                  </a:lnTo>
                  <a:lnTo>
                    <a:pt x="288976" y="834305"/>
                  </a:lnTo>
                  <a:lnTo>
                    <a:pt x="326580" y="862583"/>
                  </a:lnTo>
                  <a:lnTo>
                    <a:pt x="355632" y="899202"/>
                  </a:lnTo>
                  <a:lnTo>
                    <a:pt x="374363" y="942445"/>
                  </a:lnTo>
                  <a:lnTo>
                    <a:pt x="381000" y="990600"/>
                  </a:lnTo>
                  <a:lnTo>
                    <a:pt x="374363" y="1038710"/>
                  </a:lnTo>
                  <a:lnTo>
                    <a:pt x="355632" y="1081941"/>
                  </a:lnTo>
                  <a:lnTo>
                    <a:pt x="326580" y="1118568"/>
                  </a:lnTo>
                  <a:lnTo>
                    <a:pt x="288976" y="1146866"/>
                  </a:lnTo>
                  <a:lnTo>
                    <a:pt x="244592" y="1165110"/>
                  </a:lnTo>
                  <a:lnTo>
                    <a:pt x="195199" y="1171575"/>
                  </a:lnTo>
                  <a:lnTo>
                    <a:pt x="145814" y="1165110"/>
                  </a:lnTo>
                  <a:lnTo>
                    <a:pt x="101454" y="1146866"/>
                  </a:lnTo>
                  <a:lnTo>
                    <a:pt x="63881" y="1118568"/>
                  </a:lnTo>
                  <a:lnTo>
                    <a:pt x="34859" y="1081941"/>
                  </a:lnTo>
                  <a:lnTo>
                    <a:pt x="16152" y="1038710"/>
                  </a:lnTo>
                  <a:lnTo>
                    <a:pt x="9525" y="990600"/>
                  </a:lnTo>
                  <a:close/>
                </a:path>
              </a:pathLst>
            </a:custGeom>
            <a:ln w="28575">
              <a:solidFill>
                <a:srgbClr val="0D5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80970" y="1668144"/>
              <a:ext cx="641350" cy="114300"/>
            </a:xfrm>
            <a:custGeom>
              <a:avLst/>
              <a:gdLst/>
              <a:ahLst/>
              <a:cxnLst/>
              <a:rect l="l" t="t" r="r" b="b"/>
              <a:pathLst>
                <a:path w="641350" h="114300">
                  <a:moveTo>
                    <a:pt x="603876" y="37845"/>
                  </a:moveTo>
                  <a:lnTo>
                    <a:pt x="545465" y="37845"/>
                  </a:lnTo>
                  <a:lnTo>
                    <a:pt x="545973" y="75945"/>
                  </a:lnTo>
                  <a:lnTo>
                    <a:pt x="526880" y="76154"/>
                  </a:lnTo>
                  <a:lnTo>
                    <a:pt x="527304" y="114300"/>
                  </a:lnTo>
                  <a:lnTo>
                    <a:pt x="640969" y="55879"/>
                  </a:lnTo>
                  <a:lnTo>
                    <a:pt x="603876" y="37845"/>
                  </a:lnTo>
                  <a:close/>
                </a:path>
                <a:path w="641350" h="114300">
                  <a:moveTo>
                    <a:pt x="526456" y="38054"/>
                  </a:moveTo>
                  <a:lnTo>
                    <a:pt x="0" y="43814"/>
                  </a:lnTo>
                  <a:lnTo>
                    <a:pt x="508" y="81914"/>
                  </a:lnTo>
                  <a:lnTo>
                    <a:pt x="526880" y="76154"/>
                  </a:lnTo>
                  <a:lnTo>
                    <a:pt x="526456" y="38054"/>
                  </a:lnTo>
                  <a:close/>
                </a:path>
                <a:path w="641350" h="114300">
                  <a:moveTo>
                    <a:pt x="545465" y="37845"/>
                  </a:moveTo>
                  <a:lnTo>
                    <a:pt x="526456" y="38054"/>
                  </a:lnTo>
                  <a:lnTo>
                    <a:pt x="526880" y="76154"/>
                  </a:lnTo>
                  <a:lnTo>
                    <a:pt x="545973" y="75945"/>
                  </a:lnTo>
                  <a:lnTo>
                    <a:pt x="545465" y="37845"/>
                  </a:lnTo>
                  <a:close/>
                </a:path>
                <a:path w="641350" h="114300">
                  <a:moveTo>
                    <a:pt x="526034" y="0"/>
                  </a:moveTo>
                  <a:lnTo>
                    <a:pt x="526456" y="38054"/>
                  </a:lnTo>
                  <a:lnTo>
                    <a:pt x="545465" y="37845"/>
                  </a:lnTo>
                  <a:lnTo>
                    <a:pt x="603876" y="37845"/>
                  </a:lnTo>
                  <a:lnTo>
                    <a:pt x="526034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895663" y="1428813"/>
            <a:ext cx="1195070" cy="581025"/>
            <a:chOff x="2895663" y="1428813"/>
            <a:chExt cx="1195070" cy="581025"/>
          </a:xfrm>
        </p:grpSpPr>
        <p:sp>
          <p:nvSpPr>
            <p:cNvPr id="34" name="object 34"/>
            <p:cNvSpPr/>
            <p:nvPr/>
          </p:nvSpPr>
          <p:spPr>
            <a:xfrm>
              <a:off x="2909951" y="1443100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92075"/>
                  </a:moveTo>
                  <a:lnTo>
                    <a:pt x="7225" y="56203"/>
                  </a:lnTo>
                  <a:lnTo>
                    <a:pt x="26939" y="26939"/>
                  </a:lnTo>
                  <a:lnTo>
                    <a:pt x="56203" y="7225"/>
                  </a:lnTo>
                  <a:lnTo>
                    <a:pt x="92075" y="0"/>
                  </a:lnTo>
                  <a:lnTo>
                    <a:pt x="460248" y="0"/>
                  </a:lnTo>
                  <a:lnTo>
                    <a:pt x="496139" y="7225"/>
                  </a:lnTo>
                  <a:lnTo>
                    <a:pt x="525446" y="26939"/>
                  </a:lnTo>
                  <a:lnTo>
                    <a:pt x="545205" y="56203"/>
                  </a:lnTo>
                  <a:lnTo>
                    <a:pt x="552450" y="92075"/>
                  </a:lnTo>
                  <a:lnTo>
                    <a:pt x="552450" y="460248"/>
                  </a:lnTo>
                  <a:lnTo>
                    <a:pt x="545205" y="496139"/>
                  </a:lnTo>
                  <a:lnTo>
                    <a:pt x="525446" y="525446"/>
                  </a:lnTo>
                  <a:lnTo>
                    <a:pt x="496139" y="545205"/>
                  </a:lnTo>
                  <a:lnTo>
                    <a:pt x="460248" y="552450"/>
                  </a:lnTo>
                  <a:lnTo>
                    <a:pt x="92075" y="552450"/>
                  </a:lnTo>
                  <a:lnTo>
                    <a:pt x="56203" y="545205"/>
                  </a:lnTo>
                  <a:lnTo>
                    <a:pt x="26939" y="525446"/>
                  </a:lnTo>
                  <a:lnTo>
                    <a:pt x="7225" y="496139"/>
                  </a:lnTo>
                  <a:lnTo>
                    <a:pt x="0" y="460248"/>
                  </a:lnTo>
                  <a:lnTo>
                    <a:pt x="0" y="92075"/>
                  </a:lnTo>
                  <a:close/>
                </a:path>
              </a:pathLst>
            </a:custGeom>
            <a:ln w="285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05201" y="152882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180975"/>
                  </a:moveTo>
                  <a:lnTo>
                    <a:pt x="6455" y="132820"/>
                  </a:lnTo>
                  <a:lnTo>
                    <a:pt x="24680" y="89577"/>
                  </a:lnTo>
                  <a:lnTo>
                    <a:pt x="52958" y="52959"/>
                  </a:lnTo>
                  <a:lnTo>
                    <a:pt x="89577" y="24680"/>
                  </a:lnTo>
                  <a:lnTo>
                    <a:pt x="132820" y="6455"/>
                  </a:lnTo>
                  <a:lnTo>
                    <a:pt x="180975" y="0"/>
                  </a:lnTo>
                  <a:lnTo>
                    <a:pt x="229085" y="6455"/>
                  </a:lnTo>
                  <a:lnTo>
                    <a:pt x="272316" y="24680"/>
                  </a:lnTo>
                  <a:lnTo>
                    <a:pt x="308943" y="52959"/>
                  </a:lnTo>
                  <a:lnTo>
                    <a:pt x="337241" y="89577"/>
                  </a:lnTo>
                  <a:lnTo>
                    <a:pt x="355485" y="132820"/>
                  </a:lnTo>
                  <a:lnTo>
                    <a:pt x="361950" y="180975"/>
                  </a:lnTo>
                  <a:lnTo>
                    <a:pt x="355485" y="229085"/>
                  </a:lnTo>
                  <a:lnTo>
                    <a:pt x="337241" y="272316"/>
                  </a:lnTo>
                  <a:lnTo>
                    <a:pt x="308943" y="308943"/>
                  </a:lnTo>
                  <a:lnTo>
                    <a:pt x="272316" y="337241"/>
                  </a:lnTo>
                  <a:lnTo>
                    <a:pt x="229085" y="355485"/>
                  </a:lnTo>
                  <a:lnTo>
                    <a:pt x="180975" y="361950"/>
                  </a:lnTo>
                  <a:lnTo>
                    <a:pt x="132820" y="355485"/>
                  </a:lnTo>
                  <a:lnTo>
                    <a:pt x="89577" y="337241"/>
                  </a:lnTo>
                  <a:lnTo>
                    <a:pt x="52959" y="308943"/>
                  </a:lnTo>
                  <a:lnTo>
                    <a:pt x="24680" y="272316"/>
                  </a:lnTo>
                  <a:lnTo>
                    <a:pt x="6455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57575" y="1657349"/>
              <a:ext cx="633095" cy="114300"/>
            </a:xfrm>
            <a:custGeom>
              <a:avLst/>
              <a:gdLst/>
              <a:ahLst/>
              <a:cxnLst/>
              <a:rect l="l" t="t" r="r" b="b"/>
              <a:pathLst>
                <a:path w="633095" h="114300">
                  <a:moveTo>
                    <a:pt x="518667" y="0"/>
                  </a:moveTo>
                  <a:lnTo>
                    <a:pt x="518667" y="114300"/>
                  </a:lnTo>
                  <a:lnTo>
                    <a:pt x="594867" y="76200"/>
                  </a:lnTo>
                  <a:lnTo>
                    <a:pt x="537717" y="76200"/>
                  </a:lnTo>
                  <a:lnTo>
                    <a:pt x="537717" y="38100"/>
                  </a:lnTo>
                  <a:lnTo>
                    <a:pt x="594867" y="38100"/>
                  </a:lnTo>
                  <a:lnTo>
                    <a:pt x="518667" y="0"/>
                  </a:lnTo>
                  <a:close/>
                </a:path>
                <a:path w="633095" h="114300">
                  <a:moveTo>
                    <a:pt x="518667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18667" y="76200"/>
                  </a:lnTo>
                  <a:lnTo>
                    <a:pt x="518667" y="38100"/>
                  </a:lnTo>
                  <a:close/>
                </a:path>
                <a:path w="633095" h="114300">
                  <a:moveTo>
                    <a:pt x="594867" y="38100"/>
                  </a:moveTo>
                  <a:lnTo>
                    <a:pt x="537717" y="38100"/>
                  </a:lnTo>
                  <a:lnTo>
                    <a:pt x="537717" y="76200"/>
                  </a:lnTo>
                  <a:lnTo>
                    <a:pt x="594867" y="76200"/>
                  </a:lnTo>
                  <a:lnTo>
                    <a:pt x="632967" y="57150"/>
                  </a:lnTo>
                  <a:lnTo>
                    <a:pt x="594867" y="381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317495" y="1291589"/>
            <a:ext cx="182943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358265" algn="l"/>
              </a:tabLst>
            </a:pPr>
            <a:r>
              <a:rPr sz="3000" spc="-30" baseline="-20833" dirty="0">
                <a:solidFill>
                  <a:srgbClr val="585858"/>
                </a:solidFill>
                <a:latin typeface="Cambria Math"/>
                <a:cs typeface="Cambria Math"/>
              </a:rPr>
              <a:t>𝐀</a:t>
            </a:r>
            <a:r>
              <a:rPr sz="150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15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3000" spc="-30" baseline="-19444" dirty="0">
                <a:solidFill>
                  <a:srgbClr val="FF40FF"/>
                </a:solidFill>
                <a:latin typeface="Cambria Math"/>
                <a:cs typeface="Cambria Math"/>
              </a:rPr>
              <a:t>𝐀</a:t>
            </a:r>
            <a:r>
              <a:rPr sz="2250" spc="-30" baseline="1851" dirty="0">
                <a:solidFill>
                  <a:srgbClr val="FF40FF"/>
                </a:solidFill>
                <a:latin typeface="Cambria Math"/>
                <a:cs typeface="Cambria Math"/>
              </a:rPr>
              <a:t>[2]</a:t>
            </a:r>
            <a:endParaRPr sz="2250" baseline="1851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01725" y="1408747"/>
            <a:ext cx="2006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FF9300"/>
                </a:solidFill>
                <a:latin typeface="Cambria Math"/>
                <a:cs typeface="Cambria Math"/>
              </a:rPr>
              <a:t>𝐀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63650" y="1379791"/>
            <a:ext cx="1447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9300"/>
                </a:solidFill>
                <a:latin typeface="Cambria Math"/>
                <a:cs typeface="Cambria Math"/>
              </a:rPr>
              <a:t>𝑻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66800" y="1123950"/>
            <a:ext cx="1095375" cy="685800"/>
            <a:chOff x="1066800" y="1123950"/>
            <a:chExt cx="1095375" cy="685800"/>
          </a:xfrm>
        </p:grpSpPr>
        <p:sp>
          <p:nvSpPr>
            <p:cNvPr id="41" name="object 41"/>
            <p:cNvSpPr/>
            <p:nvPr/>
          </p:nvSpPr>
          <p:spPr>
            <a:xfrm>
              <a:off x="1457325" y="1123950"/>
              <a:ext cx="704850" cy="361950"/>
            </a:xfrm>
            <a:custGeom>
              <a:avLst/>
              <a:gdLst/>
              <a:ahLst/>
              <a:cxnLst/>
              <a:rect l="l" t="t" r="r" b="b"/>
              <a:pathLst>
                <a:path w="704850" h="361950">
                  <a:moveTo>
                    <a:pt x="7048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704850" y="361950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55241" y="1237361"/>
              <a:ext cx="123825" cy="43815"/>
            </a:xfrm>
            <a:custGeom>
              <a:avLst/>
              <a:gdLst/>
              <a:ahLst/>
              <a:cxnLst/>
              <a:rect l="l" t="t" r="r" b="b"/>
              <a:pathLst>
                <a:path w="123825" h="43815">
                  <a:moveTo>
                    <a:pt x="101600" y="0"/>
                  </a:moveTo>
                  <a:lnTo>
                    <a:pt x="96901" y="5206"/>
                  </a:lnTo>
                  <a:lnTo>
                    <a:pt x="111125" y="17525"/>
                  </a:lnTo>
                  <a:lnTo>
                    <a:pt x="0" y="17525"/>
                  </a:lnTo>
                  <a:lnTo>
                    <a:pt x="0" y="25780"/>
                  </a:lnTo>
                  <a:lnTo>
                    <a:pt x="111125" y="25780"/>
                  </a:lnTo>
                  <a:lnTo>
                    <a:pt x="96901" y="38100"/>
                  </a:lnTo>
                  <a:lnTo>
                    <a:pt x="101600" y="43434"/>
                  </a:lnTo>
                  <a:lnTo>
                    <a:pt x="123825" y="24256"/>
                  </a:lnTo>
                  <a:lnTo>
                    <a:pt x="123825" y="19176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66800" y="1695450"/>
              <a:ext cx="365760" cy="114300"/>
            </a:xfrm>
            <a:custGeom>
              <a:avLst/>
              <a:gdLst/>
              <a:ahLst/>
              <a:cxnLst/>
              <a:rect l="l" t="t" r="r" b="b"/>
              <a:pathLst>
                <a:path w="365759" h="114300">
                  <a:moveTo>
                    <a:pt x="251459" y="0"/>
                  </a:moveTo>
                  <a:lnTo>
                    <a:pt x="251459" y="114300"/>
                  </a:lnTo>
                  <a:lnTo>
                    <a:pt x="327659" y="76200"/>
                  </a:lnTo>
                  <a:lnTo>
                    <a:pt x="270509" y="76200"/>
                  </a:lnTo>
                  <a:lnTo>
                    <a:pt x="270509" y="38100"/>
                  </a:lnTo>
                  <a:lnTo>
                    <a:pt x="327659" y="38100"/>
                  </a:lnTo>
                  <a:lnTo>
                    <a:pt x="251459" y="0"/>
                  </a:lnTo>
                  <a:close/>
                </a:path>
                <a:path w="365759" h="114300">
                  <a:moveTo>
                    <a:pt x="25145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1459" y="76200"/>
                  </a:lnTo>
                  <a:lnTo>
                    <a:pt x="251459" y="38100"/>
                  </a:lnTo>
                  <a:close/>
                </a:path>
                <a:path w="365759" h="114300">
                  <a:moveTo>
                    <a:pt x="327659" y="38100"/>
                  </a:moveTo>
                  <a:lnTo>
                    <a:pt x="270509" y="38100"/>
                  </a:lnTo>
                  <a:lnTo>
                    <a:pt x="270509" y="76200"/>
                  </a:lnTo>
                  <a:lnTo>
                    <a:pt x="327659" y="76200"/>
                  </a:lnTo>
                  <a:lnTo>
                    <a:pt x="365759" y="57150"/>
                  </a:lnTo>
                  <a:lnTo>
                    <a:pt x="327659" y="3810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671320" y="1293177"/>
            <a:ext cx="43370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42900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22094" y="1092898"/>
            <a:ext cx="7207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37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050">
              <a:latin typeface="Cambria Math"/>
              <a:cs typeface="Cambria Math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428750" y="1533525"/>
            <a:ext cx="742950" cy="371475"/>
            <a:chOff x="1428750" y="1533525"/>
            <a:chExt cx="742950" cy="371475"/>
          </a:xfrm>
        </p:grpSpPr>
        <p:sp>
          <p:nvSpPr>
            <p:cNvPr id="47" name="object 47"/>
            <p:cNvSpPr/>
            <p:nvPr/>
          </p:nvSpPr>
          <p:spPr>
            <a:xfrm>
              <a:off x="1428750" y="1533525"/>
              <a:ext cx="742950" cy="371475"/>
            </a:xfrm>
            <a:custGeom>
              <a:avLst/>
              <a:gdLst/>
              <a:ahLst/>
              <a:cxnLst/>
              <a:rect l="l" t="t" r="r" b="b"/>
              <a:pathLst>
                <a:path w="742950" h="371475">
                  <a:moveTo>
                    <a:pt x="74295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42950" y="371475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20825" y="1646046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50" y="5333"/>
                  </a:lnTo>
                  <a:lnTo>
                    <a:pt x="130048" y="17525"/>
                  </a:lnTo>
                  <a:lnTo>
                    <a:pt x="0" y="17525"/>
                  </a:lnTo>
                  <a:lnTo>
                    <a:pt x="0" y="25907"/>
                  </a:lnTo>
                  <a:lnTo>
                    <a:pt x="130048" y="25907"/>
                  </a:lnTo>
                  <a:lnTo>
                    <a:pt x="115950" y="38100"/>
                  </a:lnTo>
                  <a:lnTo>
                    <a:pt x="120650" y="43433"/>
                  </a:lnTo>
                  <a:lnTo>
                    <a:pt x="142875" y="24256"/>
                  </a:lnTo>
                  <a:lnTo>
                    <a:pt x="142875" y="19176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665351" y="1702752"/>
            <a:ext cx="4241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33375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6949" y="1502155"/>
            <a:ext cx="72072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89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050">
              <a:latin typeface="Cambria Math"/>
              <a:cs typeface="Cambria Math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419225" y="1971675"/>
            <a:ext cx="723900" cy="371475"/>
            <a:chOff x="1419225" y="1971675"/>
            <a:chExt cx="723900" cy="371475"/>
          </a:xfrm>
        </p:grpSpPr>
        <p:sp>
          <p:nvSpPr>
            <p:cNvPr id="52" name="object 52"/>
            <p:cNvSpPr/>
            <p:nvPr/>
          </p:nvSpPr>
          <p:spPr>
            <a:xfrm>
              <a:off x="1419225" y="1971675"/>
              <a:ext cx="723900" cy="371475"/>
            </a:xfrm>
            <a:custGeom>
              <a:avLst/>
              <a:gdLst/>
              <a:ahLst/>
              <a:cxnLst/>
              <a:rect l="l" t="t" r="r" b="b"/>
              <a:pathLst>
                <a:path w="723900" h="371475">
                  <a:moveTo>
                    <a:pt x="7239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23900" y="371475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14856" y="2087626"/>
              <a:ext cx="142875" cy="43815"/>
            </a:xfrm>
            <a:custGeom>
              <a:avLst/>
              <a:gdLst/>
              <a:ahLst/>
              <a:cxnLst/>
              <a:rect l="l" t="t" r="r" b="b"/>
              <a:pathLst>
                <a:path w="142875" h="43814">
                  <a:moveTo>
                    <a:pt x="120650" y="0"/>
                  </a:moveTo>
                  <a:lnTo>
                    <a:pt x="115950" y="5206"/>
                  </a:lnTo>
                  <a:lnTo>
                    <a:pt x="130048" y="17525"/>
                  </a:lnTo>
                  <a:lnTo>
                    <a:pt x="0" y="17525"/>
                  </a:lnTo>
                  <a:lnTo>
                    <a:pt x="0" y="25907"/>
                  </a:lnTo>
                  <a:lnTo>
                    <a:pt x="130048" y="25907"/>
                  </a:lnTo>
                  <a:lnTo>
                    <a:pt x="115950" y="38100"/>
                  </a:lnTo>
                  <a:lnTo>
                    <a:pt x="120650" y="43434"/>
                  </a:lnTo>
                  <a:lnTo>
                    <a:pt x="142875" y="24256"/>
                  </a:lnTo>
                  <a:lnTo>
                    <a:pt x="142875" y="19176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659635" y="2144966"/>
            <a:ext cx="4241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33375" algn="l"/>
              </a:tabLst>
            </a:pP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r>
              <a:rPr sz="1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050" spc="-50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490980" y="1944687"/>
            <a:ext cx="7207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sz="105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r>
              <a:rPr sz="2100" baseline="-29761" dirty="0">
                <a:solidFill>
                  <a:srgbClr val="0096FF"/>
                </a:solidFill>
                <a:latin typeface="Cambria Math"/>
                <a:cs typeface="Cambria Math"/>
              </a:rPr>
              <a:t>,</a:t>
            </a:r>
            <a:r>
              <a:rPr sz="2100" spc="75" baseline="-29761" dirty="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sz="2100" spc="-30" baseline="-29761" dirty="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sz="1050" spc="-20" dirty="0">
                <a:solidFill>
                  <a:srgbClr val="585858"/>
                </a:solidFill>
                <a:latin typeface="Cambria Math"/>
                <a:cs typeface="Cambria Math"/>
              </a:rPr>
              <a:t>[1]</a:t>
            </a:r>
            <a:endParaRPr sz="1050">
              <a:latin typeface="Cambria Math"/>
              <a:cs typeface="Cambria Math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439925" y="963675"/>
            <a:ext cx="951230" cy="1501775"/>
            <a:chOff x="1439925" y="963675"/>
            <a:chExt cx="951230" cy="1501775"/>
          </a:xfrm>
        </p:grpSpPr>
        <p:sp>
          <p:nvSpPr>
            <p:cNvPr id="57" name="object 57"/>
            <p:cNvSpPr/>
            <p:nvPr/>
          </p:nvSpPr>
          <p:spPr>
            <a:xfrm>
              <a:off x="1452625" y="976375"/>
              <a:ext cx="809625" cy="1476375"/>
            </a:xfrm>
            <a:custGeom>
              <a:avLst/>
              <a:gdLst/>
              <a:ahLst/>
              <a:cxnLst/>
              <a:rect l="l" t="t" r="r" b="b"/>
              <a:pathLst>
                <a:path w="809625" h="1476375">
                  <a:moveTo>
                    <a:pt x="0" y="1476375"/>
                  </a:moveTo>
                  <a:lnTo>
                    <a:pt x="809625" y="1476375"/>
                  </a:lnTo>
                  <a:lnTo>
                    <a:pt x="809625" y="0"/>
                  </a:lnTo>
                  <a:lnTo>
                    <a:pt x="0" y="0"/>
                  </a:lnTo>
                  <a:lnTo>
                    <a:pt x="0" y="1476375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849" y="1028699"/>
              <a:ext cx="180975" cy="17145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9799" y="1171574"/>
              <a:ext cx="180975" cy="180975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3016" y="3566286"/>
            <a:ext cx="115328" cy="134238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5629" y="3606546"/>
            <a:ext cx="86106" cy="107568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57577" y="3004820"/>
            <a:ext cx="111506" cy="109093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1428750" y="3003169"/>
            <a:ext cx="408305" cy="683895"/>
            <a:chOff x="1428750" y="3003169"/>
            <a:chExt cx="408305" cy="683895"/>
          </a:xfrm>
        </p:grpSpPr>
        <p:pic>
          <p:nvPicPr>
            <p:cNvPr id="64" name="object 6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750" y="3152775"/>
              <a:ext cx="180975" cy="18097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3664" y="3600831"/>
              <a:ext cx="101127" cy="8610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8637" y="3003169"/>
              <a:ext cx="108585" cy="10109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56536" y="3022219"/>
              <a:ext cx="80010" cy="9182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452625" y="3148076"/>
              <a:ext cx="304800" cy="428625"/>
            </a:xfrm>
            <a:custGeom>
              <a:avLst/>
              <a:gdLst/>
              <a:ahLst/>
              <a:cxnLst/>
              <a:rect l="l" t="t" r="r" b="b"/>
              <a:pathLst>
                <a:path w="304800" h="428625">
                  <a:moveTo>
                    <a:pt x="0" y="428625"/>
                  </a:moveTo>
                  <a:lnTo>
                    <a:pt x="304800" y="428625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28575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9" name="object 6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61846" y="4015346"/>
            <a:ext cx="115189" cy="112903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972691" y="4016502"/>
            <a:ext cx="101981" cy="146799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85492" y="4026890"/>
            <a:ext cx="89154" cy="111937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6825" y="3838575"/>
            <a:ext cx="180975" cy="180975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2233676" y="3157601"/>
            <a:ext cx="304800" cy="428625"/>
          </a:xfrm>
          <a:custGeom>
            <a:avLst/>
            <a:gdLst/>
            <a:ahLst/>
            <a:cxnLst/>
            <a:rect l="l" t="t" r="r" b="b"/>
            <a:pathLst>
              <a:path w="304800" h="428625">
                <a:moveTo>
                  <a:pt x="0" y="428625"/>
                </a:moveTo>
                <a:lnTo>
                  <a:pt x="304800" y="428625"/>
                </a:lnTo>
                <a:lnTo>
                  <a:pt x="304800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71926" y="3024251"/>
            <a:ext cx="304800" cy="276225"/>
          </a:xfrm>
          <a:custGeom>
            <a:avLst/>
            <a:gdLst/>
            <a:ahLst/>
            <a:cxnLst/>
            <a:rect l="l" t="t" r="r" b="b"/>
            <a:pathLst>
              <a:path w="304800" h="276225">
                <a:moveTo>
                  <a:pt x="0" y="276225"/>
                </a:moveTo>
                <a:lnTo>
                  <a:pt x="304800" y="276225"/>
                </a:lnTo>
                <a:lnTo>
                  <a:pt x="3048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285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613909" y="3513835"/>
            <a:ext cx="10858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40" dirty="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502784" y="3284537"/>
            <a:ext cx="37401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25" spc="-30" baseline="-30465" dirty="0">
                <a:latin typeface="Cambria Math"/>
                <a:cs typeface="Cambria Math"/>
              </a:rPr>
              <a:t>𝑧</a:t>
            </a:r>
            <a:r>
              <a:rPr sz="1100" spc="-20" dirty="0">
                <a:latin typeface="Cambria Math"/>
                <a:cs typeface="Cambria Math"/>
              </a:rPr>
              <a:t>[1]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090545" y="3277806"/>
            <a:ext cx="1320165" cy="1172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6715">
              <a:lnSpc>
                <a:spcPts val="1830"/>
              </a:lnSpc>
              <a:spcBef>
                <a:spcPts val="125"/>
              </a:spcBef>
              <a:tabLst>
                <a:tab pos="932815" algn="l"/>
              </a:tabLst>
            </a:pPr>
            <a:r>
              <a:rPr sz="2325" spc="44" baseline="-26881" dirty="0">
                <a:latin typeface="Cambria Math"/>
                <a:cs typeface="Cambria Math"/>
              </a:rPr>
              <a:t>𝑧</a:t>
            </a:r>
            <a:r>
              <a:rPr sz="1650" spc="44" baseline="5050" dirty="0">
                <a:latin typeface="Cambria Math"/>
                <a:cs typeface="Cambria Math"/>
              </a:rPr>
              <a:t>[1]</a:t>
            </a:r>
            <a:r>
              <a:rPr sz="1650" baseline="5050" dirty="0">
                <a:latin typeface="Cambria Math"/>
                <a:cs typeface="Cambria Math"/>
              </a:rPr>
              <a:t>	</a:t>
            </a:r>
            <a:r>
              <a:rPr sz="2325" spc="-30" baseline="-30465" dirty="0">
                <a:latin typeface="Cambria Math"/>
                <a:cs typeface="Cambria Math"/>
              </a:rPr>
              <a:t>𝑧</a:t>
            </a:r>
            <a:r>
              <a:rPr sz="1100" spc="-20" dirty="0">
                <a:latin typeface="Cambria Math"/>
                <a:cs typeface="Cambria Math"/>
              </a:rPr>
              <a:t>[1]</a:t>
            </a:r>
            <a:endParaRPr sz="1100">
              <a:latin typeface="Cambria Math"/>
              <a:cs typeface="Cambria Math"/>
            </a:endParaRPr>
          </a:p>
          <a:p>
            <a:pPr marL="462915">
              <a:lnSpc>
                <a:spcPts val="1290"/>
              </a:lnSpc>
              <a:tabLst>
                <a:tab pos="1018540" algn="l"/>
              </a:tabLst>
            </a:pPr>
            <a:r>
              <a:rPr sz="1650" spc="-75" baseline="505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1650" baseline="505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1100" spc="-50" dirty="0">
                <a:solidFill>
                  <a:srgbClr val="7030A0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𝐀</a:t>
            </a:r>
            <a:r>
              <a:rPr sz="1400" spc="-1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140" dirty="0">
                <a:latin typeface="Cambria Math"/>
                <a:cs typeface="Cambria Math"/>
              </a:rPr>
              <a:t> </a:t>
            </a:r>
            <a:r>
              <a:rPr sz="1400" spc="-20" dirty="0">
                <a:latin typeface="Cambria Math"/>
                <a:cs typeface="Cambria Math"/>
              </a:rPr>
              <a:t>g(</a:t>
            </a:r>
            <a:r>
              <a:rPr sz="1400" spc="-20" dirty="0">
                <a:solidFill>
                  <a:srgbClr val="585858"/>
                </a:solidFill>
                <a:latin typeface="Cambria Math"/>
                <a:cs typeface="Cambria Math"/>
              </a:rPr>
              <a:t>𝐙</a:t>
            </a:r>
            <a:r>
              <a:rPr sz="1400" spc="-20" dirty="0"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  <a:p>
            <a:pPr marL="443865">
              <a:lnSpc>
                <a:spcPct val="100000"/>
              </a:lnSpc>
              <a:spcBef>
                <a:spcPts val="745"/>
              </a:spcBef>
              <a:tabLst>
                <a:tab pos="720090" algn="l"/>
                <a:tab pos="996950" algn="l"/>
              </a:tabLst>
            </a:pPr>
            <a:r>
              <a:rPr sz="1400" spc="-50" dirty="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78" name="object 7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857621" y="1083055"/>
            <a:ext cx="143255" cy="178435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711492" y="2242947"/>
            <a:ext cx="400888" cy="166750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11856" y="2813939"/>
            <a:ext cx="412282" cy="170180"/>
          </a:xfrm>
          <a:prstGeom prst="rect">
            <a:avLst/>
          </a:prstGeom>
        </p:spPr>
      </p:pic>
      <p:sp>
        <p:nvSpPr>
          <p:cNvPr id="81" name="object 8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228" y="314388"/>
            <a:ext cx="24396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25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/>
          <p:nvPr/>
        </p:nvSpPr>
        <p:spPr>
          <a:xfrm>
            <a:off x="595312" y="1290700"/>
            <a:ext cx="6367780" cy="3038475"/>
          </a:xfrm>
          <a:custGeom>
            <a:avLst/>
            <a:gdLst/>
            <a:ahLst/>
            <a:cxnLst/>
            <a:rect l="l" t="t" r="r" b="b"/>
            <a:pathLst>
              <a:path w="6367780" h="3038475">
                <a:moveTo>
                  <a:pt x="6367462" y="2743136"/>
                </a:moveTo>
                <a:lnTo>
                  <a:pt x="6358052" y="2738437"/>
                </a:lnTo>
                <a:lnTo>
                  <a:pt x="6240462" y="2679700"/>
                </a:lnTo>
                <a:lnTo>
                  <a:pt x="6240513" y="2738450"/>
                </a:lnTo>
                <a:lnTo>
                  <a:pt x="282333" y="2741536"/>
                </a:lnTo>
                <a:lnTo>
                  <a:pt x="281038" y="126936"/>
                </a:lnTo>
                <a:lnTo>
                  <a:pt x="339788" y="126873"/>
                </a:lnTo>
                <a:lnTo>
                  <a:pt x="333413" y="114173"/>
                </a:lnTo>
                <a:lnTo>
                  <a:pt x="276225" y="0"/>
                </a:lnTo>
                <a:lnTo>
                  <a:pt x="212788" y="127000"/>
                </a:lnTo>
                <a:lnTo>
                  <a:pt x="271513" y="126949"/>
                </a:lnTo>
                <a:lnTo>
                  <a:pt x="272808" y="2741536"/>
                </a:lnTo>
                <a:lnTo>
                  <a:pt x="0" y="2741676"/>
                </a:lnTo>
                <a:lnTo>
                  <a:pt x="0" y="2751201"/>
                </a:lnTo>
                <a:lnTo>
                  <a:pt x="272808" y="2751061"/>
                </a:lnTo>
                <a:lnTo>
                  <a:pt x="272961" y="3038335"/>
                </a:lnTo>
                <a:lnTo>
                  <a:pt x="282486" y="3038335"/>
                </a:lnTo>
                <a:lnTo>
                  <a:pt x="282333" y="2751061"/>
                </a:lnTo>
                <a:lnTo>
                  <a:pt x="6240526" y="2747975"/>
                </a:lnTo>
                <a:lnTo>
                  <a:pt x="6240589" y="2806700"/>
                </a:lnTo>
                <a:lnTo>
                  <a:pt x="6367462" y="274313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0031" y="2135661"/>
            <a:ext cx="266700" cy="119253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-10" dirty="0">
                <a:latin typeface="Century Schoolbook"/>
                <a:cs typeface="Century Schoolbook"/>
              </a:rPr>
              <a:t>performance</a:t>
            </a:r>
            <a:endParaRPr sz="155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7441" y="4166552"/>
            <a:ext cx="14528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entury Schoolbook"/>
                <a:cs typeface="Century Schoolbook"/>
              </a:rPr>
              <a:t>amount</a:t>
            </a:r>
            <a:r>
              <a:rPr sz="1550" spc="100" dirty="0">
                <a:latin typeface="Century Schoolbook"/>
                <a:cs typeface="Century Schoolbook"/>
              </a:rPr>
              <a:t> </a:t>
            </a:r>
            <a:r>
              <a:rPr sz="1550" dirty="0">
                <a:latin typeface="Century Schoolbook"/>
                <a:cs typeface="Century Schoolbook"/>
              </a:rPr>
              <a:t>of</a:t>
            </a:r>
            <a:r>
              <a:rPr sz="1550" spc="114" dirty="0">
                <a:latin typeface="Century Schoolbook"/>
                <a:cs typeface="Century Schoolbook"/>
              </a:rPr>
              <a:t> </a:t>
            </a:r>
            <a:r>
              <a:rPr sz="1550" spc="-20" dirty="0">
                <a:latin typeface="Century Schoolbook"/>
                <a:cs typeface="Century Schoolbook"/>
              </a:rPr>
              <a:t>data</a:t>
            </a:r>
            <a:endParaRPr sz="1550">
              <a:latin typeface="Century Schoolbook"/>
              <a:cs typeface="Century School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063" y="681608"/>
            <a:ext cx="922788" cy="26504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71145" y="656208"/>
            <a:ext cx="8513445" cy="3811904"/>
            <a:chOff x="271145" y="656208"/>
            <a:chExt cx="8513445" cy="381190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4571" y="4198607"/>
              <a:ext cx="195804" cy="2689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7338" y="4134612"/>
              <a:ext cx="564895" cy="24620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145" y="826388"/>
              <a:ext cx="797434" cy="2294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990" y="1039875"/>
              <a:ext cx="7921297" cy="340022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6718" y="656208"/>
              <a:ext cx="1030200" cy="23710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733158" y="3005137"/>
            <a:ext cx="11976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traditional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AI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spc="130" dirty="0"/>
              <a:t> </a:t>
            </a:r>
            <a:r>
              <a:rPr spc="-25" dirty="0"/>
              <a:t>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53859" y="961961"/>
            <a:ext cx="2193925" cy="1497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large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neural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network</a:t>
            </a:r>
            <a:endParaRPr sz="1400">
              <a:latin typeface="Verdana"/>
              <a:cs typeface="Verdana"/>
            </a:endParaRPr>
          </a:p>
          <a:p>
            <a:pPr marL="12700" marR="5080" indent="19050">
              <a:lnSpc>
                <a:spcPct val="265600"/>
              </a:lnSpc>
              <a:spcBef>
                <a:spcPts val="950"/>
              </a:spcBef>
            </a:pPr>
            <a:r>
              <a:rPr sz="1400" dirty="0">
                <a:latin typeface="Verdana"/>
                <a:cs typeface="Verdana"/>
              </a:rPr>
              <a:t>medium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neural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network </a:t>
            </a:r>
            <a:r>
              <a:rPr sz="1400" dirty="0">
                <a:latin typeface="Verdana"/>
                <a:cs typeface="Verdana"/>
              </a:rPr>
              <a:t>small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neural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network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25577" rIns="0" bIns="0" rtlCol="0">
            <a:spAutoFit/>
          </a:bodyPr>
          <a:lstStyle/>
          <a:p>
            <a:pPr marL="680085">
              <a:lnSpc>
                <a:spcPct val="100000"/>
              </a:lnSpc>
              <a:spcBef>
                <a:spcPts val="105"/>
              </a:spcBef>
            </a:pPr>
            <a:r>
              <a:rPr sz="2700" dirty="0">
                <a:latin typeface="Lucida Sans Unicode"/>
                <a:cs typeface="Lucida Sans Unicode"/>
              </a:rPr>
              <a:t>Neural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Network</a:t>
            </a:r>
            <a:r>
              <a:rPr sz="2700" spc="114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Intuition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3950" spc="-25" dirty="0">
                <a:latin typeface="Arial Black"/>
                <a:cs typeface="Arial Black"/>
              </a:rPr>
              <a:t>Demand</a:t>
            </a:r>
            <a:r>
              <a:rPr sz="3950" spc="-295" dirty="0">
                <a:latin typeface="Arial Black"/>
                <a:cs typeface="Arial Black"/>
              </a:rPr>
              <a:t> </a:t>
            </a:r>
            <a:r>
              <a:rPr sz="3950" spc="-155" dirty="0">
                <a:latin typeface="Arial Black"/>
                <a:cs typeface="Arial Black"/>
              </a:rPr>
              <a:t>Prediction</a:t>
            </a:r>
            <a:endParaRPr sz="3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4760</Words>
  <Application>Microsoft Office PowerPoint</Application>
  <PresentationFormat>On-screen Show (16:9)</PresentationFormat>
  <Paragraphs>1061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0" baseType="lpstr">
      <vt:lpstr>Arial</vt:lpstr>
      <vt:lpstr>Arial Black</vt:lpstr>
      <vt:lpstr>BIZ UDPGothic</vt:lpstr>
      <vt:lpstr>Calibri</vt:lpstr>
      <vt:lpstr>Cambria</vt:lpstr>
      <vt:lpstr>Cambria Math</vt:lpstr>
      <vt:lpstr>Century Schoolbook</vt:lpstr>
      <vt:lpstr>Consolas</vt:lpstr>
      <vt:lpstr>Lucida Sans Unicode</vt:lpstr>
      <vt:lpstr>Times New Roman</vt:lpstr>
      <vt:lpstr>Verdana</vt:lpstr>
      <vt:lpstr>Office Theme</vt:lpstr>
      <vt:lpstr>Copyright Notice</vt:lpstr>
      <vt:lpstr>PowerPoint Presentation</vt:lpstr>
      <vt:lpstr>Advanced learning algorithms</vt:lpstr>
      <vt:lpstr>Neural Networks Intuition</vt:lpstr>
      <vt:lpstr>Neural networks</vt:lpstr>
      <vt:lpstr>Neurons in the brain</vt:lpstr>
      <vt:lpstr>Biological neuron</vt:lpstr>
      <vt:lpstr>Why Now?</vt:lpstr>
      <vt:lpstr>Neural Network Intuition</vt:lpstr>
      <vt:lpstr>Demand Prediction</vt:lpstr>
      <vt:lpstr>Demand Prediction</vt:lpstr>
      <vt:lpstr>Demand Prediction</vt:lpstr>
      <vt:lpstr>Demand Prediction</vt:lpstr>
      <vt:lpstr>Multiple hidden layers</vt:lpstr>
      <vt:lpstr>Neural Networks Intuition</vt:lpstr>
      <vt:lpstr>Face recognition</vt:lpstr>
      <vt:lpstr>Face recognition</vt:lpstr>
      <vt:lpstr>Car classification</vt:lpstr>
      <vt:lpstr>Neural network model</vt:lpstr>
      <vt:lpstr>PowerPoint Presentation</vt:lpstr>
      <vt:lpstr>Neural network layer</vt:lpstr>
      <vt:lpstr>Neural network layer</vt:lpstr>
      <vt:lpstr>Neural network layer</vt:lpstr>
      <vt:lpstr>Neural Network Model</vt:lpstr>
      <vt:lpstr>More complex neural network</vt:lpstr>
      <vt:lpstr>More complex neural network</vt:lpstr>
      <vt:lpstr>Notation</vt:lpstr>
      <vt:lpstr>Notation</vt:lpstr>
      <vt:lpstr>Neural Network Model</vt:lpstr>
      <vt:lpstr>Handwritten digit recognition</vt:lpstr>
      <vt:lpstr>Handwritten digit recognition</vt:lpstr>
      <vt:lpstr>Handwritten digit recognition forward propagation</vt:lpstr>
      <vt:lpstr>TensorFlow implementation</vt:lpstr>
      <vt:lpstr>Coffee roasting</vt:lpstr>
      <vt:lpstr>a[1]</vt:lpstr>
      <vt:lpstr>Build the model using TensorFlow</vt:lpstr>
      <vt:lpstr>Build the model using TensorFlow</vt:lpstr>
      <vt:lpstr>Model for digit classification</vt:lpstr>
      <vt:lpstr>Model for digit classification</vt:lpstr>
      <vt:lpstr>Model for digit classification</vt:lpstr>
      <vt:lpstr>Model for digit classification</vt:lpstr>
      <vt:lpstr>TensorFlow implementation</vt:lpstr>
      <vt:lpstr>Feature vectors</vt:lpstr>
      <vt:lpstr>Note about numpy arrays</vt:lpstr>
      <vt:lpstr>Note about numpy arrays</vt:lpstr>
      <vt:lpstr>Feature vectors</vt:lpstr>
      <vt:lpstr>Activation vector</vt:lpstr>
      <vt:lpstr>Activation vector</vt:lpstr>
      <vt:lpstr>TensorFlow implementation</vt:lpstr>
      <vt:lpstr>What you saw earlier</vt:lpstr>
      <vt:lpstr>Building a neural network architecture</vt:lpstr>
      <vt:lpstr>Digit classification model</vt:lpstr>
      <vt:lpstr>Digit classification model</vt:lpstr>
      <vt:lpstr>Neural network implementation in Python</vt:lpstr>
      <vt:lpstr>forward prop (coffee roasting model)</vt:lpstr>
      <vt:lpstr>Neural network implemenation in Python</vt:lpstr>
      <vt:lpstr>Forward prop in NumPy a[𝑙]</vt:lpstr>
      <vt:lpstr>PowerPoint Presentation</vt:lpstr>
      <vt:lpstr>AI</vt:lpstr>
      <vt:lpstr>Biological neuron</vt:lpstr>
      <vt:lpstr>Neural network and the brain</vt:lpstr>
      <vt:lpstr>The ”one learning algorithm” hypothesis</vt:lpstr>
      <vt:lpstr>The ”one learning algorithm” hypothesis</vt:lpstr>
      <vt:lpstr>Sensor representations in the brain</vt:lpstr>
      <vt:lpstr>Vectorization (optional)</vt:lpstr>
      <vt:lpstr>For loops vs. vectorization</vt:lpstr>
      <vt:lpstr>Vectorization (optional)</vt:lpstr>
      <vt:lpstr>Dot products</vt:lpstr>
      <vt:lpstr>Vector matrix multiplication</vt:lpstr>
      <vt:lpstr>matrix matrix multiplication</vt:lpstr>
      <vt:lpstr>Vectorization (optional)</vt:lpstr>
      <vt:lpstr>Matrix multiplication rules</vt:lpstr>
      <vt:lpstr>Matrix multiplication rules</vt:lpstr>
      <vt:lpstr>Matrix multiplication rules</vt:lpstr>
      <vt:lpstr>Matrix multiplication rules</vt:lpstr>
      <vt:lpstr>Vectorization (optional)</vt:lpstr>
      <vt:lpstr>Matrix multiplication in NumPy</vt:lpstr>
      <vt:lpstr>Dense layer vectorized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cp:lastModifiedBy>Deepankar Sharma</cp:lastModifiedBy>
  <cp:revision>3</cp:revision>
  <dcterms:created xsi:type="dcterms:W3CDTF">2023-03-01T13:14:52Z</dcterms:created>
  <dcterms:modified xsi:type="dcterms:W3CDTF">2023-03-01T14:03:31Z</dcterms:modified>
</cp:coreProperties>
</file>