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3AF1-ADF7-4D5D-B515-D6278C35AAE0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EE85C-865E-4C7A-B47A-AE515CA64C48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3AF1-ADF7-4D5D-B515-D6278C35AAE0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EE85C-865E-4C7A-B47A-AE515CA64C4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3AF1-ADF7-4D5D-B515-D6278C35AAE0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EE85C-865E-4C7A-B47A-AE515CA64C4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3AF1-ADF7-4D5D-B515-D6278C35AAE0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EE85C-865E-4C7A-B47A-AE515CA64C4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3AF1-ADF7-4D5D-B515-D6278C35AAE0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EE85C-865E-4C7A-B47A-AE515CA64C48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3AF1-ADF7-4D5D-B515-D6278C35AAE0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EE85C-865E-4C7A-B47A-AE515CA64C4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3AF1-ADF7-4D5D-B515-D6278C35AAE0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EE85C-865E-4C7A-B47A-AE515CA64C4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3AF1-ADF7-4D5D-B515-D6278C35AAE0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EE85C-865E-4C7A-B47A-AE515CA64C4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3AF1-ADF7-4D5D-B515-D6278C35AAE0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EE85C-865E-4C7A-B47A-AE515CA64C4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3AF1-ADF7-4D5D-B515-D6278C35AAE0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EE85C-865E-4C7A-B47A-AE515CA64C4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3AF1-ADF7-4D5D-B515-D6278C35AAE0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6EEE85C-865E-4C7A-B47A-AE515CA64C48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2333AF1-ADF7-4D5D-B515-D6278C35AAE0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6EEE85C-865E-4C7A-B47A-AE515CA64C48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0" dirty="0">
                <a:effectLst/>
              </a:rPr>
              <a:t>Meu primeiro </a:t>
            </a:r>
            <a:r>
              <a:rPr lang="pt-BR" b="0" dirty="0" err="1">
                <a:effectLst/>
              </a:rPr>
              <a:t>app</a:t>
            </a:r>
            <a:r>
              <a:rPr lang="pt-BR" b="0" dirty="0">
                <a:effectLst/>
              </a:rPr>
              <a:t> personalizado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Bruno Seabra Carneiro</a:t>
            </a:r>
          </a:p>
          <a:p>
            <a:r>
              <a:rPr lang="pt-BR" dirty="0" err="1" smtClean="0"/>
              <a:t>bsc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079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1 - </a:t>
            </a:r>
            <a:r>
              <a:rPr lang="pt-BR" dirty="0"/>
              <a:t>Instalar o </a:t>
            </a:r>
            <a:r>
              <a:rPr lang="pt-BR" dirty="0" err="1"/>
              <a:t>Android</a:t>
            </a:r>
            <a:r>
              <a:rPr lang="pt-BR" dirty="0"/>
              <a:t> Studio em sua plataforma de prática </a:t>
            </a:r>
            <a:r>
              <a:rPr lang="pt-BR" dirty="0" smtClean="0"/>
              <a:t>atual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3" y="1935163"/>
            <a:ext cx="7807253" cy="4389437"/>
          </a:xfrm>
        </p:spPr>
      </p:pic>
    </p:spTree>
    <p:extLst>
      <p:ext uri="{BB962C8B-B14F-4D97-AF65-F5344CB8AC3E}">
        <p14:creationId xmlns:p14="http://schemas.microsoft.com/office/powerpoint/2010/main" val="1357192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2 - </a:t>
            </a:r>
            <a:r>
              <a:rPr lang="pt-BR" dirty="0"/>
              <a:t>Iniciar uma atividade vazia (</a:t>
            </a:r>
            <a:r>
              <a:rPr lang="pt-BR" dirty="0" err="1"/>
              <a:t>empty_activity</a:t>
            </a:r>
            <a:r>
              <a:rPr lang="pt-BR" dirty="0"/>
              <a:t>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3" y="1935163"/>
            <a:ext cx="7807253" cy="4389437"/>
          </a:xfrm>
        </p:spPr>
      </p:pic>
    </p:spTree>
    <p:extLst>
      <p:ext uri="{BB962C8B-B14F-4D97-AF65-F5344CB8AC3E}">
        <p14:creationId xmlns:p14="http://schemas.microsoft.com/office/powerpoint/2010/main" val="223270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3 - </a:t>
            </a:r>
            <a:r>
              <a:rPr lang="pt-BR" dirty="0"/>
              <a:t>Configurar um AVD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3" y="1935163"/>
            <a:ext cx="7807253" cy="4389437"/>
          </a:xfrm>
        </p:spPr>
      </p:pic>
    </p:spTree>
    <p:extLst>
      <p:ext uri="{BB962C8B-B14F-4D97-AF65-F5344CB8AC3E}">
        <p14:creationId xmlns:p14="http://schemas.microsoft.com/office/powerpoint/2010/main" val="314266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4 - </a:t>
            </a:r>
            <a:r>
              <a:rPr lang="en-US" dirty="0"/>
              <a:t>Na Project View, </a:t>
            </a:r>
            <a:r>
              <a:rPr lang="en-US" dirty="0" err="1"/>
              <a:t>abrir</a:t>
            </a:r>
            <a:r>
              <a:rPr lang="en-US" dirty="0"/>
              <a:t> res-&gt;layout-&gt;activity_main.xml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3" y="1935163"/>
            <a:ext cx="7807253" cy="4389437"/>
          </a:xfrm>
        </p:spPr>
      </p:pic>
    </p:spTree>
    <p:extLst>
      <p:ext uri="{BB962C8B-B14F-4D97-AF65-F5344CB8AC3E}">
        <p14:creationId xmlns:p14="http://schemas.microsoft.com/office/powerpoint/2010/main" val="68894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5 - </a:t>
            </a:r>
            <a:r>
              <a:rPr lang="pt-BR" dirty="0"/>
              <a:t>Alterar a posição do componente </a:t>
            </a:r>
            <a:r>
              <a:rPr lang="pt-BR" dirty="0" err="1"/>
              <a:t>TextView</a:t>
            </a:r>
            <a:r>
              <a:rPr lang="pt-BR" dirty="0"/>
              <a:t> para o canto superior </a:t>
            </a:r>
            <a:r>
              <a:rPr lang="pt-BR" dirty="0" smtClean="0"/>
              <a:t>esquerdo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3" y="1935163"/>
            <a:ext cx="7807253" cy="4389437"/>
          </a:xfrm>
        </p:spPr>
      </p:pic>
    </p:spTree>
    <p:extLst>
      <p:ext uri="{BB962C8B-B14F-4D97-AF65-F5344CB8AC3E}">
        <p14:creationId xmlns:p14="http://schemas.microsoft.com/office/powerpoint/2010/main" val="339863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6 - </a:t>
            </a:r>
            <a:r>
              <a:rPr lang="en-US" dirty="0"/>
              <a:t>Na Project View, </a:t>
            </a:r>
            <a:r>
              <a:rPr lang="en-US" dirty="0" err="1"/>
              <a:t>abrir</a:t>
            </a:r>
            <a:r>
              <a:rPr lang="en-US" dirty="0"/>
              <a:t> res-&gt;values-&gt;strings.xml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3" y="1916832"/>
            <a:ext cx="7807253" cy="4389437"/>
          </a:xfrm>
        </p:spPr>
      </p:pic>
    </p:spTree>
    <p:extLst>
      <p:ext uri="{BB962C8B-B14F-4D97-AF65-F5344CB8AC3E}">
        <p14:creationId xmlns:p14="http://schemas.microsoft.com/office/powerpoint/2010/main" val="245296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</TotalTime>
  <Words>71</Words>
  <Application>Microsoft Office PowerPoint</Application>
  <PresentationFormat>Apresentação na tela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Fluxo</vt:lpstr>
      <vt:lpstr>Meu primeiro app personalizado</vt:lpstr>
      <vt:lpstr>1 - Instalar o Android Studio em sua plataforma de prática atual</vt:lpstr>
      <vt:lpstr>2 - Iniciar uma atividade vazia (empty_activity)</vt:lpstr>
      <vt:lpstr>3 - Configurar um AVD</vt:lpstr>
      <vt:lpstr>4 - Na Project View, abrir res-&gt;layout-&gt;activity_main.xml</vt:lpstr>
      <vt:lpstr>5 - Alterar a posição do componente TextView para o canto superior esquerdo</vt:lpstr>
      <vt:lpstr>6 - Na Project View, abrir res-&gt;values-&gt;strings.xml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Meu primeiro app personalizado</dc:title>
  <dc:creator>Nano</dc:creator>
  <cp:lastModifiedBy>Nano</cp:lastModifiedBy>
  <cp:revision>4</cp:revision>
  <dcterms:created xsi:type="dcterms:W3CDTF">2022-08-22T08:33:59Z</dcterms:created>
  <dcterms:modified xsi:type="dcterms:W3CDTF">2022-08-22T09:16:46Z</dcterms:modified>
</cp:coreProperties>
</file>