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405"/>
  </p:normalViewPr>
  <p:slideViewPr>
    <p:cSldViewPr snapToGrid="0">
      <p:cViewPr>
        <p:scale>
          <a:sx n="171" d="100"/>
          <a:sy n="171" d="100"/>
        </p:scale>
        <p:origin x="7784" y="4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9A9-152F-31C2-E19C-DF326698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D751-D46F-CA4C-B42B-41CF10AE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8C17-0227-6E1C-049D-EE8A5246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CED9-C633-3F22-07F2-DF40E775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ABB-737F-7E66-F1AD-E28FE4F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15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FDCD-4880-2D82-F8B4-3933CE38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2618-B0F3-811C-F4FE-37CC49837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7CBB-BAC4-0D72-DDAD-637DCD85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25CF-8517-980C-A1D6-2ED1C89C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9FBF-CB61-E488-711F-C8411194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4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2CE3D-71D3-93E3-45EA-FA95595DC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5B183-74EB-89E6-2E13-E843803D4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F4FB-4A34-2FB8-C1D0-21557BB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423B-20ED-E41E-DEAB-AA6C58B5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C586-F667-2824-83C3-C9E3A8A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83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D9F-B4BD-B133-1F09-01E880C8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1267-4302-0E38-B2B7-271452BE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996EF-59C1-1EC9-E62C-44C932DB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A616-80CE-5C49-72FB-E6BC62A6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9B69-F7E0-5761-5614-6E3EA8F5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62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2A95-1A0F-B29C-973E-15F96C4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719C-A534-F179-0463-C5E938E2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3D22-E8DE-B1E6-83E1-C86F7505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3010-0050-E02F-D4F5-2438F3DB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8ADE-B424-0654-5FA2-78B1D7D6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5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DD73-91D6-CE48-0110-E10EBBF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5A60-DCC6-50B6-071E-68726B5DA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DF99B-6C05-E0C7-E46A-39B7F1E1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4323-956C-3CBE-85AB-92F75F9E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3007-8A1D-FE04-1B68-BA3EF00A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33DF-A042-6FE6-8870-D953BDB9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1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74E5-BAD3-E38E-5B3C-276E0655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D7A4-AB5B-34A1-9A18-A822134F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57D28-8588-9B9A-72D3-EC664D8F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ECFA-4B3D-D165-0FA2-86332557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5DBA6-8F72-F595-3722-A1FD4E6C7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B6D92-A92A-9CD9-F8CA-4DF78B65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ED8CB-EAB3-9C69-D78D-A2DA454B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A5612-EA5E-DEE0-C380-EB2F7E77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78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2EF2-183A-76B0-241A-AB8E1643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AB865-4A11-30C6-E81A-994B62E8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0580-7769-CE1D-4A5D-BEF41E84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B9430-14FB-259A-3CBC-2A06F15C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6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BD3A-0F05-1023-28B4-5ADC7A8E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22F8-D152-0FFC-ED7B-69E2550A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7125D-9DC8-2297-9070-58843AE4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0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AF63-C59D-EEBF-C960-59DEB523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62-E17A-DB69-75D1-702B0C88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BADB-4F55-7435-6E35-687F6568B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D47CF-92E1-3132-C3A0-4D4E22E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A04E-7F0C-B146-B75B-7D29C6C4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FB1A-1064-3EA5-3AF0-C03A53CE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10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76FB-A8B6-38F4-1B3C-4866EED5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2F07A-1413-9E53-5CAB-0CEE4AF16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462FB-EBB6-AE11-5727-5BA32F4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345E-106E-6E79-51CC-C0D9A5E4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C2F17-2DAB-259B-3849-5328AA47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56BC-3116-3E3D-3C16-C52DED8B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56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D955A-34D1-72F0-8BEE-54BA7535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9A2E-B5DE-DB19-A6DE-3C4AA711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E115-4250-81FD-60FF-4B9493C9A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081E-6A55-D343-AA37-E1D6F736F070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FAC6-9E57-F412-1AF9-6B3B9050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8E6F-229A-15E2-5493-F8F81016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E951-8A94-134C-B345-E63FAF3666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27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D2A-258A-4685-AA93-AB3C37AEA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Ego4d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</a:t>
            </a:r>
            <a:endParaRPr kumimoji="1"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7C535-7605-EC46-1E8E-4F5DD03E3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Short-term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lang="en-US" sz="1800" b="0" dirty="0">
                <a:effectLst/>
                <a:latin typeface="NimbusRomNo9L"/>
              </a:rPr>
              <a:t>ANTICIPATION </a:t>
            </a:r>
            <a:endParaRPr 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6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4E98-0C93-0FC6-E520-3A5A8320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Leaderboard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A6C4C-CC1D-9A82-91C1-9E0D4A6C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690688"/>
            <a:ext cx="7023100" cy="452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15EE55-A3D9-74C5-0ACD-75BEC8AE9976}"/>
              </a:ext>
            </a:extLst>
          </p:cNvPr>
          <p:cNvSpPr/>
          <p:nvPr/>
        </p:nvSpPr>
        <p:spPr>
          <a:xfrm>
            <a:off x="2956330" y="3429000"/>
            <a:ext cx="1821925" cy="943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514BB-C9DC-6A50-F195-6E6DF5D2FEF7}"/>
              </a:ext>
            </a:extLst>
          </p:cNvPr>
          <p:cNvSpPr/>
          <p:nvPr/>
        </p:nvSpPr>
        <p:spPr>
          <a:xfrm>
            <a:off x="2956330" y="4461424"/>
            <a:ext cx="1821925" cy="1750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FBA6C-761F-4A37-0915-91CA88AB1F80}"/>
              </a:ext>
            </a:extLst>
          </p:cNvPr>
          <p:cNvSpPr txBox="1"/>
          <p:nvPr/>
        </p:nvSpPr>
        <p:spPr>
          <a:xfrm>
            <a:off x="1800894" y="5151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开源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50DBB-B4C7-7F4E-D5F6-CCB34653F22C}"/>
              </a:ext>
            </a:extLst>
          </p:cNvPr>
          <p:cNvSpPr txBox="1"/>
          <p:nvPr/>
        </p:nvSpPr>
        <p:spPr>
          <a:xfrm>
            <a:off x="1638674" y="37161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仅论文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ABABC-7DF7-ADC5-21FA-16428EA75E88}"/>
              </a:ext>
            </a:extLst>
          </p:cNvPr>
          <p:cNvSpPr txBox="1"/>
          <p:nvPr/>
        </p:nvSpPr>
        <p:spPr>
          <a:xfrm>
            <a:off x="1638673" y="2891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未查到</a:t>
            </a:r>
          </a:p>
        </p:txBody>
      </p:sp>
    </p:spTree>
    <p:extLst>
      <p:ext uri="{BB962C8B-B14F-4D97-AF65-F5344CB8AC3E}">
        <p14:creationId xmlns:p14="http://schemas.microsoft.com/office/powerpoint/2010/main" val="43146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B008-167C-1BC1-C8E1-2B2E11D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TransFusion</a:t>
            </a:r>
            <a:r>
              <a:rPr lang="zh-CN" altLang="en-US" dirty="0"/>
              <a:t> </a:t>
            </a:r>
            <a:r>
              <a:rPr lang="en-US" altLang="zh-CN" dirty="0"/>
              <a:t>#3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E2BB6-912C-77D0-16A6-ABFF781B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4186"/>
            <a:ext cx="7772400" cy="31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B984-A7CC-F6E0-C9A0-A69D16B6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GAANO</a:t>
            </a:r>
            <a:r>
              <a:rPr kumimoji="1" lang="zh-CN" altLang="en-US" dirty="0"/>
              <a:t> </a:t>
            </a:r>
            <a:r>
              <a:rPr kumimoji="1" lang="en-US" altLang="zh-CN" dirty="0"/>
              <a:t>#4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937C5-6BE8-E0C5-53BE-2655B727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390848"/>
            <a:ext cx="6261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D362-56DA-E59F-6D6B-2477B205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StillFast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#5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B6712-4964-D12B-1A8D-CB435A36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973070"/>
            <a:ext cx="5194300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CF76A-C739-BD65-AB28-EE39B0733C53}"/>
              </a:ext>
            </a:extLst>
          </p:cNvPr>
          <p:cNvSpPr txBox="1"/>
          <p:nvPr/>
        </p:nvSpPr>
        <p:spPr>
          <a:xfrm>
            <a:off x="1361440" y="2468880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TwoStage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Backbone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E3931-6C36-CB07-5215-72B1679E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70" y="2865120"/>
            <a:ext cx="5676900" cy="269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48299-DD64-FA50-1B5A-457459ED1B90}"/>
              </a:ext>
            </a:extLst>
          </p:cNvPr>
          <p:cNvSpPr txBox="1"/>
          <p:nvPr/>
        </p:nvSpPr>
        <p:spPr>
          <a:xfrm>
            <a:off x="8026400" y="2397760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FastRCNN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25343-ECE6-0359-B1D7-339797E7DBB3}"/>
              </a:ext>
            </a:extLst>
          </p:cNvPr>
          <p:cNvSpPr txBox="1"/>
          <p:nvPr/>
        </p:nvSpPr>
        <p:spPr>
          <a:xfrm>
            <a:off x="3495040" y="5855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https://github.com/fpv-iplab/stillfast</a:t>
            </a:r>
          </a:p>
        </p:txBody>
      </p:sp>
    </p:spTree>
    <p:extLst>
      <p:ext uri="{BB962C8B-B14F-4D97-AF65-F5344CB8AC3E}">
        <p14:creationId xmlns:p14="http://schemas.microsoft.com/office/powerpoint/2010/main" val="287755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5100-A1A9-A151-4330-EDEC1864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InternVideo</a:t>
            </a:r>
            <a:r>
              <a:rPr kumimoji="1" lang="zh-CN" altLang="en-US" dirty="0"/>
              <a:t> </a:t>
            </a:r>
            <a:r>
              <a:rPr kumimoji="1" lang="en-US" altLang="zh-CN" dirty="0"/>
              <a:t>#8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252F7-599B-0106-7BB7-9770CF5E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2" y="2863300"/>
            <a:ext cx="11890268" cy="321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8DE36C-7712-346C-FBA7-723764D0846F}"/>
              </a:ext>
            </a:extLst>
          </p:cNvPr>
          <p:cNvSpPr txBox="1"/>
          <p:nvPr/>
        </p:nvSpPr>
        <p:spPr>
          <a:xfrm>
            <a:off x="3771211" y="2062480"/>
            <a:ext cx="469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Detect(DINO)+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Video-</a:t>
            </a:r>
            <a:r>
              <a:rPr kumimoji="1" lang="en-US" altLang="zh-CN" dirty="0" err="1"/>
              <a:t>cls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VideoMAE</a:t>
            </a:r>
            <a:r>
              <a:rPr kumimoji="1" lang="en-US" altLang="zh-CN" dirty="0"/>
              <a:t>)+box-fusion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64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47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NimbusRomNo9L</vt:lpstr>
      <vt:lpstr>Arial</vt:lpstr>
      <vt:lpstr>Calibri</vt:lpstr>
      <vt:lpstr>Calibri Light</vt:lpstr>
      <vt:lpstr>Office Theme</vt:lpstr>
      <vt:lpstr>Ego4d STA</vt:lpstr>
      <vt:lpstr>Leaderboard</vt:lpstr>
      <vt:lpstr>TransFusion #3</vt:lpstr>
      <vt:lpstr>GAANO #4</vt:lpstr>
      <vt:lpstr>StillFast #5 </vt:lpstr>
      <vt:lpstr>InternVideo #8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Ego4d STA</dc:title>
  <dc:creator>德杰 杨</dc:creator>
  <cp:lastModifiedBy>德杰 杨</cp:lastModifiedBy>
  <cp:revision>1</cp:revision>
  <dcterms:created xsi:type="dcterms:W3CDTF">2024-05-27T07:24:18Z</dcterms:created>
  <dcterms:modified xsi:type="dcterms:W3CDTF">2024-05-28T08:04:16Z</dcterms:modified>
</cp:coreProperties>
</file>