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84048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p:scale>
          <a:sx n="35" d="100"/>
          <a:sy n="35" d="100"/>
        </p:scale>
        <p:origin x="-1784" y="1936"/>
      </p:cViewPr>
      <p:guideLst>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A03865-F39E-584D-B4D3-C0E845DEEA5F}" type="datetimeFigureOut">
              <a:rPr lang="en-US" smtClean="0"/>
              <a:t>4/12/16</a:t>
            </a:fld>
            <a:endParaRPr lang="en-US"/>
          </a:p>
        </p:txBody>
      </p:sp>
      <p:sp>
        <p:nvSpPr>
          <p:cNvPr id="4" name="Slide Image Placeholder 3"/>
          <p:cNvSpPr>
            <a:spLocks noGrp="1" noRot="1" noChangeAspect="1"/>
          </p:cNvSpPr>
          <p:nvPr>
            <p:ph type="sldImg" idx="2"/>
          </p:nvPr>
        </p:nvSpPr>
        <p:spPr>
          <a:xfrm>
            <a:off x="1470025" y="685800"/>
            <a:ext cx="3917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5090-3639-E942-9EF6-313A2EA4F549}" type="slidenum">
              <a:rPr lang="en-US" smtClean="0"/>
              <a:t>‹#›</a:t>
            </a:fld>
            <a:endParaRPr lang="en-US"/>
          </a:p>
        </p:txBody>
      </p:sp>
    </p:spTree>
    <p:extLst>
      <p:ext uri="{BB962C8B-B14F-4D97-AF65-F5344CB8AC3E}">
        <p14:creationId xmlns:p14="http://schemas.microsoft.com/office/powerpoint/2010/main" val="1134438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65090-3639-E942-9EF6-313A2EA4F549}" type="slidenum">
              <a:rPr lang="en-US" smtClean="0"/>
              <a:t>1</a:t>
            </a:fld>
            <a:endParaRPr lang="en-US"/>
          </a:p>
        </p:txBody>
      </p:sp>
    </p:spTree>
    <p:extLst>
      <p:ext uri="{BB962C8B-B14F-4D97-AF65-F5344CB8AC3E}">
        <p14:creationId xmlns:p14="http://schemas.microsoft.com/office/powerpoint/2010/main" val="343732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3"/>
            <a:ext cx="3730752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988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08356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614416"/>
            <a:ext cx="47404018"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8614416"/>
            <a:ext cx="141480542"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855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187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4678643"/>
            <a:ext cx="37307520" cy="762762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6277596"/>
            <a:ext cx="37307520" cy="84010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253B7-7725-45E2-85A7-ECFFAB05BAA7}" type="datetimeFigureOut">
              <a:rPr lang="en-US" smtClean="0"/>
              <a:t>4/12/16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69515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C253B7-7725-45E2-85A7-ECFFAB05BAA7}" type="datetimeFigureOut">
              <a:rPr lang="en-US" smtClean="0"/>
              <a:t>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4577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537973"/>
            <a:ext cx="3950208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8596633"/>
            <a:ext cx="19392902"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94560" y="12179300"/>
            <a:ext cx="19392902"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8596633"/>
            <a:ext cx="19400520"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2296122" y="12179300"/>
            <a:ext cx="1940052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C253B7-7725-45E2-85A7-ECFFAB05BAA7}" type="datetimeFigureOut">
              <a:rPr lang="en-US" smtClean="0"/>
              <a:t>4/12/16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34958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C253B7-7725-45E2-85A7-ECFFAB05BAA7}" type="datetimeFigureOut">
              <a:rPr lang="en-US" smtClean="0"/>
              <a:t>4/12/16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28486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253B7-7725-45E2-85A7-ECFFAB05BAA7}" type="datetimeFigureOut">
              <a:rPr lang="en-US" smtClean="0"/>
              <a:t>4/12/16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99821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529080"/>
            <a:ext cx="14439902" cy="650748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160240" y="1529083"/>
            <a:ext cx="24536400" cy="3277743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8036563"/>
            <a:ext cx="14439902" cy="262699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16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6883360"/>
            <a:ext cx="26334720" cy="317373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602982" y="3431540"/>
            <a:ext cx="26334720" cy="2304288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2" y="30057093"/>
            <a:ext cx="26334720" cy="450722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8352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8961123"/>
            <a:ext cx="39502080" cy="25345393"/>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5595563"/>
            <a:ext cx="10241280" cy="20447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85C253B7-7725-45E2-85A7-ECFFAB05BAA7}" type="datetimeFigureOut">
              <a:rPr lang="en-US" smtClean="0"/>
              <a:t>4/12/16</a:t>
            </a:fld>
            <a:endParaRPr lang="en-US"/>
          </a:p>
        </p:txBody>
      </p:sp>
      <p:sp>
        <p:nvSpPr>
          <p:cNvPr id="5" name="Footer Placeholder 4"/>
          <p:cNvSpPr>
            <a:spLocks noGrp="1"/>
          </p:cNvSpPr>
          <p:nvPr>
            <p:ph type="ftr" sz="quarter" idx="3"/>
          </p:nvPr>
        </p:nvSpPr>
        <p:spPr>
          <a:xfrm>
            <a:off x="14996160" y="35595563"/>
            <a:ext cx="13898880" cy="20447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3"/>
            <a:ext cx="10241280" cy="20447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07DCDF07-851C-4DD2-BDF8-692F7B755055}" type="slidenum">
              <a:rPr lang="en-US" smtClean="0"/>
              <a:t>‹#›</a:t>
            </a:fld>
            <a:endParaRPr lang="en-US"/>
          </a:p>
        </p:txBody>
      </p:sp>
    </p:spTree>
    <p:extLst>
      <p:ext uri="{BB962C8B-B14F-4D97-AF65-F5344CB8AC3E}">
        <p14:creationId xmlns:p14="http://schemas.microsoft.com/office/powerpoint/2010/main" val="304453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0565" y="2438400"/>
            <a:ext cx="8305800" cy="4213810"/>
          </a:xfrm>
          <a:prstGeom prst="rect">
            <a:avLst/>
          </a:prstGeom>
        </p:spPr>
      </p:pic>
      <p:sp>
        <p:nvSpPr>
          <p:cNvPr id="5" name="TextBox 4"/>
          <p:cNvSpPr txBox="1"/>
          <p:nvPr/>
        </p:nvSpPr>
        <p:spPr>
          <a:xfrm>
            <a:off x="12877800" y="762000"/>
            <a:ext cx="27127200" cy="3046988"/>
          </a:xfrm>
          <a:prstGeom prst="rect">
            <a:avLst/>
          </a:prstGeom>
          <a:noFill/>
        </p:spPr>
        <p:txBody>
          <a:bodyPr wrap="square" rtlCol="0">
            <a:spAutoFit/>
          </a:bodyPr>
          <a:lstStyle/>
          <a:p>
            <a:pPr algn="ctr"/>
            <a:r>
              <a:rPr lang="en-US" sz="9600" dirty="0"/>
              <a:t>Using Adaptive Frequency Granger Causality To Infer Cell Topology in the Circadian Clock </a:t>
            </a:r>
            <a:endParaRPr lang="en-US" sz="9600" dirty="0">
              <a:latin typeface="Helvetica" pitchFamily="34" charset="0"/>
            </a:endParaRPr>
          </a:p>
        </p:txBody>
      </p:sp>
      <p:sp>
        <p:nvSpPr>
          <p:cNvPr id="6" name="TextBox 5"/>
          <p:cNvSpPr txBox="1"/>
          <p:nvPr/>
        </p:nvSpPr>
        <p:spPr>
          <a:xfrm>
            <a:off x="12877800" y="4038600"/>
            <a:ext cx="27127200" cy="1200329"/>
          </a:xfrm>
          <a:prstGeom prst="rect">
            <a:avLst/>
          </a:prstGeom>
          <a:noFill/>
        </p:spPr>
        <p:txBody>
          <a:bodyPr wrap="square" rtlCol="0">
            <a:spAutoFit/>
          </a:bodyPr>
          <a:lstStyle/>
          <a:p>
            <a:pPr algn="ctr"/>
            <a:r>
              <a:rPr lang="en-US" sz="7200" dirty="0" smtClean="0">
                <a:latin typeface="Helvetica" pitchFamily="34" charset="0"/>
              </a:rPr>
              <a:t>V. </a:t>
            </a:r>
            <a:r>
              <a:rPr lang="en-US" sz="7200" dirty="0" err="1" smtClean="0">
                <a:latin typeface="Helvetica" pitchFamily="34" charset="0"/>
              </a:rPr>
              <a:t>Esli</a:t>
            </a:r>
            <a:r>
              <a:rPr lang="en-US" sz="7200" dirty="0" smtClean="0">
                <a:latin typeface="Helvetica" pitchFamily="34" charset="0"/>
              </a:rPr>
              <a:t> Tovar ‘16, </a:t>
            </a:r>
            <a:r>
              <a:rPr lang="en-US" sz="7200" dirty="0" err="1" smtClean="0">
                <a:latin typeface="Helvetica" pitchFamily="34" charset="0"/>
              </a:rPr>
              <a:t>Iavor</a:t>
            </a:r>
            <a:r>
              <a:rPr lang="en-US" sz="7200" dirty="0" smtClean="0">
                <a:latin typeface="Helvetica" pitchFamily="34" charset="0"/>
              </a:rPr>
              <a:t> V. </a:t>
            </a:r>
            <a:r>
              <a:rPr lang="en-US" sz="7200" dirty="0" err="1" smtClean="0">
                <a:latin typeface="Helvetica" pitchFamily="34" charset="0"/>
              </a:rPr>
              <a:t>Dekov</a:t>
            </a:r>
            <a:r>
              <a:rPr lang="en-US" sz="7200" dirty="0" smtClean="0">
                <a:latin typeface="Helvetica" pitchFamily="34" charset="0"/>
              </a:rPr>
              <a:t> ‘16, Stephanie R. Taylor</a:t>
            </a:r>
            <a:endParaRPr lang="en-US" sz="7200" dirty="0">
              <a:latin typeface="Helvetica" pitchFamily="34" charset="0"/>
            </a:endParaRPr>
          </a:p>
        </p:txBody>
      </p:sp>
      <p:sp>
        <p:nvSpPr>
          <p:cNvPr id="7" name="TextBox 6"/>
          <p:cNvSpPr txBox="1"/>
          <p:nvPr/>
        </p:nvSpPr>
        <p:spPr>
          <a:xfrm>
            <a:off x="12877800" y="5486400"/>
            <a:ext cx="27127200" cy="1200329"/>
          </a:xfrm>
          <a:prstGeom prst="rect">
            <a:avLst/>
          </a:prstGeom>
          <a:noFill/>
        </p:spPr>
        <p:txBody>
          <a:bodyPr wrap="square" rtlCol="0">
            <a:spAutoFit/>
          </a:bodyPr>
          <a:lstStyle/>
          <a:p>
            <a:pPr algn="ctr"/>
            <a:r>
              <a:rPr lang="en-US" sz="7200" dirty="0" smtClean="0">
                <a:latin typeface="Helvetica" pitchFamily="34" charset="0"/>
              </a:rPr>
              <a:t>Computer Science Department, </a:t>
            </a:r>
            <a:r>
              <a:rPr lang="en-US" sz="7200" dirty="0" smtClean="0">
                <a:latin typeface="Helvetica" pitchFamily="34" charset="0"/>
              </a:rPr>
              <a:t>Colby College, Waterville, ME</a:t>
            </a:r>
            <a:endParaRPr lang="en-US" sz="7200" dirty="0">
              <a:latin typeface="Helvetica" pitchFamily="34" charset="0"/>
            </a:endParaRPr>
          </a:p>
        </p:txBody>
      </p:sp>
      <p:sp>
        <p:nvSpPr>
          <p:cNvPr id="8" name="TextBox 7"/>
          <p:cNvSpPr txBox="1"/>
          <p:nvPr/>
        </p:nvSpPr>
        <p:spPr>
          <a:xfrm>
            <a:off x="1600200" y="7765473"/>
            <a:ext cx="13258800" cy="11664734"/>
          </a:xfrm>
          <a:prstGeom prst="rect">
            <a:avLst/>
          </a:prstGeom>
          <a:noFill/>
        </p:spPr>
        <p:txBody>
          <a:bodyPr wrap="square" rtlCol="0">
            <a:spAutoFit/>
          </a:bodyPr>
          <a:lstStyle/>
          <a:p>
            <a:pPr algn="ctr"/>
            <a:r>
              <a:rPr lang="en-US" sz="7200" dirty="0" smtClean="0">
                <a:latin typeface="Helvetica" pitchFamily="34" charset="0"/>
              </a:rPr>
              <a:t>Introduction</a:t>
            </a:r>
            <a:endParaRPr lang="en-US" sz="7200" dirty="0" smtClean="0">
              <a:latin typeface="Helvetica" pitchFamily="34" charset="0"/>
            </a:endParaRPr>
          </a:p>
          <a:p>
            <a:pPr algn="ctr"/>
            <a:endParaRPr lang="en-US" sz="3200" dirty="0">
              <a:latin typeface="Helvetica" pitchFamily="34" charset="0"/>
            </a:endParaRPr>
          </a:p>
          <a:p>
            <a:pPr eaLnBrk="0" hangingPunct="0">
              <a:defRPr/>
            </a:pPr>
            <a:r>
              <a:rPr lang="en-US" sz="3200" dirty="0"/>
              <a:t>The </a:t>
            </a:r>
            <a:r>
              <a:rPr lang="en-US" sz="3200" dirty="0" err="1"/>
              <a:t>suprachiasmatic</a:t>
            </a:r>
            <a:r>
              <a:rPr lang="en-US" sz="3200" dirty="0"/>
              <a:t> nucleus (SCN) of the mammalian brain controls sleep cycles, digestive activity, physical activity, hormone levels and more. The SCN has about 20,000 neurons and scientists have tried to map out how they are connected using different methods. The Granger Causality method has been traditionally used to infer connections in other systems. However, Granger Causality is highly reliant on the assumption that time series are stationary, thus it is not suitable for inferring connections in the SCN because gene expression data from the circadian system has a highly non-stationary nature. Recently, computational biologists have adapted the Granger Causality method to account for this property of gene expression data, creating the Adaptive Frequency Granger Causality (AFGC) method. In the original publication, AFGC was tested on synthetic data only. We have implemented AFGC and tested it on 649 SCN cells to determine how well this new method performs on real data. Our results suggest that AFGC may not be suitable for these data</a:t>
            </a:r>
            <a:r>
              <a:rPr lang="en-US" sz="3200" dirty="0" smtClean="0"/>
              <a:t>.</a:t>
            </a:r>
          </a:p>
          <a:p>
            <a:pPr eaLnBrk="0" hangingPunct="0">
              <a:defRPr/>
            </a:pPr>
            <a:endParaRPr lang="en-US" sz="3200" dirty="0"/>
          </a:p>
          <a:p>
            <a:pPr algn="ctr" eaLnBrk="0" hangingPunct="0">
              <a:defRPr/>
            </a:pPr>
            <a:r>
              <a:rPr lang="en-US" sz="7200" dirty="0" smtClean="0">
                <a:latin typeface="Helvetica"/>
                <a:cs typeface="Helvetica"/>
              </a:rPr>
              <a:t>Explaining AFGC</a:t>
            </a:r>
          </a:p>
          <a:p>
            <a:pPr eaLnBrk="0" hangingPunct="0">
              <a:defRPr/>
            </a:pPr>
            <a:endParaRPr lang="en-US" sz="3200" dirty="0" smtClean="0">
              <a:latin typeface="Calibri"/>
              <a:cs typeface="Calibri"/>
            </a:endParaRPr>
          </a:p>
          <a:p>
            <a:pPr eaLnBrk="0" hangingPunct="0">
              <a:defRPr/>
            </a:pPr>
            <a:endParaRPr lang="en-US" sz="3200" dirty="0">
              <a:latin typeface="Calibri"/>
              <a:cs typeface="Calibri"/>
            </a:endParaRPr>
          </a:p>
        </p:txBody>
      </p:sp>
      <p:sp>
        <p:nvSpPr>
          <p:cNvPr id="9" name="TextBox 8"/>
          <p:cNvSpPr txBox="1"/>
          <p:nvPr/>
        </p:nvSpPr>
        <p:spPr>
          <a:xfrm>
            <a:off x="15621000" y="7751618"/>
            <a:ext cx="13258800" cy="29269551"/>
          </a:xfrm>
          <a:prstGeom prst="rect">
            <a:avLst/>
          </a:prstGeom>
          <a:noFill/>
        </p:spPr>
        <p:txBody>
          <a:bodyPr wrap="square" rtlCol="0">
            <a:spAutoFit/>
          </a:bodyPr>
          <a:lstStyle/>
          <a:p>
            <a:pPr algn="ctr"/>
            <a:r>
              <a:rPr lang="en-US" sz="7200" dirty="0" smtClean="0">
                <a:latin typeface="Helvetica" pitchFamily="34" charset="0"/>
              </a:rPr>
              <a:t>Column 2</a:t>
            </a: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Vivamus</a:t>
            </a:r>
            <a:r>
              <a:rPr lang="en-US" sz="3200" dirty="0">
                <a:latin typeface="Helvetica" pitchFamily="34" charset="0"/>
              </a:rPr>
              <a:t> a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ex vitae, </a:t>
            </a:r>
            <a:r>
              <a:rPr lang="en-US" sz="3200" dirty="0" err="1">
                <a:latin typeface="Helvetica" pitchFamily="34" charset="0"/>
              </a:rPr>
              <a:t>finibus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nisi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feugiat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diam</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vehicula</a:t>
            </a:r>
            <a:r>
              <a:rPr lang="en-US" sz="3200" dirty="0">
                <a:latin typeface="Helvetica" pitchFamily="34" charset="0"/>
              </a:rPr>
              <a:t> magna,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libero </a:t>
            </a:r>
            <a:r>
              <a:rPr lang="en-US" sz="3200" dirty="0" err="1">
                <a:latin typeface="Helvetica" pitchFamily="34" charset="0"/>
              </a:rPr>
              <a:t>mauris</a:t>
            </a:r>
            <a:r>
              <a:rPr lang="en-US" sz="3200" dirty="0">
                <a:latin typeface="Helvetica" pitchFamily="34" charset="0"/>
              </a:rPr>
              <a:t> dictum </a:t>
            </a:r>
            <a:r>
              <a:rPr lang="en-US" sz="3200" dirty="0" err="1">
                <a:latin typeface="Helvetica" pitchFamily="34" charset="0"/>
              </a:rPr>
              <a:t>risus</a:t>
            </a:r>
            <a:r>
              <a:rPr lang="en-US" sz="3200" dirty="0">
                <a:latin typeface="Helvetica" pitchFamily="34" charset="0"/>
              </a:rPr>
              <a:t>. Integer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semper, </a:t>
            </a:r>
            <a:r>
              <a:rPr lang="en-US" sz="3200" dirty="0" err="1">
                <a:latin typeface="Helvetica" pitchFamily="34" charset="0"/>
              </a:rPr>
              <a:t>cursus</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gravida est.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Cras</a:t>
            </a:r>
            <a:r>
              <a:rPr lang="en-US" sz="3200" dirty="0">
                <a:latin typeface="Helvetica" pitchFamily="34" charset="0"/>
              </a:rPr>
              <a:t> vitae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lacus </a:t>
            </a:r>
            <a:r>
              <a:rPr lang="en-US" sz="3200" dirty="0" err="1">
                <a:latin typeface="Helvetica" pitchFamily="34" charset="0"/>
              </a:rPr>
              <a:t>cursus</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ex vitae, </a:t>
            </a:r>
            <a:r>
              <a:rPr lang="en-US" sz="3200" dirty="0" err="1">
                <a:latin typeface="Helvetica" pitchFamily="34" charset="0"/>
              </a:rPr>
              <a:t>condimentum</a:t>
            </a:r>
            <a:r>
              <a:rPr lang="en-US" sz="3200" dirty="0">
                <a:latin typeface="Helvetica" pitchFamily="34" charset="0"/>
              </a:rPr>
              <a:t> magna.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vehicula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 </a:t>
            </a:r>
            <a:r>
              <a:rPr lang="en-US" sz="3200" dirty="0" err="1">
                <a:latin typeface="Helvetica" pitchFamily="34" charset="0"/>
              </a:rPr>
              <a:t>fermentum</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lacus, </a:t>
            </a:r>
            <a:r>
              <a:rPr lang="en-US" sz="3200" dirty="0" err="1">
                <a:latin typeface="Helvetica" pitchFamily="34" charset="0"/>
              </a:rPr>
              <a:t>condimentum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ornare</a:t>
            </a:r>
            <a:r>
              <a:rPr lang="en-US" sz="3200" dirty="0">
                <a:latin typeface="Helvetica" pitchFamily="34" charset="0"/>
              </a:rPr>
              <a:t> vitae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ultricies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non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dolor id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rutrum</a:t>
            </a:r>
            <a:r>
              <a:rPr lang="en-US" sz="3200" dirty="0">
                <a:latin typeface="Helvetica" pitchFamily="34" charset="0"/>
              </a:rPr>
              <a:t>. </a:t>
            </a:r>
            <a:r>
              <a:rPr lang="en-US" sz="3200" dirty="0" err="1">
                <a:latin typeface="Helvetica" pitchFamily="34" charset="0"/>
              </a:rPr>
              <a:t>Vivamus</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interdum</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a:t>
            </a:r>
            <a:r>
              <a:rPr lang="en-US" sz="3200" dirty="0" err="1">
                <a:latin typeface="Helvetica" pitchFamily="34" charset="0"/>
              </a:rPr>
              <a:t>molestie</a:t>
            </a:r>
            <a:r>
              <a:rPr lang="en-US" sz="3200" dirty="0">
                <a:latin typeface="Helvetica" pitchFamily="34" charset="0"/>
              </a:rPr>
              <a:t> diam.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non dictum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lacus sit </a:t>
            </a:r>
            <a:r>
              <a:rPr lang="en-US" sz="3200" dirty="0" err="1">
                <a:latin typeface="Helvetica" pitchFamily="34" charset="0"/>
              </a:rPr>
              <a:t>amet</a:t>
            </a:r>
            <a:r>
              <a:rPr lang="en-US" sz="3200" dirty="0">
                <a:latin typeface="Helvetica" pitchFamily="34" charset="0"/>
              </a:rPr>
              <a:t> ante. </a:t>
            </a:r>
            <a:r>
              <a:rPr lang="en-US" sz="3200" dirty="0" err="1">
                <a:latin typeface="Helvetica" pitchFamily="34" charset="0"/>
              </a:rPr>
              <a:t>Suspendisse</a:t>
            </a:r>
            <a:r>
              <a:rPr lang="en-US" sz="3200" dirty="0">
                <a:latin typeface="Helvetica" pitchFamily="34" charset="0"/>
              </a:rPr>
              <a:t> non nisi </a:t>
            </a:r>
            <a:r>
              <a:rPr lang="en-US" sz="3200" dirty="0" err="1">
                <a:latin typeface="Helvetica" pitchFamily="34" charset="0"/>
              </a:rPr>
              <a:t>augue</a:t>
            </a:r>
            <a:r>
              <a:rPr lang="en-US" sz="3200" dirty="0">
                <a:latin typeface="Helvetica" pitchFamily="34" charset="0"/>
              </a:rPr>
              <a:t>.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imperdiet</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ac. </a:t>
            </a:r>
            <a:r>
              <a:rPr lang="en-US" sz="3200" dirty="0" err="1">
                <a:latin typeface="Helvetica" pitchFamily="34" charset="0"/>
              </a:rPr>
              <a:t>Praesent</a:t>
            </a:r>
            <a:r>
              <a:rPr lang="en-US" sz="3200" dirty="0">
                <a:latin typeface="Helvetica" pitchFamily="34" charset="0"/>
              </a:rPr>
              <a:t> et dictum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tempus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habitant </a:t>
            </a:r>
            <a:r>
              <a:rPr lang="en-US" sz="3200" dirty="0" err="1">
                <a:latin typeface="Helvetica" pitchFamily="34" charset="0"/>
              </a:rPr>
              <a:t>morbi</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senectus</a:t>
            </a:r>
            <a:r>
              <a:rPr lang="en-US" sz="3200" dirty="0">
                <a:latin typeface="Helvetica" pitchFamily="34" charset="0"/>
              </a:rPr>
              <a:t> et </a:t>
            </a:r>
            <a:r>
              <a:rPr lang="en-US" sz="3200" dirty="0" err="1">
                <a:latin typeface="Helvetica" pitchFamily="34" charset="0"/>
              </a:rPr>
              <a:t>netus</a:t>
            </a:r>
            <a:r>
              <a:rPr lang="en-US" sz="3200" dirty="0">
                <a:latin typeface="Helvetica" pitchFamily="34" charset="0"/>
              </a:rPr>
              <a:t> et </a:t>
            </a:r>
            <a:r>
              <a:rPr lang="en-US" sz="3200" dirty="0" err="1">
                <a:latin typeface="Helvetica" pitchFamily="34" charset="0"/>
              </a:rPr>
              <a:t>malesuada</a:t>
            </a:r>
            <a:r>
              <a:rPr lang="en-US" sz="3200" dirty="0">
                <a:latin typeface="Helvetica" pitchFamily="34" charset="0"/>
              </a:rPr>
              <a:t> fames ac </a:t>
            </a:r>
            <a:r>
              <a:rPr lang="en-US" sz="3200" dirty="0" err="1">
                <a:latin typeface="Helvetica" pitchFamily="34" charset="0"/>
              </a:rPr>
              <a:t>turpis</a:t>
            </a:r>
            <a:r>
              <a:rPr lang="en-US" sz="3200" dirty="0">
                <a:latin typeface="Helvetica" pitchFamily="34" charset="0"/>
              </a:rPr>
              <a:t> </a:t>
            </a:r>
            <a:r>
              <a:rPr lang="en-US" sz="3200" dirty="0" err="1">
                <a:latin typeface="Helvetica" pitchFamily="34" charset="0"/>
              </a:rPr>
              <a:t>egestas</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Mauris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ac, </a:t>
            </a:r>
            <a:r>
              <a:rPr lang="en-US" sz="3200" dirty="0" err="1">
                <a:latin typeface="Helvetica" pitchFamily="34" charset="0"/>
              </a:rPr>
              <a:t>molestie</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lorem. </a:t>
            </a:r>
            <a:r>
              <a:rPr lang="en-US" sz="3200" dirty="0" err="1">
                <a:latin typeface="Helvetica" pitchFamily="34" charset="0"/>
              </a:rPr>
              <a:t>Vivamus</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iaculis</a:t>
            </a:r>
            <a:r>
              <a:rPr lang="en-US" sz="3200" dirty="0">
                <a:latin typeface="Helvetica" pitchFamily="34" charset="0"/>
              </a:rPr>
              <a:t> libero,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metus</a:t>
            </a:r>
            <a:r>
              <a:rPr lang="en-US" sz="3200" dirty="0">
                <a:latin typeface="Helvetica" pitchFamily="34" charset="0"/>
              </a:rPr>
              <a:t> </a:t>
            </a:r>
            <a:r>
              <a:rPr lang="en-US" sz="3200" dirty="0" err="1">
                <a:latin typeface="Helvetica" pitchFamily="34" charset="0"/>
              </a:rPr>
              <a:t>pharetra</a:t>
            </a:r>
            <a:r>
              <a:rPr lang="en-US" sz="3200" dirty="0">
                <a:latin typeface="Helvetica" pitchFamily="34" charset="0"/>
              </a:rPr>
              <a:t> a.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lacus, vitae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non. Class </a:t>
            </a:r>
            <a:r>
              <a:rPr lang="en-US" sz="3200" dirty="0" err="1">
                <a:latin typeface="Helvetica" pitchFamily="34" charset="0"/>
              </a:rPr>
              <a:t>aptent</a:t>
            </a:r>
            <a:r>
              <a:rPr lang="en-US" sz="3200" dirty="0">
                <a:latin typeface="Helvetica" pitchFamily="34" charset="0"/>
              </a:rPr>
              <a:t> </a:t>
            </a:r>
            <a:r>
              <a:rPr lang="en-US" sz="3200" dirty="0" err="1">
                <a:latin typeface="Helvetica" pitchFamily="34" charset="0"/>
              </a:rPr>
              <a:t>taciti</a:t>
            </a:r>
            <a:r>
              <a:rPr lang="en-US" sz="3200" dirty="0">
                <a:latin typeface="Helvetica" pitchFamily="34" charset="0"/>
              </a:rPr>
              <a:t> </a:t>
            </a:r>
            <a:r>
              <a:rPr lang="en-US" sz="3200" dirty="0" err="1">
                <a:latin typeface="Helvetica" pitchFamily="34" charset="0"/>
              </a:rPr>
              <a:t>sociosqu</a:t>
            </a:r>
            <a:r>
              <a:rPr lang="en-US" sz="3200" dirty="0">
                <a:latin typeface="Helvetica" pitchFamily="34" charset="0"/>
              </a:rPr>
              <a:t> ad </a:t>
            </a:r>
            <a:r>
              <a:rPr lang="en-US" sz="3200" dirty="0" err="1">
                <a:latin typeface="Helvetica" pitchFamily="34" charset="0"/>
              </a:rPr>
              <a:t>litora</a:t>
            </a:r>
            <a:r>
              <a:rPr lang="en-US" sz="3200" dirty="0">
                <a:latin typeface="Helvetica" pitchFamily="34" charset="0"/>
              </a:rPr>
              <a:t> </a:t>
            </a:r>
            <a:r>
              <a:rPr lang="en-US" sz="3200" dirty="0" err="1">
                <a:latin typeface="Helvetica" pitchFamily="34" charset="0"/>
              </a:rPr>
              <a:t>torquent</a:t>
            </a:r>
            <a:r>
              <a:rPr lang="en-US" sz="3200" dirty="0">
                <a:latin typeface="Helvetica" pitchFamily="34" charset="0"/>
              </a:rPr>
              <a:t> per </a:t>
            </a:r>
            <a:r>
              <a:rPr lang="en-US" sz="3200" dirty="0" err="1">
                <a:latin typeface="Helvetica" pitchFamily="34" charset="0"/>
              </a:rPr>
              <a:t>conubia</a:t>
            </a:r>
            <a:r>
              <a:rPr lang="en-US" sz="3200" dirty="0">
                <a:latin typeface="Helvetica" pitchFamily="34" charset="0"/>
              </a:rPr>
              <a:t> nostra, per </a:t>
            </a:r>
            <a:r>
              <a:rPr lang="en-US" sz="3200" dirty="0" err="1">
                <a:latin typeface="Helvetica" pitchFamily="34" charset="0"/>
              </a:rPr>
              <a:t>inceptos</a:t>
            </a:r>
            <a:r>
              <a:rPr lang="en-US" sz="3200" dirty="0">
                <a:latin typeface="Helvetica" pitchFamily="34" charset="0"/>
              </a:rPr>
              <a:t> </a:t>
            </a:r>
            <a:r>
              <a:rPr lang="en-US" sz="3200" dirty="0" err="1">
                <a:latin typeface="Helvetica" pitchFamily="34" charset="0"/>
              </a:rPr>
              <a:t>himenaeos</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fermentum</a:t>
            </a:r>
            <a:r>
              <a:rPr lang="en-US" sz="3200" dirty="0">
                <a:latin typeface="Helvetica" pitchFamily="34" charset="0"/>
              </a:rPr>
              <a:t> mi,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In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ligula, </a:t>
            </a:r>
            <a:r>
              <a:rPr lang="en-US" sz="3200" dirty="0" err="1">
                <a:latin typeface="Helvetica" pitchFamily="34" charset="0"/>
              </a:rPr>
              <a:t>sed</a:t>
            </a:r>
            <a:r>
              <a:rPr lang="en-US" sz="3200" dirty="0">
                <a:latin typeface="Helvetica" pitchFamily="34" charset="0"/>
              </a:rPr>
              <a:t> dictum ante </a:t>
            </a:r>
            <a:r>
              <a:rPr lang="en-US" sz="3200" dirty="0" err="1">
                <a:latin typeface="Helvetica" pitchFamily="34" charset="0"/>
              </a:rPr>
              <a:t>placerat</a:t>
            </a:r>
            <a:r>
              <a:rPr lang="en-US" sz="3200" dirty="0">
                <a:latin typeface="Helvetica" pitchFamily="34" charset="0"/>
              </a:rPr>
              <a:t> vitae. </a:t>
            </a:r>
            <a:r>
              <a:rPr lang="en-US" sz="3200" dirty="0" err="1">
                <a:latin typeface="Helvetica" pitchFamily="34" charset="0"/>
              </a:rPr>
              <a:t>Morbi</a:t>
            </a:r>
            <a:r>
              <a:rPr lang="en-US" sz="3200" dirty="0">
                <a:latin typeface="Helvetica" pitchFamily="34" charset="0"/>
              </a:rPr>
              <a:t> </a:t>
            </a:r>
            <a:r>
              <a:rPr lang="en-US" sz="3200" dirty="0" err="1">
                <a:latin typeface="Helvetica" pitchFamily="34" charset="0"/>
              </a:rPr>
              <a:t>euismod</a:t>
            </a:r>
            <a:r>
              <a:rPr lang="en-US" sz="3200" dirty="0">
                <a:latin typeface="Helvetica" pitchFamily="34" charset="0"/>
              </a:rPr>
              <a:t> </a:t>
            </a:r>
            <a:r>
              <a:rPr lang="en-US" sz="3200" dirty="0" err="1">
                <a:latin typeface="Helvetica" pitchFamily="34" charset="0"/>
              </a:rPr>
              <a:t>diam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magna </a:t>
            </a:r>
            <a:r>
              <a:rPr lang="en-US" sz="3200" dirty="0" err="1">
                <a:latin typeface="Helvetica" pitchFamily="34" charset="0"/>
              </a:rPr>
              <a:t>pharetra</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ante ipsum </a:t>
            </a:r>
            <a:r>
              <a:rPr lang="en-US" sz="3200" dirty="0" err="1">
                <a:latin typeface="Helvetica" pitchFamily="34" charset="0"/>
              </a:rPr>
              <a:t>primis</a:t>
            </a:r>
            <a:r>
              <a:rPr lang="en-US" sz="3200" dirty="0">
                <a:latin typeface="Helvetica" pitchFamily="34" charset="0"/>
              </a:rPr>
              <a:t> in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luctus</a:t>
            </a:r>
            <a:r>
              <a:rPr lang="en-US" sz="3200" dirty="0">
                <a:latin typeface="Helvetica" pitchFamily="34" charset="0"/>
              </a:rPr>
              <a:t> et </a:t>
            </a:r>
            <a:r>
              <a:rPr lang="en-US" sz="3200" dirty="0" err="1">
                <a:latin typeface="Helvetica" pitchFamily="34" charset="0"/>
              </a:rPr>
              <a:t>ultrices</a:t>
            </a:r>
            <a:r>
              <a:rPr lang="en-US" sz="3200" dirty="0">
                <a:latin typeface="Helvetica" pitchFamily="34" charset="0"/>
              </a:rPr>
              <a:t> </a:t>
            </a:r>
            <a:r>
              <a:rPr lang="en-US" sz="3200" dirty="0" err="1">
                <a:latin typeface="Helvetica" pitchFamily="34" charset="0"/>
              </a:rPr>
              <a:t>posuere</a:t>
            </a:r>
            <a:r>
              <a:rPr lang="en-US" sz="3200" dirty="0">
                <a:latin typeface="Helvetica" pitchFamily="34" charset="0"/>
              </a:rPr>
              <a:t> </a:t>
            </a:r>
            <a:r>
              <a:rPr lang="en-US" sz="3200" dirty="0" err="1">
                <a:latin typeface="Helvetica" pitchFamily="34" charset="0"/>
              </a:rPr>
              <a:t>cubilia</a:t>
            </a:r>
            <a:r>
              <a:rPr lang="en-US" sz="3200" dirty="0">
                <a:latin typeface="Helvetica" pitchFamily="34" charset="0"/>
              </a:rPr>
              <a:t> </a:t>
            </a:r>
            <a:r>
              <a:rPr lang="en-US" sz="3200" dirty="0" err="1">
                <a:latin typeface="Helvetica" pitchFamily="34" charset="0"/>
              </a:rPr>
              <a:t>Curae</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auctor</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et </a:t>
            </a:r>
            <a:r>
              <a:rPr lang="en-US" sz="3200" dirty="0" err="1">
                <a:latin typeface="Helvetica" pitchFamily="34" charset="0"/>
              </a:rPr>
              <a:t>ultrices</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eros</a:t>
            </a:r>
            <a:r>
              <a:rPr lang="en-US" sz="3200" dirty="0">
                <a:latin typeface="Helvetica" pitchFamily="34" charset="0"/>
              </a:rPr>
              <a:t>. </a:t>
            </a:r>
            <a:r>
              <a:rPr lang="en-US" sz="3200" dirty="0" err="1">
                <a:latin typeface="Helvetica" pitchFamily="34" charset="0"/>
              </a:rPr>
              <a:t>Cras</a:t>
            </a:r>
            <a:r>
              <a:rPr lang="en-US" sz="3200" dirty="0">
                <a:latin typeface="Helvetica" pitchFamily="34" charset="0"/>
              </a:rPr>
              <a:t> </a:t>
            </a:r>
            <a:r>
              <a:rPr lang="en-US" sz="3200" dirty="0" err="1">
                <a:latin typeface="Helvetica" pitchFamily="34" charset="0"/>
              </a:rPr>
              <a:t>pharetra</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interdum</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convallis</a:t>
            </a:r>
            <a:r>
              <a:rPr lang="en-US" sz="3200" dirty="0">
                <a:latin typeface="Helvetica" pitchFamily="34" charset="0"/>
              </a:rPr>
              <a:t> quam, vitae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non </a:t>
            </a:r>
            <a:r>
              <a:rPr lang="en-US" sz="3200" dirty="0" err="1">
                <a:latin typeface="Helvetica" pitchFamily="34" charset="0"/>
              </a:rPr>
              <a:t>erat</a:t>
            </a:r>
            <a:r>
              <a:rPr lang="en-US" sz="3200" dirty="0">
                <a:latin typeface="Helvetica" pitchFamily="34" charset="0"/>
              </a:rPr>
              <a:t> vitae ex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imperdiet</a:t>
            </a:r>
            <a:r>
              <a:rPr lang="en-US" sz="3200" dirty="0">
                <a:latin typeface="Helvetica" pitchFamily="34" charset="0"/>
              </a:rPr>
              <a:t> lacus porta id.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mi.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vitae </a:t>
            </a:r>
            <a:r>
              <a:rPr lang="en-US" sz="3200" dirty="0" err="1">
                <a:latin typeface="Helvetica" pitchFamily="34" charset="0"/>
              </a:rPr>
              <a:t>scelerisque</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a:t>
            </a:r>
            <a:r>
              <a:rPr lang="en-US" sz="3200" dirty="0" err="1">
                <a:latin typeface="Helvetica" pitchFamily="34" charset="0"/>
              </a:rPr>
              <a:t>rutrum</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ligula. </a:t>
            </a:r>
            <a:r>
              <a:rPr lang="en-US" sz="3200" dirty="0" err="1">
                <a:latin typeface="Helvetica" pitchFamily="34" charset="0"/>
              </a:rPr>
              <a:t>Donec</a:t>
            </a:r>
            <a:r>
              <a:rPr lang="en-US" sz="3200" dirty="0">
                <a:latin typeface="Helvetica" pitchFamily="34" charset="0"/>
              </a:rPr>
              <a:t> gravida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Phasellus</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Maecenas </a:t>
            </a:r>
            <a:r>
              <a:rPr lang="en-US" sz="3200" dirty="0" err="1">
                <a:latin typeface="Helvetica" pitchFamily="34" charset="0"/>
              </a:rPr>
              <a:t>vulputate</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Morbi</a:t>
            </a:r>
            <a:r>
              <a:rPr lang="en-US" sz="3200" dirty="0">
                <a:latin typeface="Helvetica" pitchFamily="34" charset="0"/>
              </a:rPr>
              <a:t> dictum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ac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ullamcorper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Donec</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ex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dolor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Nullam</a:t>
            </a:r>
            <a:r>
              <a:rPr lang="en-US" sz="3200" dirty="0">
                <a:latin typeface="Helvetica" pitchFamily="34" charset="0"/>
              </a:rPr>
              <a:t> id ipsum </a:t>
            </a:r>
            <a:r>
              <a:rPr lang="en-US" sz="3200" dirty="0" err="1">
                <a:latin typeface="Helvetica" pitchFamily="34" charset="0"/>
              </a:rPr>
              <a:t>massa</a:t>
            </a:r>
            <a:r>
              <a:rPr lang="en-US" sz="3200" dirty="0">
                <a:latin typeface="Helvetica" pitchFamily="34" charset="0"/>
              </a:rPr>
              <a:t>. Nam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ipsum </a:t>
            </a:r>
            <a:r>
              <a:rPr lang="en-US" sz="3200" dirty="0" err="1">
                <a:latin typeface="Helvetica" pitchFamily="34" charset="0"/>
              </a:rPr>
              <a:t>sed</a:t>
            </a:r>
            <a:r>
              <a:rPr lang="en-US" sz="3200" dirty="0">
                <a:latin typeface="Helvetica" pitchFamily="34" charset="0"/>
              </a:rPr>
              <a:t> lacus </a:t>
            </a:r>
            <a:r>
              <a:rPr lang="en-US" sz="3200" dirty="0" err="1">
                <a:latin typeface="Helvetica" pitchFamily="34" charset="0"/>
              </a:rPr>
              <a:t>egestas</a:t>
            </a:r>
            <a:r>
              <a:rPr lang="en-US" sz="3200" dirty="0">
                <a:latin typeface="Helvetica" pitchFamily="34" charset="0"/>
              </a:rPr>
              <a:t>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aliquet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dui, </a:t>
            </a:r>
            <a:r>
              <a:rPr lang="en-US" sz="3200" dirty="0" err="1">
                <a:latin typeface="Helvetica" pitchFamily="34" charset="0"/>
              </a:rPr>
              <a:t>fermentum</a:t>
            </a:r>
            <a:r>
              <a:rPr lang="en-US" sz="3200" dirty="0">
                <a:latin typeface="Helvetica" pitchFamily="34" charset="0"/>
              </a:rPr>
              <a:t> non ligula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ornare</a:t>
            </a:r>
            <a:r>
              <a:rPr lang="en-US" sz="3200" dirty="0">
                <a:latin typeface="Helvetica" pitchFamily="34" charset="0"/>
              </a:rPr>
              <a:t> ante. Nam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id, </a:t>
            </a:r>
            <a:r>
              <a:rPr lang="en-US" sz="3200" dirty="0" err="1">
                <a:latin typeface="Helvetica" pitchFamily="34" charset="0"/>
              </a:rPr>
              <a:t>vehicula</a:t>
            </a:r>
            <a:r>
              <a:rPr lang="en-US" sz="3200" dirty="0">
                <a:latin typeface="Helvetica" pitchFamily="34" charset="0"/>
              </a:rPr>
              <a:t>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porta </a:t>
            </a:r>
            <a:r>
              <a:rPr lang="en-US" sz="3200" dirty="0" err="1">
                <a:latin typeface="Helvetica" pitchFamily="34" charset="0"/>
              </a:rPr>
              <a:t>quis</a:t>
            </a:r>
            <a:r>
              <a:rPr lang="en-US" sz="3200" dirty="0">
                <a:latin typeface="Helvetica" pitchFamily="34" charset="0"/>
              </a:rPr>
              <a:t> magna in,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in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Nam </a:t>
            </a:r>
            <a:r>
              <a:rPr lang="en-US" sz="3200" dirty="0" err="1">
                <a:latin typeface="Helvetica" pitchFamily="34" charset="0"/>
              </a:rPr>
              <a:t>commodo</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ipsum in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 ex </a:t>
            </a:r>
            <a:r>
              <a:rPr lang="en-US" sz="3200" dirty="0" err="1">
                <a:latin typeface="Helvetica" pitchFamily="34" charset="0"/>
              </a:rPr>
              <a:t>quis</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bibendum</a:t>
            </a:r>
            <a:r>
              <a:rPr lang="en-US" sz="3200" dirty="0">
                <a:latin typeface="Helvetica" pitchFamily="34" charset="0"/>
              </a:rPr>
              <a:t>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semper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magna </a:t>
            </a:r>
            <a:r>
              <a:rPr lang="en-US" sz="3200" dirty="0" err="1">
                <a:latin typeface="Helvetica" pitchFamily="34" charset="0"/>
              </a:rPr>
              <a:t>fringilla</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libero </a:t>
            </a:r>
            <a:r>
              <a:rPr lang="en-US" sz="3200" dirty="0" err="1">
                <a:latin typeface="Helvetica" pitchFamily="34" charset="0"/>
              </a:rPr>
              <a:t>ultrices</a:t>
            </a:r>
            <a:r>
              <a:rPr lang="en-US" sz="3200" dirty="0">
                <a:latin typeface="Helvetica" pitchFamily="34" charset="0"/>
              </a:rPr>
              <a:t>.</a:t>
            </a:r>
          </a:p>
        </p:txBody>
      </p:sp>
      <p:sp>
        <p:nvSpPr>
          <p:cNvPr id="10" name="TextBox 9"/>
          <p:cNvSpPr txBox="1"/>
          <p:nvPr/>
        </p:nvSpPr>
        <p:spPr>
          <a:xfrm>
            <a:off x="29413200" y="7696200"/>
            <a:ext cx="13258800" cy="29269551"/>
          </a:xfrm>
          <a:prstGeom prst="rect">
            <a:avLst/>
          </a:prstGeom>
          <a:noFill/>
        </p:spPr>
        <p:txBody>
          <a:bodyPr wrap="square" rtlCol="0">
            <a:spAutoFit/>
          </a:bodyPr>
          <a:lstStyle/>
          <a:p>
            <a:pPr algn="ctr"/>
            <a:r>
              <a:rPr lang="en-US" sz="7200" dirty="0" smtClean="0">
                <a:latin typeface="Helvetica" pitchFamily="34" charset="0"/>
              </a:rPr>
              <a:t>Column 3</a:t>
            </a: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Vivamus</a:t>
            </a:r>
            <a:r>
              <a:rPr lang="en-US" sz="3200" dirty="0">
                <a:latin typeface="Helvetica" pitchFamily="34" charset="0"/>
              </a:rPr>
              <a:t> a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ex vitae, </a:t>
            </a:r>
            <a:r>
              <a:rPr lang="en-US" sz="3200" dirty="0" err="1">
                <a:latin typeface="Helvetica" pitchFamily="34" charset="0"/>
              </a:rPr>
              <a:t>finibus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nisi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feugiat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diam</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vehicula</a:t>
            </a:r>
            <a:r>
              <a:rPr lang="en-US" sz="3200" dirty="0">
                <a:latin typeface="Helvetica" pitchFamily="34" charset="0"/>
              </a:rPr>
              <a:t> magna,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libero </a:t>
            </a:r>
            <a:r>
              <a:rPr lang="en-US" sz="3200" dirty="0" err="1">
                <a:latin typeface="Helvetica" pitchFamily="34" charset="0"/>
              </a:rPr>
              <a:t>mauris</a:t>
            </a:r>
            <a:r>
              <a:rPr lang="en-US" sz="3200" dirty="0">
                <a:latin typeface="Helvetica" pitchFamily="34" charset="0"/>
              </a:rPr>
              <a:t> dictum </a:t>
            </a:r>
            <a:r>
              <a:rPr lang="en-US" sz="3200" dirty="0" err="1">
                <a:latin typeface="Helvetica" pitchFamily="34" charset="0"/>
              </a:rPr>
              <a:t>risus</a:t>
            </a:r>
            <a:r>
              <a:rPr lang="en-US" sz="3200" dirty="0">
                <a:latin typeface="Helvetica" pitchFamily="34" charset="0"/>
              </a:rPr>
              <a:t>. Integer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semper, </a:t>
            </a:r>
            <a:r>
              <a:rPr lang="en-US" sz="3200" dirty="0" err="1">
                <a:latin typeface="Helvetica" pitchFamily="34" charset="0"/>
              </a:rPr>
              <a:t>cursus</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gravida est.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Cras</a:t>
            </a:r>
            <a:r>
              <a:rPr lang="en-US" sz="3200" dirty="0">
                <a:latin typeface="Helvetica" pitchFamily="34" charset="0"/>
              </a:rPr>
              <a:t> vitae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lacus </a:t>
            </a:r>
            <a:r>
              <a:rPr lang="en-US" sz="3200" dirty="0" err="1">
                <a:latin typeface="Helvetica" pitchFamily="34" charset="0"/>
              </a:rPr>
              <a:t>cursus</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ex vitae, </a:t>
            </a:r>
            <a:r>
              <a:rPr lang="en-US" sz="3200" dirty="0" err="1">
                <a:latin typeface="Helvetica" pitchFamily="34" charset="0"/>
              </a:rPr>
              <a:t>condimentum</a:t>
            </a:r>
            <a:r>
              <a:rPr lang="en-US" sz="3200" dirty="0">
                <a:latin typeface="Helvetica" pitchFamily="34" charset="0"/>
              </a:rPr>
              <a:t> magna.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vehicula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 </a:t>
            </a:r>
            <a:r>
              <a:rPr lang="en-US" sz="3200" dirty="0" err="1">
                <a:latin typeface="Helvetica" pitchFamily="34" charset="0"/>
              </a:rPr>
              <a:t>fermentum</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lacus, </a:t>
            </a:r>
            <a:r>
              <a:rPr lang="en-US" sz="3200" dirty="0" err="1">
                <a:latin typeface="Helvetica" pitchFamily="34" charset="0"/>
              </a:rPr>
              <a:t>condimentum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ornare</a:t>
            </a:r>
            <a:r>
              <a:rPr lang="en-US" sz="3200" dirty="0">
                <a:latin typeface="Helvetica" pitchFamily="34" charset="0"/>
              </a:rPr>
              <a:t> vitae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ultricies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non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dolor id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rutrum</a:t>
            </a:r>
            <a:r>
              <a:rPr lang="en-US" sz="3200" dirty="0">
                <a:latin typeface="Helvetica" pitchFamily="34" charset="0"/>
              </a:rPr>
              <a:t>. </a:t>
            </a:r>
            <a:r>
              <a:rPr lang="en-US" sz="3200" dirty="0" err="1">
                <a:latin typeface="Helvetica" pitchFamily="34" charset="0"/>
              </a:rPr>
              <a:t>Vivamus</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interdum</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a:t>
            </a:r>
            <a:r>
              <a:rPr lang="en-US" sz="3200" dirty="0" err="1">
                <a:latin typeface="Helvetica" pitchFamily="34" charset="0"/>
              </a:rPr>
              <a:t>molestie</a:t>
            </a:r>
            <a:r>
              <a:rPr lang="en-US" sz="3200" dirty="0">
                <a:latin typeface="Helvetica" pitchFamily="34" charset="0"/>
              </a:rPr>
              <a:t> diam.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non dictum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lacus sit </a:t>
            </a:r>
            <a:r>
              <a:rPr lang="en-US" sz="3200" dirty="0" err="1">
                <a:latin typeface="Helvetica" pitchFamily="34" charset="0"/>
              </a:rPr>
              <a:t>amet</a:t>
            </a:r>
            <a:r>
              <a:rPr lang="en-US" sz="3200" dirty="0">
                <a:latin typeface="Helvetica" pitchFamily="34" charset="0"/>
              </a:rPr>
              <a:t> ante. </a:t>
            </a:r>
            <a:r>
              <a:rPr lang="en-US" sz="3200" dirty="0" err="1">
                <a:latin typeface="Helvetica" pitchFamily="34" charset="0"/>
              </a:rPr>
              <a:t>Suspendisse</a:t>
            </a:r>
            <a:r>
              <a:rPr lang="en-US" sz="3200" dirty="0">
                <a:latin typeface="Helvetica" pitchFamily="34" charset="0"/>
              </a:rPr>
              <a:t> non nisi </a:t>
            </a:r>
            <a:r>
              <a:rPr lang="en-US" sz="3200" dirty="0" err="1">
                <a:latin typeface="Helvetica" pitchFamily="34" charset="0"/>
              </a:rPr>
              <a:t>augue</a:t>
            </a:r>
            <a:r>
              <a:rPr lang="en-US" sz="3200" dirty="0">
                <a:latin typeface="Helvetica" pitchFamily="34" charset="0"/>
              </a:rPr>
              <a:t>.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imperdiet</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ac. </a:t>
            </a:r>
            <a:r>
              <a:rPr lang="en-US" sz="3200" dirty="0" err="1">
                <a:latin typeface="Helvetica" pitchFamily="34" charset="0"/>
              </a:rPr>
              <a:t>Praesent</a:t>
            </a:r>
            <a:r>
              <a:rPr lang="en-US" sz="3200" dirty="0">
                <a:latin typeface="Helvetica" pitchFamily="34" charset="0"/>
              </a:rPr>
              <a:t> et dictum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tempus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habitant </a:t>
            </a:r>
            <a:r>
              <a:rPr lang="en-US" sz="3200" dirty="0" err="1">
                <a:latin typeface="Helvetica" pitchFamily="34" charset="0"/>
              </a:rPr>
              <a:t>morbi</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senectus</a:t>
            </a:r>
            <a:r>
              <a:rPr lang="en-US" sz="3200" dirty="0">
                <a:latin typeface="Helvetica" pitchFamily="34" charset="0"/>
              </a:rPr>
              <a:t> et </a:t>
            </a:r>
            <a:r>
              <a:rPr lang="en-US" sz="3200" dirty="0" err="1">
                <a:latin typeface="Helvetica" pitchFamily="34" charset="0"/>
              </a:rPr>
              <a:t>netus</a:t>
            </a:r>
            <a:r>
              <a:rPr lang="en-US" sz="3200" dirty="0">
                <a:latin typeface="Helvetica" pitchFamily="34" charset="0"/>
              </a:rPr>
              <a:t> et </a:t>
            </a:r>
            <a:r>
              <a:rPr lang="en-US" sz="3200" dirty="0" err="1">
                <a:latin typeface="Helvetica" pitchFamily="34" charset="0"/>
              </a:rPr>
              <a:t>malesuada</a:t>
            </a:r>
            <a:r>
              <a:rPr lang="en-US" sz="3200" dirty="0">
                <a:latin typeface="Helvetica" pitchFamily="34" charset="0"/>
              </a:rPr>
              <a:t> fames ac </a:t>
            </a:r>
            <a:r>
              <a:rPr lang="en-US" sz="3200" dirty="0" err="1">
                <a:latin typeface="Helvetica" pitchFamily="34" charset="0"/>
              </a:rPr>
              <a:t>turpis</a:t>
            </a:r>
            <a:r>
              <a:rPr lang="en-US" sz="3200" dirty="0">
                <a:latin typeface="Helvetica" pitchFamily="34" charset="0"/>
              </a:rPr>
              <a:t> </a:t>
            </a:r>
            <a:r>
              <a:rPr lang="en-US" sz="3200" dirty="0" err="1">
                <a:latin typeface="Helvetica" pitchFamily="34" charset="0"/>
              </a:rPr>
              <a:t>egestas</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Mauris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ac, </a:t>
            </a:r>
            <a:r>
              <a:rPr lang="en-US" sz="3200" dirty="0" err="1">
                <a:latin typeface="Helvetica" pitchFamily="34" charset="0"/>
              </a:rPr>
              <a:t>molestie</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lorem. </a:t>
            </a:r>
            <a:r>
              <a:rPr lang="en-US" sz="3200" dirty="0" err="1">
                <a:latin typeface="Helvetica" pitchFamily="34" charset="0"/>
              </a:rPr>
              <a:t>Vivamus</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iaculis</a:t>
            </a:r>
            <a:r>
              <a:rPr lang="en-US" sz="3200" dirty="0">
                <a:latin typeface="Helvetica" pitchFamily="34" charset="0"/>
              </a:rPr>
              <a:t> libero,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metus</a:t>
            </a:r>
            <a:r>
              <a:rPr lang="en-US" sz="3200" dirty="0">
                <a:latin typeface="Helvetica" pitchFamily="34" charset="0"/>
              </a:rPr>
              <a:t> </a:t>
            </a:r>
            <a:r>
              <a:rPr lang="en-US" sz="3200" dirty="0" err="1">
                <a:latin typeface="Helvetica" pitchFamily="34" charset="0"/>
              </a:rPr>
              <a:t>pharetra</a:t>
            </a:r>
            <a:r>
              <a:rPr lang="en-US" sz="3200" dirty="0">
                <a:latin typeface="Helvetica" pitchFamily="34" charset="0"/>
              </a:rPr>
              <a:t> a.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lacus, vitae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non. Class </a:t>
            </a:r>
            <a:r>
              <a:rPr lang="en-US" sz="3200" dirty="0" err="1">
                <a:latin typeface="Helvetica" pitchFamily="34" charset="0"/>
              </a:rPr>
              <a:t>aptent</a:t>
            </a:r>
            <a:r>
              <a:rPr lang="en-US" sz="3200" dirty="0">
                <a:latin typeface="Helvetica" pitchFamily="34" charset="0"/>
              </a:rPr>
              <a:t> </a:t>
            </a:r>
            <a:r>
              <a:rPr lang="en-US" sz="3200" dirty="0" err="1">
                <a:latin typeface="Helvetica" pitchFamily="34" charset="0"/>
              </a:rPr>
              <a:t>taciti</a:t>
            </a:r>
            <a:r>
              <a:rPr lang="en-US" sz="3200" dirty="0">
                <a:latin typeface="Helvetica" pitchFamily="34" charset="0"/>
              </a:rPr>
              <a:t> </a:t>
            </a:r>
            <a:r>
              <a:rPr lang="en-US" sz="3200" dirty="0" err="1">
                <a:latin typeface="Helvetica" pitchFamily="34" charset="0"/>
              </a:rPr>
              <a:t>sociosqu</a:t>
            </a:r>
            <a:r>
              <a:rPr lang="en-US" sz="3200" dirty="0">
                <a:latin typeface="Helvetica" pitchFamily="34" charset="0"/>
              </a:rPr>
              <a:t> ad </a:t>
            </a:r>
            <a:r>
              <a:rPr lang="en-US" sz="3200" dirty="0" err="1">
                <a:latin typeface="Helvetica" pitchFamily="34" charset="0"/>
              </a:rPr>
              <a:t>litora</a:t>
            </a:r>
            <a:r>
              <a:rPr lang="en-US" sz="3200" dirty="0">
                <a:latin typeface="Helvetica" pitchFamily="34" charset="0"/>
              </a:rPr>
              <a:t> </a:t>
            </a:r>
            <a:r>
              <a:rPr lang="en-US" sz="3200" dirty="0" err="1">
                <a:latin typeface="Helvetica" pitchFamily="34" charset="0"/>
              </a:rPr>
              <a:t>torquent</a:t>
            </a:r>
            <a:r>
              <a:rPr lang="en-US" sz="3200" dirty="0">
                <a:latin typeface="Helvetica" pitchFamily="34" charset="0"/>
              </a:rPr>
              <a:t> per </a:t>
            </a:r>
            <a:r>
              <a:rPr lang="en-US" sz="3200" dirty="0" err="1">
                <a:latin typeface="Helvetica" pitchFamily="34" charset="0"/>
              </a:rPr>
              <a:t>conubia</a:t>
            </a:r>
            <a:r>
              <a:rPr lang="en-US" sz="3200" dirty="0">
                <a:latin typeface="Helvetica" pitchFamily="34" charset="0"/>
              </a:rPr>
              <a:t> nostra, per </a:t>
            </a:r>
            <a:r>
              <a:rPr lang="en-US" sz="3200" dirty="0" err="1">
                <a:latin typeface="Helvetica" pitchFamily="34" charset="0"/>
              </a:rPr>
              <a:t>inceptos</a:t>
            </a:r>
            <a:r>
              <a:rPr lang="en-US" sz="3200" dirty="0">
                <a:latin typeface="Helvetica" pitchFamily="34" charset="0"/>
              </a:rPr>
              <a:t> </a:t>
            </a:r>
            <a:r>
              <a:rPr lang="en-US" sz="3200" dirty="0" err="1">
                <a:latin typeface="Helvetica" pitchFamily="34" charset="0"/>
              </a:rPr>
              <a:t>himenaeos</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fermentum</a:t>
            </a:r>
            <a:r>
              <a:rPr lang="en-US" sz="3200" dirty="0">
                <a:latin typeface="Helvetica" pitchFamily="34" charset="0"/>
              </a:rPr>
              <a:t> mi,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efficitur</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In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ligula, </a:t>
            </a:r>
            <a:r>
              <a:rPr lang="en-US" sz="3200" dirty="0" err="1">
                <a:latin typeface="Helvetica" pitchFamily="34" charset="0"/>
              </a:rPr>
              <a:t>sed</a:t>
            </a:r>
            <a:r>
              <a:rPr lang="en-US" sz="3200" dirty="0">
                <a:latin typeface="Helvetica" pitchFamily="34" charset="0"/>
              </a:rPr>
              <a:t> dictum ante </a:t>
            </a:r>
            <a:r>
              <a:rPr lang="en-US" sz="3200" dirty="0" err="1">
                <a:latin typeface="Helvetica" pitchFamily="34" charset="0"/>
              </a:rPr>
              <a:t>placerat</a:t>
            </a:r>
            <a:r>
              <a:rPr lang="en-US" sz="3200" dirty="0">
                <a:latin typeface="Helvetica" pitchFamily="34" charset="0"/>
              </a:rPr>
              <a:t> vitae. </a:t>
            </a:r>
            <a:r>
              <a:rPr lang="en-US" sz="3200" dirty="0" err="1">
                <a:latin typeface="Helvetica" pitchFamily="34" charset="0"/>
              </a:rPr>
              <a:t>Morbi</a:t>
            </a:r>
            <a:r>
              <a:rPr lang="en-US" sz="3200" dirty="0">
                <a:latin typeface="Helvetica" pitchFamily="34" charset="0"/>
              </a:rPr>
              <a:t> </a:t>
            </a:r>
            <a:r>
              <a:rPr lang="en-US" sz="3200" dirty="0" err="1">
                <a:latin typeface="Helvetica" pitchFamily="34" charset="0"/>
              </a:rPr>
              <a:t>euismod</a:t>
            </a:r>
            <a:r>
              <a:rPr lang="en-US" sz="3200" dirty="0">
                <a:latin typeface="Helvetica" pitchFamily="34" charset="0"/>
              </a:rPr>
              <a:t> </a:t>
            </a:r>
            <a:r>
              <a:rPr lang="en-US" sz="3200" dirty="0" err="1">
                <a:latin typeface="Helvetica" pitchFamily="34" charset="0"/>
              </a:rPr>
              <a:t>diam</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magna </a:t>
            </a:r>
            <a:r>
              <a:rPr lang="en-US" sz="3200" dirty="0" err="1">
                <a:latin typeface="Helvetica" pitchFamily="34" charset="0"/>
              </a:rPr>
              <a:t>pharetra</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ante ipsum </a:t>
            </a:r>
            <a:r>
              <a:rPr lang="en-US" sz="3200" dirty="0" err="1">
                <a:latin typeface="Helvetica" pitchFamily="34" charset="0"/>
              </a:rPr>
              <a:t>primis</a:t>
            </a:r>
            <a:r>
              <a:rPr lang="en-US" sz="3200" dirty="0">
                <a:latin typeface="Helvetica" pitchFamily="34" charset="0"/>
              </a:rPr>
              <a:t> in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luctus</a:t>
            </a:r>
            <a:r>
              <a:rPr lang="en-US" sz="3200" dirty="0">
                <a:latin typeface="Helvetica" pitchFamily="34" charset="0"/>
              </a:rPr>
              <a:t> et </a:t>
            </a:r>
            <a:r>
              <a:rPr lang="en-US" sz="3200" dirty="0" err="1">
                <a:latin typeface="Helvetica" pitchFamily="34" charset="0"/>
              </a:rPr>
              <a:t>ultrices</a:t>
            </a:r>
            <a:r>
              <a:rPr lang="en-US" sz="3200" dirty="0">
                <a:latin typeface="Helvetica" pitchFamily="34" charset="0"/>
              </a:rPr>
              <a:t> </a:t>
            </a:r>
            <a:r>
              <a:rPr lang="en-US" sz="3200" dirty="0" err="1">
                <a:latin typeface="Helvetica" pitchFamily="34" charset="0"/>
              </a:rPr>
              <a:t>posuere</a:t>
            </a:r>
            <a:r>
              <a:rPr lang="en-US" sz="3200" dirty="0">
                <a:latin typeface="Helvetica" pitchFamily="34" charset="0"/>
              </a:rPr>
              <a:t> </a:t>
            </a:r>
            <a:r>
              <a:rPr lang="en-US" sz="3200" dirty="0" err="1">
                <a:latin typeface="Helvetica" pitchFamily="34" charset="0"/>
              </a:rPr>
              <a:t>cubilia</a:t>
            </a:r>
            <a:r>
              <a:rPr lang="en-US" sz="3200" dirty="0">
                <a:latin typeface="Helvetica" pitchFamily="34" charset="0"/>
              </a:rPr>
              <a:t> </a:t>
            </a:r>
            <a:r>
              <a:rPr lang="en-US" sz="3200" dirty="0" err="1">
                <a:latin typeface="Helvetica" pitchFamily="34" charset="0"/>
              </a:rPr>
              <a:t>Curae</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viverra</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auctor</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et </a:t>
            </a:r>
            <a:r>
              <a:rPr lang="en-US" sz="3200" dirty="0" err="1">
                <a:latin typeface="Helvetica" pitchFamily="34" charset="0"/>
              </a:rPr>
              <a:t>ultrices</a:t>
            </a:r>
            <a:r>
              <a:rPr lang="en-US" sz="3200" dirty="0">
                <a:latin typeface="Helvetica" pitchFamily="34" charset="0"/>
              </a:rPr>
              <a:t> </a:t>
            </a:r>
            <a:r>
              <a:rPr lang="en-US" sz="3200" dirty="0" err="1">
                <a:latin typeface="Helvetica" pitchFamily="34" charset="0"/>
              </a:rPr>
              <a:t>odio</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eros</a:t>
            </a:r>
            <a:r>
              <a:rPr lang="en-US" sz="3200" dirty="0">
                <a:latin typeface="Helvetica" pitchFamily="34" charset="0"/>
              </a:rPr>
              <a:t>. </a:t>
            </a:r>
            <a:r>
              <a:rPr lang="en-US" sz="3200" dirty="0" err="1">
                <a:latin typeface="Helvetica" pitchFamily="34" charset="0"/>
              </a:rPr>
              <a:t>Cras</a:t>
            </a:r>
            <a:r>
              <a:rPr lang="en-US" sz="3200" dirty="0">
                <a:latin typeface="Helvetica" pitchFamily="34" charset="0"/>
              </a:rPr>
              <a:t> </a:t>
            </a:r>
            <a:r>
              <a:rPr lang="en-US" sz="3200" dirty="0" err="1">
                <a:latin typeface="Helvetica" pitchFamily="34" charset="0"/>
              </a:rPr>
              <a:t>pharetra</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eu</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interdum</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convallis</a:t>
            </a:r>
            <a:r>
              <a:rPr lang="en-US" sz="3200" dirty="0">
                <a:latin typeface="Helvetica" pitchFamily="34" charset="0"/>
              </a:rPr>
              <a:t> quam, vitae </a:t>
            </a:r>
            <a:r>
              <a:rPr lang="en-US" sz="3200" dirty="0" err="1">
                <a:latin typeface="Helvetica" pitchFamily="34" charset="0"/>
              </a:rPr>
              <a:t>accumsan</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non </a:t>
            </a:r>
            <a:r>
              <a:rPr lang="en-US" sz="3200" dirty="0" err="1">
                <a:latin typeface="Helvetica" pitchFamily="34" charset="0"/>
              </a:rPr>
              <a:t>erat</a:t>
            </a:r>
            <a:r>
              <a:rPr lang="en-US" sz="3200" dirty="0">
                <a:latin typeface="Helvetica" pitchFamily="34" charset="0"/>
              </a:rPr>
              <a:t> vitae ex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imperdiet</a:t>
            </a:r>
            <a:r>
              <a:rPr lang="en-US" sz="3200" dirty="0">
                <a:latin typeface="Helvetica" pitchFamily="34" charset="0"/>
              </a:rPr>
              <a:t> lacus porta id.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mi. </a:t>
            </a:r>
            <a:r>
              <a:rPr lang="en-US" sz="3200" dirty="0" err="1">
                <a:latin typeface="Helvetica" pitchFamily="34" charset="0"/>
              </a:rPr>
              <a:t>Etiam</a:t>
            </a:r>
            <a:r>
              <a:rPr lang="en-US" sz="3200" dirty="0">
                <a:latin typeface="Helvetica" pitchFamily="34" charset="0"/>
              </a:rPr>
              <a:t> </a:t>
            </a:r>
            <a:r>
              <a:rPr lang="en-US" sz="3200" dirty="0" err="1">
                <a:latin typeface="Helvetica" pitchFamily="34" charset="0"/>
              </a:rPr>
              <a:t>est</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vitae </a:t>
            </a:r>
            <a:r>
              <a:rPr lang="en-US" sz="3200" dirty="0" err="1">
                <a:latin typeface="Helvetica" pitchFamily="34" charset="0"/>
              </a:rPr>
              <a:t>scelerisque</a:t>
            </a:r>
            <a:r>
              <a:rPr lang="en-US" sz="3200" dirty="0">
                <a:latin typeface="Helvetica" pitchFamily="34" charset="0"/>
              </a:rPr>
              <a:t> </a:t>
            </a:r>
            <a:r>
              <a:rPr lang="en-US" sz="3200" dirty="0" err="1">
                <a:latin typeface="Helvetica" pitchFamily="34" charset="0"/>
              </a:rPr>
              <a:t>eget</a:t>
            </a:r>
            <a:r>
              <a:rPr lang="en-US" sz="3200" dirty="0">
                <a:latin typeface="Helvetica" pitchFamily="34" charset="0"/>
              </a:rPr>
              <a:t>, </a:t>
            </a:r>
            <a:r>
              <a:rPr lang="en-US" sz="3200" dirty="0" err="1">
                <a:latin typeface="Helvetica" pitchFamily="34" charset="0"/>
              </a:rPr>
              <a:t>rutrum</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ligula. </a:t>
            </a:r>
            <a:r>
              <a:rPr lang="en-US" sz="3200" dirty="0" err="1">
                <a:latin typeface="Helvetica" pitchFamily="34" charset="0"/>
              </a:rPr>
              <a:t>Donec</a:t>
            </a:r>
            <a:r>
              <a:rPr lang="en-US" sz="3200" dirty="0">
                <a:latin typeface="Helvetica" pitchFamily="34" charset="0"/>
              </a:rPr>
              <a:t> gravida </a:t>
            </a:r>
            <a:r>
              <a:rPr lang="en-US" sz="3200" dirty="0" err="1">
                <a:latin typeface="Helvetica" pitchFamily="34" charset="0"/>
              </a:rPr>
              <a:t>blandit</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dignissim</a:t>
            </a:r>
            <a:r>
              <a:rPr lang="en-US" sz="3200" dirty="0">
                <a:latin typeface="Helvetica" pitchFamily="34" charset="0"/>
              </a:rPr>
              <a:t>.</a:t>
            </a:r>
          </a:p>
          <a:p>
            <a:endParaRPr lang="en-US" sz="3200" dirty="0">
              <a:latin typeface="Helvetica" pitchFamily="34" charset="0"/>
            </a:endParaRPr>
          </a:p>
          <a:p>
            <a:r>
              <a:rPr lang="en-US" sz="3200" dirty="0" err="1">
                <a:latin typeface="Helvetica" pitchFamily="34" charset="0"/>
              </a:rPr>
              <a:t>Phasellus</a:t>
            </a:r>
            <a:r>
              <a:rPr lang="en-US" sz="3200" dirty="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Maecenas </a:t>
            </a:r>
            <a:r>
              <a:rPr lang="en-US" sz="3200" dirty="0" err="1">
                <a:latin typeface="Helvetica" pitchFamily="34" charset="0"/>
              </a:rPr>
              <a:t>vulputate</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Morbi</a:t>
            </a:r>
            <a:r>
              <a:rPr lang="en-US" sz="3200" dirty="0">
                <a:latin typeface="Helvetica" pitchFamily="34" charset="0"/>
              </a:rPr>
              <a:t> dictum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ac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ullamcorper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Donec</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ex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dolor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Nullam</a:t>
            </a:r>
            <a:r>
              <a:rPr lang="en-US" sz="3200" dirty="0">
                <a:latin typeface="Helvetica" pitchFamily="34" charset="0"/>
              </a:rPr>
              <a:t> id ipsum </a:t>
            </a:r>
            <a:r>
              <a:rPr lang="en-US" sz="3200" dirty="0" err="1">
                <a:latin typeface="Helvetica" pitchFamily="34" charset="0"/>
              </a:rPr>
              <a:t>massa</a:t>
            </a:r>
            <a:r>
              <a:rPr lang="en-US" sz="3200" dirty="0">
                <a:latin typeface="Helvetica" pitchFamily="34" charset="0"/>
              </a:rPr>
              <a:t>. Nam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ipsum </a:t>
            </a:r>
            <a:r>
              <a:rPr lang="en-US" sz="3200" dirty="0" err="1">
                <a:latin typeface="Helvetica" pitchFamily="34" charset="0"/>
              </a:rPr>
              <a:t>sed</a:t>
            </a:r>
            <a:r>
              <a:rPr lang="en-US" sz="3200" dirty="0">
                <a:latin typeface="Helvetica" pitchFamily="34" charset="0"/>
              </a:rPr>
              <a:t> lacus </a:t>
            </a:r>
            <a:r>
              <a:rPr lang="en-US" sz="3200" dirty="0" err="1">
                <a:latin typeface="Helvetica" pitchFamily="34" charset="0"/>
              </a:rPr>
              <a:t>egestas</a:t>
            </a:r>
            <a:r>
              <a:rPr lang="en-US" sz="3200" dirty="0">
                <a:latin typeface="Helvetica" pitchFamily="34" charset="0"/>
              </a:rPr>
              <a:t>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aliquet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dui, </a:t>
            </a:r>
            <a:r>
              <a:rPr lang="en-US" sz="3200" dirty="0" err="1">
                <a:latin typeface="Helvetica" pitchFamily="34" charset="0"/>
              </a:rPr>
              <a:t>fermentum</a:t>
            </a:r>
            <a:r>
              <a:rPr lang="en-US" sz="3200" dirty="0">
                <a:latin typeface="Helvetica" pitchFamily="34" charset="0"/>
              </a:rPr>
              <a:t> non ligula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ornare</a:t>
            </a:r>
            <a:r>
              <a:rPr lang="en-US" sz="3200" dirty="0">
                <a:latin typeface="Helvetica" pitchFamily="34" charset="0"/>
              </a:rPr>
              <a:t> ante. Nam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id, </a:t>
            </a:r>
            <a:r>
              <a:rPr lang="en-US" sz="3200" dirty="0" err="1">
                <a:latin typeface="Helvetica" pitchFamily="34" charset="0"/>
              </a:rPr>
              <a:t>vehicula</a:t>
            </a:r>
            <a:r>
              <a:rPr lang="en-US" sz="3200" dirty="0">
                <a:latin typeface="Helvetica" pitchFamily="34" charset="0"/>
              </a:rPr>
              <a:t>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porta </a:t>
            </a:r>
            <a:r>
              <a:rPr lang="en-US" sz="3200" dirty="0" err="1">
                <a:latin typeface="Helvetica" pitchFamily="34" charset="0"/>
              </a:rPr>
              <a:t>quis</a:t>
            </a:r>
            <a:r>
              <a:rPr lang="en-US" sz="3200" dirty="0">
                <a:latin typeface="Helvetica" pitchFamily="34" charset="0"/>
              </a:rPr>
              <a:t> magna in,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in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Nam </a:t>
            </a:r>
            <a:r>
              <a:rPr lang="en-US" sz="3200" dirty="0" err="1">
                <a:latin typeface="Helvetica" pitchFamily="34" charset="0"/>
              </a:rPr>
              <a:t>commodo</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ipsum in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 ex </a:t>
            </a:r>
            <a:r>
              <a:rPr lang="en-US" sz="3200" dirty="0" err="1">
                <a:latin typeface="Helvetica" pitchFamily="34" charset="0"/>
              </a:rPr>
              <a:t>quis</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bibendum</a:t>
            </a:r>
            <a:r>
              <a:rPr lang="en-US" sz="3200" dirty="0">
                <a:latin typeface="Helvetica" pitchFamily="34" charset="0"/>
              </a:rPr>
              <a:t>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semper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magna </a:t>
            </a:r>
            <a:r>
              <a:rPr lang="en-US" sz="3200" dirty="0" err="1">
                <a:latin typeface="Helvetica" pitchFamily="34" charset="0"/>
              </a:rPr>
              <a:t>fringilla</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libero </a:t>
            </a:r>
            <a:r>
              <a:rPr lang="en-US" sz="3200" dirty="0" err="1">
                <a:latin typeface="Helvetica" pitchFamily="34" charset="0"/>
              </a:rPr>
              <a:t>ultrices</a:t>
            </a:r>
            <a:r>
              <a:rPr lang="en-US" sz="3200" dirty="0">
                <a:latin typeface="Helvetica" pitchFamily="34" charset="0"/>
              </a:rPr>
              <a:t>.</a:t>
            </a:r>
          </a:p>
        </p:txBody>
      </p:sp>
      <p:pic>
        <p:nvPicPr>
          <p:cNvPr id="11" name="Picture 10" descr="highGrangerCausal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9507200"/>
            <a:ext cx="14020800" cy="7415482"/>
          </a:xfrm>
          <a:prstGeom prst="rect">
            <a:avLst/>
          </a:prstGeom>
        </p:spPr>
      </p:pic>
    </p:spTree>
    <p:extLst>
      <p:ext uri="{BB962C8B-B14F-4D97-AF65-F5344CB8AC3E}">
        <p14:creationId xmlns:p14="http://schemas.microsoft.com/office/powerpoint/2010/main" val="192530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TotalTime>
  <Words>1489</Words>
  <Application>Microsoft Macintosh PowerPoint</Application>
  <PresentationFormat>Custom</PresentationFormat>
  <Paragraphs>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Colby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Gimond</dc:creator>
  <cp:lastModifiedBy>Iavor</cp:lastModifiedBy>
  <cp:revision>10</cp:revision>
  <dcterms:created xsi:type="dcterms:W3CDTF">2014-04-08T13:46:32Z</dcterms:created>
  <dcterms:modified xsi:type="dcterms:W3CDTF">2016-04-12T16:05:43Z</dcterms:modified>
</cp:coreProperties>
</file>