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8404800"/>
  <p:notesSz cx="6858000" cy="9144000"/>
  <p:defaultText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0256" autoAdjust="0"/>
  </p:normalViewPr>
  <p:slideViewPr>
    <p:cSldViewPr>
      <p:cViewPr>
        <p:scale>
          <a:sx n="35" d="100"/>
          <a:sy n="35" d="100"/>
        </p:scale>
        <p:origin x="832" y="2408"/>
      </p:cViewPr>
      <p:guideLst>
        <p:guide orient="horz" pos="12096"/>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A03865-F39E-584D-B4D3-C0E845DEEA5F}" type="datetimeFigureOut">
              <a:rPr lang="en-US" smtClean="0"/>
              <a:t>4/14/16</a:t>
            </a:fld>
            <a:endParaRPr lang="en-US"/>
          </a:p>
        </p:txBody>
      </p:sp>
      <p:sp>
        <p:nvSpPr>
          <p:cNvPr id="4" name="Slide Image Placeholder 3"/>
          <p:cNvSpPr>
            <a:spLocks noGrp="1" noRot="1" noChangeAspect="1"/>
          </p:cNvSpPr>
          <p:nvPr>
            <p:ph type="sldImg" idx="2"/>
          </p:nvPr>
        </p:nvSpPr>
        <p:spPr>
          <a:xfrm>
            <a:off x="1470025" y="685800"/>
            <a:ext cx="39179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A65090-3639-E942-9EF6-313A2EA4F549}" type="slidenum">
              <a:rPr lang="en-US" smtClean="0"/>
              <a:t>‹#›</a:t>
            </a:fld>
            <a:endParaRPr lang="en-US"/>
          </a:p>
        </p:txBody>
      </p:sp>
    </p:spTree>
    <p:extLst>
      <p:ext uri="{BB962C8B-B14F-4D97-AF65-F5344CB8AC3E}">
        <p14:creationId xmlns:p14="http://schemas.microsoft.com/office/powerpoint/2010/main" val="1134438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65090-3639-E942-9EF6-313A2EA4F549}" type="slidenum">
              <a:rPr lang="en-US" smtClean="0"/>
              <a:t>1</a:t>
            </a:fld>
            <a:endParaRPr lang="en-US"/>
          </a:p>
        </p:txBody>
      </p:sp>
    </p:spTree>
    <p:extLst>
      <p:ext uri="{BB962C8B-B14F-4D97-AF65-F5344CB8AC3E}">
        <p14:creationId xmlns:p14="http://schemas.microsoft.com/office/powerpoint/2010/main" val="3437323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1930383"/>
            <a:ext cx="37307520" cy="823214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21762720"/>
            <a:ext cx="30723840" cy="981456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C253B7-7725-45E2-85A7-ECFFAB05BAA7}"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4198893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C253B7-7725-45E2-85A7-ECFFAB05BAA7}"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2083565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8614416"/>
            <a:ext cx="47404018" cy="1834984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8614416"/>
            <a:ext cx="141480542" cy="1834984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C253B7-7725-45E2-85A7-ECFFAB05BAA7}"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168557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C253B7-7725-45E2-85A7-ECFFAB05BAA7}"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1618734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4678643"/>
            <a:ext cx="37307520" cy="7627620"/>
          </a:xfrm>
        </p:spPr>
        <p:txBody>
          <a:bodyPr anchor="t"/>
          <a:lstStyle>
            <a:lvl1pPr algn="l">
              <a:defRPr sz="206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6277596"/>
            <a:ext cx="37307520" cy="8401047"/>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C253B7-7725-45E2-85A7-ECFFAB05BAA7}"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2695156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50184056"/>
            <a:ext cx="94442280" cy="141928847"/>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50184056"/>
            <a:ext cx="94442280" cy="141928847"/>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C253B7-7725-45E2-85A7-ECFFAB05BAA7}" type="datetimeFigureOut">
              <a:rPr lang="en-US" smtClean="0"/>
              <a:t>4/14/16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414577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537973"/>
            <a:ext cx="39502080" cy="6400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8596633"/>
            <a:ext cx="19392902" cy="3582667"/>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94560" y="12179300"/>
            <a:ext cx="19392902" cy="22127213"/>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8596633"/>
            <a:ext cx="19400520" cy="3582667"/>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2296122" y="12179300"/>
            <a:ext cx="19400520" cy="22127213"/>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C253B7-7725-45E2-85A7-ECFFAB05BAA7}" type="datetimeFigureOut">
              <a:rPr lang="en-US" smtClean="0"/>
              <a:t>4/14/16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349582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C253B7-7725-45E2-85A7-ECFFAB05BAA7}" type="datetimeFigureOut">
              <a:rPr lang="en-US" smtClean="0"/>
              <a:t>4/14/16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2284869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253B7-7725-45E2-85A7-ECFFAB05BAA7}" type="datetimeFigureOut">
              <a:rPr lang="en-US" smtClean="0"/>
              <a:t>4/14/16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99821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529080"/>
            <a:ext cx="14439902" cy="6507480"/>
          </a:xfrm>
        </p:spPr>
        <p:txBody>
          <a:bodyPr anchor="b"/>
          <a:lstStyle>
            <a:lvl1pPr algn="l">
              <a:defRPr sz="10300" b="1"/>
            </a:lvl1pPr>
          </a:lstStyle>
          <a:p>
            <a:r>
              <a:rPr lang="en-US" smtClean="0"/>
              <a:t>Click to edit Master title style</a:t>
            </a:r>
            <a:endParaRPr lang="en-US"/>
          </a:p>
        </p:txBody>
      </p:sp>
      <p:sp>
        <p:nvSpPr>
          <p:cNvPr id="3" name="Content Placeholder 2"/>
          <p:cNvSpPr>
            <a:spLocks noGrp="1"/>
          </p:cNvSpPr>
          <p:nvPr>
            <p:ph idx="1"/>
          </p:nvPr>
        </p:nvSpPr>
        <p:spPr>
          <a:xfrm>
            <a:off x="17160240" y="1529083"/>
            <a:ext cx="24536400" cy="32777433"/>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8036563"/>
            <a:ext cx="14439902" cy="26269953"/>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C253B7-7725-45E2-85A7-ECFFAB05BAA7}" type="datetimeFigureOut">
              <a:rPr lang="en-US" smtClean="0"/>
              <a:t>4/14/16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218165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6883360"/>
            <a:ext cx="26334720" cy="3173733"/>
          </a:xfrm>
        </p:spPr>
        <p:txBody>
          <a:bodyPr anchor="b"/>
          <a:lstStyle>
            <a:lvl1pPr algn="l">
              <a:defRPr sz="10300" b="1"/>
            </a:lvl1pPr>
          </a:lstStyle>
          <a:p>
            <a:r>
              <a:rPr lang="en-US" smtClean="0"/>
              <a:t>Click to edit Master title style</a:t>
            </a:r>
            <a:endParaRPr lang="en-US"/>
          </a:p>
        </p:txBody>
      </p:sp>
      <p:sp>
        <p:nvSpPr>
          <p:cNvPr id="3" name="Picture Placeholder 2"/>
          <p:cNvSpPr>
            <a:spLocks noGrp="1"/>
          </p:cNvSpPr>
          <p:nvPr>
            <p:ph type="pic" idx="1"/>
          </p:nvPr>
        </p:nvSpPr>
        <p:spPr>
          <a:xfrm>
            <a:off x="8602982" y="3431540"/>
            <a:ext cx="26334720" cy="2304288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endParaRPr lang="en-US"/>
          </a:p>
        </p:txBody>
      </p:sp>
      <p:sp>
        <p:nvSpPr>
          <p:cNvPr id="4" name="Text Placeholder 3"/>
          <p:cNvSpPr>
            <a:spLocks noGrp="1"/>
          </p:cNvSpPr>
          <p:nvPr>
            <p:ph type="body" sz="half" idx="2"/>
          </p:nvPr>
        </p:nvSpPr>
        <p:spPr>
          <a:xfrm>
            <a:off x="8602982" y="30057093"/>
            <a:ext cx="26334720" cy="4507227"/>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C253B7-7725-45E2-85A7-ECFFAB05BAA7}" type="datetimeFigureOut">
              <a:rPr lang="en-US" smtClean="0"/>
              <a:t>4/14/16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21883524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537973"/>
            <a:ext cx="39502080" cy="6400800"/>
          </a:xfrm>
          <a:prstGeom prst="rect">
            <a:avLst/>
          </a:prstGeom>
        </p:spPr>
        <p:txBody>
          <a:bodyPr vert="horz" lIns="470258" tIns="235129" rIns="470258" bIns="23512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8961123"/>
            <a:ext cx="39502080" cy="25345393"/>
          </a:xfrm>
          <a:prstGeom prst="rect">
            <a:avLst/>
          </a:prstGeom>
        </p:spPr>
        <p:txBody>
          <a:bodyPr vert="horz" lIns="470258" tIns="235129" rIns="470258" bIns="23512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5595563"/>
            <a:ext cx="10241280" cy="2044700"/>
          </a:xfrm>
          <a:prstGeom prst="rect">
            <a:avLst/>
          </a:prstGeom>
        </p:spPr>
        <p:txBody>
          <a:bodyPr vert="horz" lIns="470258" tIns="235129" rIns="470258" bIns="235129" rtlCol="0" anchor="ctr"/>
          <a:lstStyle>
            <a:lvl1pPr algn="l">
              <a:defRPr sz="6200">
                <a:solidFill>
                  <a:schemeClr val="tx1">
                    <a:tint val="75000"/>
                  </a:schemeClr>
                </a:solidFill>
              </a:defRPr>
            </a:lvl1pPr>
          </a:lstStyle>
          <a:p>
            <a:fld id="{85C253B7-7725-45E2-85A7-ECFFAB05BAA7}" type="datetimeFigureOut">
              <a:rPr lang="en-US" smtClean="0"/>
              <a:t>4/14/16</a:t>
            </a:fld>
            <a:endParaRPr lang="en-US"/>
          </a:p>
        </p:txBody>
      </p:sp>
      <p:sp>
        <p:nvSpPr>
          <p:cNvPr id="5" name="Footer Placeholder 4"/>
          <p:cNvSpPr>
            <a:spLocks noGrp="1"/>
          </p:cNvSpPr>
          <p:nvPr>
            <p:ph type="ftr" sz="quarter" idx="3"/>
          </p:nvPr>
        </p:nvSpPr>
        <p:spPr>
          <a:xfrm>
            <a:off x="14996160" y="35595563"/>
            <a:ext cx="13898880" cy="2044700"/>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5595563"/>
            <a:ext cx="10241280" cy="2044700"/>
          </a:xfrm>
          <a:prstGeom prst="rect">
            <a:avLst/>
          </a:prstGeom>
        </p:spPr>
        <p:txBody>
          <a:bodyPr vert="horz" lIns="470258" tIns="235129" rIns="470258" bIns="235129" rtlCol="0" anchor="ctr"/>
          <a:lstStyle>
            <a:lvl1pPr algn="r">
              <a:defRPr sz="6200">
                <a:solidFill>
                  <a:schemeClr val="tx1">
                    <a:tint val="75000"/>
                  </a:schemeClr>
                </a:solidFill>
              </a:defRPr>
            </a:lvl1pPr>
          </a:lstStyle>
          <a:p>
            <a:fld id="{07DCDF07-851C-4DD2-BDF8-692F7B755055}" type="slidenum">
              <a:rPr lang="en-US" smtClean="0"/>
              <a:t>‹#›</a:t>
            </a:fld>
            <a:endParaRPr lang="en-US"/>
          </a:p>
        </p:txBody>
      </p:sp>
    </p:spTree>
    <p:extLst>
      <p:ext uri="{BB962C8B-B14F-4D97-AF65-F5344CB8AC3E}">
        <p14:creationId xmlns:p14="http://schemas.microsoft.com/office/powerpoint/2010/main" val="304453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2576"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4702576" rtl="0" eaLnBrk="1" latinLnBrk="0" hangingPunct="1">
        <a:spcBef>
          <a:spcPct val="20000"/>
        </a:spcBef>
        <a:buFont typeface="Arial" panose="020B0604020202020204" pitchFamily="34" charset="0"/>
        <a:buChar char="•"/>
        <a:defRPr sz="16500" kern="1200">
          <a:solidFill>
            <a:schemeClr val="tx1"/>
          </a:solidFill>
          <a:latin typeface="+mn-lt"/>
          <a:ea typeface="+mn-ea"/>
          <a:cs typeface="+mn-cs"/>
        </a:defRPr>
      </a:lvl1pPr>
      <a:lvl2pPr marL="3820843" indent="-1469555" algn="l" defTabSz="4702576" rtl="0" eaLnBrk="1" latinLnBrk="0" hangingPunct="1">
        <a:spcBef>
          <a:spcPct val="20000"/>
        </a:spcBef>
        <a:buFont typeface="Arial" panose="020B0604020202020204" pitchFamily="34" charset="0"/>
        <a:buChar char="–"/>
        <a:defRPr sz="14400" kern="1200">
          <a:solidFill>
            <a:schemeClr val="tx1"/>
          </a:solidFill>
          <a:latin typeface="+mn-lt"/>
          <a:ea typeface="+mn-ea"/>
          <a:cs typeface="+mn-cs"/>
        </a:defRPr>
      </a:lvl2pPr>
      <a:lvl3pPr marL="5878220" indent="-1175644" algn="l" defTabSz="4702576" rtl="0" eaLnBrk="1" latinLnBrk="0" hangingPunct="1">
        <a:spcBef>
          <a:spcPct val="20000"/>
        </a:spcBef>
        <a:buFont typeface="Arial" panose="020B0604020202020204" pitchFamily="34" charset="0"/>
        <a:buChar char="•"/>
        <a:defRPr sz="12300" kern="1200">
          <a:solidFill>
            <a:schemeClr val="tx1"/>
          </a:solidFill>
          <a:latin typeface="+mn-lt"/>
          <a:ea typeface="+mn-ea"/>
          <a:cs typeface="+mn-cs"/>
        </a:defRPr>
      </a:lvl3pPr>
      <a:lvl4pPr marL="8229509"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4pPr>
      <a:lvl5pPr marL="10580797"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5pPr>
      <a:lvl6pPr marL="12932085"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6pPr>
      <a:lvl7pPr marL="15283373"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7pPr>
      <a:lvl8pPr marL="17634661"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8pPr>
      <a:lvl9pPr marL="19985949"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9pPr>
    </p:bodyStyle>
    <p:other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0565" y="2438400"/>
            <a:ext cx="8305800" cy="4213810"/>
          </a:xfrm>
          <a:prstGeom prst="rect">
            <a:avLst/>
          </a:prstGeom>
        </p:spPr>
      </p:pic>
      <p:sp>
        <p:nvSpPr>
          <p:cNvPr id="5" name="TextBox 4"/>
          <p:cNvSpPr txBox="1"/>
          <p:nvPr/>
        </p:nvSpPr>
        <p:spPr>
          <a:xfrm>
            <a:off x="12877800" y="762000"/>
            <a:ext cx="27127200" cy="3046988"/>
          </a:xfrm>
          <a:prstGeom prst="rect">
            <a:avLst/>
          </a:prstGeom>
          <a:noFill/>
        </p:spPr>
        <p:txBody>
          <a:bodyPr wrap="square" rtlCol="0">
            <a:spAutoFit/>
          </a:bodyPr>
          <a:lstStyle/>
          <a:p>
            <a:pPr algn="ctr"/>
            <a:r>
              <a:rPr lang="en-US" sz="9600" dirty="0"/>
              <a:t>Using Adaptive Frequency Granger Causality To Infer Cell Topology in the Circadian Clock </a:t>
            </a:r>
            <a:endParaRPr lang="en-US" sz="9600" dirty="0">
              <a:latin typeface="Helvetica" pitchFamily="34" charset="0"/>
            </a:endParaRPr>
          </a:p>
        </p:txBody>
      </p:sp>
      <p:sp>
        <p:nvSpPr>
          <p:cNvPr id="6" name="TextBox 5"/>
          <p:cNvSpPr txBox="1"/>
          <p:nvPr/>
        </p:nvSpPr>
        <p:spPr>
          <a:xfrm>
            <a:off x="12877800" y="4038600"/>
            <a:ext cx="27127200" cy="1200329"/>
          </a:xfrm>
          <a:prstGeom prst="rect">
            <a:avLst/>
          </a:prstGeom>
          <a:noFill/>
        </p:spPr>
        <p:txBody>
          <a:bodyPr wrap="square" rtlCol="0">
            <a:spAutoFit/>
          </a:bodyPr>
          <a:lstStyle/>
          <a:p>
            <a:pPr algn="ctr"/>
            <a:r>
              <a:rPr lang="en-US" sz="7200" dirty="0" smtClean="0">
                <a:latin typeface="Helvetica" pitchFamily="34" charset="0"/>
              </a:rPr>
              <a:t>V. </a:t>
            </a:r>
            <a:r>
              <a:rPr lang="en-US" sz="7200" dirty="0" err="1" smtClean="0">
                <a:latin typeface="Helvetica" pitchFamily="34" charset="0"/>
              </a:rPr>
              <a:t>Esli</a:t>
            </a:r>
            <a:r>
              <a:rPr lang="en-US" sz="7200" dirty="0" smtClean="0">
                <a:latin typeface="Helvetica" pitchFamily="34" charset="0"/>
              </a:rPr>
              <a:t> Tovar ‘16, </a:t>
            </a:r>
            <a:r>
              <a:rPr lang="en-US" sz="7200" dirty="0" err="1" smtClean="0">
                <a:latin typeface="Helvetica" pitchFamily="34" charset="0"/>
              </a:rPr>
              <a:t>Iavor</a:t>
            </a:r>
            <a:r>
              <a:rPr lang="en-US" sz="7200" dirty="0" smtClean="0">
                <a:latin typeface="Helvetica" pitchFamily="34" charset="0"/>
              </a:rPr>
              <a:t> V. </a:t>
            </a:r>
            <a:r>
              <a:rPr lang="en-US" sz="7200" dirty="0" err="1" smtClean="0">
                <a:latin typeface="Helvetica" pitchFamily="34" charset="0"/>
              </a:rPr>
              <a:t>Dekov</a:t>
            </a:r>
            <a:r>
              <a:rPr lang="en-US" sz="7200" dirty="0" smtClean="0">
                <a:latin typeface="Helvetica" pitchFamily="34" charset="0"/>
              </a:rPr>
              <a:t> ‘16, Stephanie R. Taylor</a:t>
            </a:r>
            <a:endParaRPr lang="en-US" sz="7200" dirty="0">
              <a:latin typeface="Helvetica" pitchFamily="34" charset="0"/>
            </a:endParaRPr>
          </a:p>
        </p:txBody>
      </p:sp>
      <p:sp>
        <p:nvSpPr>
          <p:cNvPr id="7" name="TextBox 6"/>
          <p:cNvSpPr txBox="1"/>
          <p:nvPr/>
        </p:nvSpPr>
        <p:spPr>
          <a:xfrm>
            <a:off x="12877800" y="5486400"/>
            <a:ext cx="27127200" cy="1200329"/>
          </a:xfrm>
          <a:prstGeom prst="rect">
            <a:avLst/>
          </a:prstGeom>
          <a:noFill/>
        </p:spPr>
        <p:txBody>
          <a:bodyPr wrap="square" rtlCol="0">
            <a:spAutoFit/>
          </a:bodyPr>
          <a:lstStyle/>
          <a:p>
            <a:pPr algn="ctr"/>
            <a:r>
              <a:rPr lang="en-US" sz="7200" dirty="0" smtClean="0">
                <a:latin typeface="Helvetica" pitchFamily="34" charset="0"/>
              </a:rPr>
              <a:t>Computer Science Department, Colby College, Waterville, ME</a:t>
            </a:r>
            <a:endParaRPr lang="en-US" sz="7200" dirty="0">
              <a:latin typeface="Helvetica" pitchFamily="34" charset="0"/>
            </a:endParaRPr>
          </a:p>
        </p:txBody>
      </p:sp>
      <p:sp>
        <p:nvSpPr>
          <p:cNvPr id="8" name="TextBox 7"/>
          <p:cNvSpPr txBox="1"/>
          <p:nvPr/>
        </p:nvSpPr>
        <p:spPr>
          <a:xfrm>
            <a:off x="1600200" y="7765473"/>
            <a:ext cx="13258800" cy="11664734"/>
          </a:xfrm>
          <a:prstGeom prst="rect">
            <a:avLst/>
          </a:prstGeom>
          <a:noFill/>
        </p:spPr>
        <p:txBody>
          <a:bodyPr wrap="square" rtlCol="0">
            <a:spAutoFit/>
          </a:bodyPr>
          <a:lstStyle/>
          <a:p>
            <a:pPr algn="ctr"/>
            <a:r>
              <a:rPr lang="en-US" sz="7200" dirty="0" smtClean="0">
                <a:latin typeface="Helvetica" pitchFamily="34" charset="0"/>
              </a:rPr>
              <a:t>Introduction</a:t>
            </a:r>
          </a:p>
          <a:p>
            <a:pPr algn="ctr"/>
            <a:endParaRPr lang="en-US" sz="3200" dirty="0">
              <a:latin typeface="Helvetica" pitchFamily="34" charset="0"/>
            </a:endParaRPr>
          </a:p>
          <a:p>
            <a:pPr eaLnBrk="0" hangingPunct="0">
              <a:defRPr/>
            </a:pPr>
            <a:r>
              <a:rPr lang="en-US" sz="3200" dirty="0"/>
              <a:t>The </a:t>
            </a:r>
            <a:r>
              <a:rPr lang="en-US" sz="3200" dirty="0" err="1"/>
              <a:t>suprachiasmatic</a:t>
            </a:r>
            <a:r>
              <a:rPr lang="en-US" sz="3200" dirty="0"/>
              <a:t> nucleus (SCN) of the mammalian brain controls sleep cycles, digestive activity, physical activity, hormone levels and more. The SCN has about 20,000 neurons and scientists have tried to map out how they are connected using different methods. The Granger Causality method has been traditionally used to infer connections in other systems. However, Granger Causality is highly reliant on the assumption that time series are stationary, thus it is not suitable for inferring connections in the SCN because gene expression data from the circadian system has a highly non-stationary nature. Recently, computational biologists have adapted the Granger Causality method to account for this property of gene expression data, creating the Adaptive Frequency Granger Causality (AFGC) method. In the original publication, AFGC was tested on synthetic data only. We have implemented AFGC and tested it on 649 SCN cells to determine how well this new method performs on real data. Our results suggest that AFGC may not be suitable for these data</a:t>
            </a:r>
            <a:r>
              <a:rPr lang="en-US" sz="3200" dirty="0" smtClean="0"/>
              <a:t>.</a:t>
            </a:r>
          </a:p>
          <a:p>
            <a:pPr eaLnBrk="0" hangingPunct="0">
              <a:defRPr/>
            </a:pPr>
            <a:endParaRPr lang="en-US" sz="3200" dirty="0"/>
          </a:p>
          <a:p>
            <a:pPr algn="ctr" eaLnBrk="0" hangingPunct="0">
              <a:defRPr/>
            </a:pPr>
            <a:r>
              <a:rPr lang="en-US" sz="7200" dirty="0" smtClean="0">
                <a:latin typeface="Helvetica"/>
                <a:cs typeface="Helvetica"/>
              </a:rPr>
              <a:t>Explaining </a:t>
            </a:r>
            <a:r>
              <a:rPr lang="en-US" sz="7200" dirty="0" smtClean="0">
                <a:latin typeface="Helvetica"/>
                <a:cs typeface="Helvetica"/>
              </a:rPr>
              <a:t>Granger Causality</a:t>
            </a:r>
            <a:endParaRPr lang="en-US" sz="7200" dirty="0" smtClean="0">
              <a:latin typeface="Helvetica"/>
              <a:cs typeface="Helvetica"/>
            </a:endParaRPr>
          </a:p>
          <a:p>
            <a:pPr eaLnBrk="0" hangingPunct="0">
              <a:defRPr/>
            </a:pPr>
            <a:endParaRPr lang="en-US" sz="3200" dirty="0" smtClean="0">
              <a:latin typeface="Calibri"/>
              <a:cs typeface="Calibri"/>
            </a:endParaRPr>
          </a:p>
          <a:p>
            <a:pPr eaLnBrk="0" hangingPunct="0">
              <a:defRPr/>
            </a:pPr>
            <a:endParaRPr lang="en-US" sz="3200" dirty="0">
              <a:latin typeface="Calibri"/>
              <a:cs typeface="Calibri"/>
            </a:endParaRPr>
          </a:p>
        </p:txBody>
      </p:sp>
      <p:sp>
        <p:nvSpPr>
          <p:cNvPr id="9" name="TextBox 8"/>
          <p:cNvSpPr txBox="1"/>
          <p:nvPr/>
        </p:nvSpPr>
        <p:spPr>
          <a:xfrm>
            <a:off x="15621000" y="7751618"/>
            <a:ext cx="13258800" cy="10679848"/>
          </a:xfrm>
          <a:prstGeom prst="rect">
            <a:avLst/>
          </a:prstGeom>
          <a:noFill/>
        </p:spPr>
        <p:txBody>
          <a:bodyPr wrap="square" rtlCol="0">
            <a:spAutoFit/>
          </a:bodyPr>
          <a:lstStyle/>
          <a:p>
            <a:pPr algn="ctr"/>
            <a:r>
              <a:rPr lang="en-US" sz="7200" dirty="0" smtClean="0">
                <a:latin typeface="Helvetica" pitchFamily="34" charset="0"/>
              </a:rPr>
              <a:t>Data</a:t>
            </a:r>
            <a:endParaRPr lang="en-US" sz="7200" dirty="0" smtClean="0">
              <a:latin typeface="Helvetica" pitchFamily="34" charset="0"/>
            </a:endParaRPr>
          </a:p>
          <a:p>
            <a:endParaRPr lang="en-US" sz="3200" dirty="0">
              <a:latin typeface="Helvetica" pitchFamily="34" charset="0"/>
            </a:endParaRPr>
          </a:p>
          <a:p>
            <a:r>
              <a:rPr lang="en-US" sz="3200" dirty="0" err="1">
                <a:latin typeface="Helvetica" pitchFamily="34" charset="0"/>
              </a:rPr>
              <a:t>Phasellus</a:t>
            </a:r>
            <a:r>
              <a:rPr lang="en-US" sz="3200" dirty="0">
                <a:latin typeface="Helvetica" pitchFamily="34" charset="0"/>
              </a:rPr>
              <a:t> </a:t>
            </a:r>
            <a:r>
              <a:rPr lang="en-US" sz="3200" dirty="0" err="1">
                <a:latin typeface="Helvetica" pitchFamily="34" charset="0"/>
              </a:rPr>
              <a:t>pretium</a:t>
            </a:r>
            <a:r>
              <a:rPr lang="en-US" sz="3200" dirty="0">
                <a:latin typeface="Helvetica" pitchFamily="34" charset="0"/>
              </a:rPr>
              <a:t> </a:t>
            </a:r>
            <a:r>
              <a:rPr lang="en-US" sz="3200" dirty="0" err="1">
                <a:latin typeface="Helvetica" pitchFamily="34" charset="0"/>
              </a:rPr>
              <a:t>pulvinar</a:t>
            </a:r>
            <a:r>
              <a:rPr lang="en-US" sz="3200" dirty="0">
                <a:latin typeface="Helvetica" pitchFamily="34" charset="0"/>
              </a:rPr>
              <a:t> </a:t>
            </a:r>
            <a:r>
              <a:rPr lang="en-US" sz="3200" dirty="0" err="1">
                <a:latin typeface="Helvetica" pitchFamily="34" charset="0"/>
              </a:rPr>
              <a:t>vulputate</a:t>
            </a:r>
            <a:r>
              <a:rPr lang="en-US" sz="3200" dirty="0">
                <a:latin typeface="Helvetica" pitchFamily="34" charset="0"/>
              </a:rPr>
              <a:t>. Maecenas </a:t>
            </a:r>
            <a:r>
              <a:rPr lang="en-US" sz="3200" dirty="0" err="1">
                <a:latin typeface="Helvetica" pitchFamily="34" charset="0"/>
              </a:rPr>
              <a:t>vulputate</a:t>
            </a:r>
            <a:r>
              <a:rPr lang="en-US" sz="3200" dirty="0">
                <a:latin typeface="Helvetica" pitchFamily="34" charset="0"/>
              </a:rPr>
              <a:t> </a:t>
            </a:r>
            <a:r>
              <a:rPr lang="en-US" sz="3200" dirty="0" err="1">
                <a:latin typeface="Helvetica" pitchFamily="34" charset="0"/>
              </a:rPr>
              <a:t>consequat</a:t>
            </a:r>
            <a:r>
              <a:rPr lang="en-US" sz="3200" dirty="0">
                <a:latin typeface="Helvetica" pitchFamily="34" charset="0"/>
              </a:rPr>
              <a:t> </a:t>
            </a:r>
            <a:r>
              <a:rPr lang="en-US" sz="3200" dirty="0" err="1">
                <a:latin typeface="Helvetica" pitchFamily="34" charset="0"/>
              </a:rPr>
              <a:t>tempor</a:t>
            </a:r>
            <a:r>
              <a:rPr lang="en-US" sz="3200" dirty="0">
                <a:latin typeface="Helvetica" pitchFamily="34" charset="0"/>
              </a:rPr>
              <a:t>. </a:t>
            </a:r>
            <a:r>
              <a:rPr lang="en-US" sz="3200" dirty="0" err="1">
                <a:latin typeface="Helvetica" pitchFamily="34" charset="0"/>
              </a:rPr>
              <a:t>Morbi</a:t>
            </a:r>
            <a:r>
              <a:rPr lang="en-US" sz="3200" dirty="0">
                <a:latin typeface="Helvetica" pitchFamily="34" charset="0"/>
              </a:rPr>
              <a:t> dictum </a:t>
            </a:r>
            <a:r>
              <a:rPr lang="en-US" sz="3200" dirty="0" err="1">
                <a:latin typeface="Helvetica" pitchFamily="34" charset="0"/>
              </a:rPr>
              <a:t>venenatis</a:t>
            </a:r>
            <a:r>
              <a:rPr lang="en-US" sz="3200" dirty="0">
                <a:latin typeface="Helvetica" pitchFamily="34" charset="0"/>
              </a:rPr>
              <a:t> </a:t>
            </a:r>
            <a:r>
              <a:rPr lang="en-US" sz="3200" dirty="0" err="1">
                <a:latin typeface="Helvetica" pitchFamily="34" charset="0"/>
              </a:rPr>
              <a:t>turpis</a:t>
            </a:r>
            <a:r>
              <a:rPr lang="en-US" sz="3200" dirty="0">
                <a:latin typeface="Helvetica" pitchFamily="34" charset="0"/>
              </a:rPr>
              <a:t>, ac </a:t>
            </a:r>
            <a:r>
              <a:rPr lang="en-US" sz="3200" dirty="0" err="1">
                <a:latin typeface="Helvetica" pitchFamily="34" charset="0"/>
              </a:rPr>
              <a:t>elementum</a:t>
            </a:r>
            <a:r>
              <a:rPr lang="en-US" sz="3200" dirty="0">
                <a:latin typeface="Helvetica" pitchFamily="34" charset="0"/>
              </a:rPr>
              <a:t> </a:t>
            </a:r>
            <a:r>
              <a:rPr lang="en-US" sz="3200" dirty="0" err="1">
                <a:latin typeface="Helvetica" pitchFamily="34" charset="0"/>
              </a:rPr>
              <a:t>sem</a:t>
            </a:r>
            <a:r>
              <a:rPr lang="en-US" sz="3200" dirty="0">
                <a:latin typeface="Helvetica" pitchFamily="34" charset="0"/>
              </a:rPr>
              <a:t> </a:t>
            </a:r>
            <a:r>
              <a:rPr lang="en-US" sz="3200" dirty="0" err="1">
                <a:latin typeface="Helvetica" pitchFamily="34" charset="0"/>
              </a:rPr>
              <a:t>ullamcorper</a:t>
            </a:r>
            <a:r>
              <a:rPr lang="en-US" sz="3200" dirty="0">
                <a:latin typeface="Helvetica" pitchFamily="34" charset="0"/>
              </a:rPr>
              <a:t>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Donec</a:t>
            </a:r>
            <a:r>
              <a:rPr lang="en-US" sz="3200" dirty="0">
                <a:latin typeface="Helvetica" pitchFamily="34" charset="0"/>
              </a:rPr>
              <a:t> </a:t>
            </a:r>
            <a:r>
              <a:rPr lang="en-US" sz="3200" dirty="0" err="1">
                <a:latin typeface="Helvetica" pitchFamily="34" charset="0"/>
              </a:rPr>
              <a:t>hendrerit</a:t>
            </a:r>
            <a:r>
              <a:rPr lang="en-US" sz="3200" dirty="0">
                <a:latin typeface="Helvetica" pitchFamily="34" charset="0"/>
              </a:rPr>
              <a:t>, ex </a:t>
            </a:r>
            <a:r>
              <a:rPr lang="en-US" sz="3200" dirty="0" err="1">
                <a:latin typeface="Helvetica" pitchFamily="34" charset="0"/>
              </a:rPr>
              <a:t>consequat</a:t>
            </a:r>
            <a:r>
              <a:rPr lang="en-US" sz="3200" dirty="0">
                <a:latin typeface="Helvetica" pitchFamily="34" charset="0"/>
              </a:rPr>
              <a:t> </a:t>
            </a:r>
            <a:r>
              <a:rPr lang="en-US" sz="3200" dirty="0" err="1">
                <a:latin typeface="Helvetica" pitchFamily="34" charset="0"/>
              </a:rPr>
              <a:t>porttitor</a:t>
            </a:r>
            <a:r>
              <a:rPr lang="en-US" sz="3200" dirty="0">
                <a:latin typeface="Helvetica" pitchFamily="34" charset="0"/>
              </a:rPr>
              <a:t> </a:t>
            </a:r>
            <a:r>
              <a:rPr lang="en-US" sz="3200" dirty="0" err="1">
                <a:latin typeface="Helvetica" pitchFamily="34" charset="0"/>
              </a:rPr>
              <a:t>facilisis</a:t>
            </a:r>
            <a:r>
              <a:rPr lang="en-US" sz="3200" dirty="0">
                <a:latin typeface="Helvetica" pitchFamily="34" charset="0"/>
              </a:rPr>
              <a:t>, </a:t>
            </a:r>
            <a:r>
              <a:rPr lang="en-US" sz="3200" dirty="0" err="1">
                <a:latin typeface="Helvetica" pitchFamily="34" charset="0"/>
              </a:rPr>
              <a:t>neque</a:t>
            </a:r>
            <a:r>
              <a:rPr lang="en-US" sz="3200" dirty="0">
                <a:latin typeface="Helvetica" pitchFamily="34" charset="0"/>
              </a:rPr>
              <a:t> dolor </a:t>
            </a:r>
            <a:r>
              <a:rPr lang="en-US" sz="3200" dirty="0" err="1">
                <a:latin typeface="Helvetica" pitchFamily="34" charset="0"/>
              </a:rPr>
              <a:t>malesuada</a:t>
            </a:r>
            <a:r>
              <a:rPr lang="en-US" sz="3200" dirty="0">
                <a:latin typeface="Helvetica" pitchFamily="34" charset="0"/>
              </a:rPr>
              <a:t> </a:t>
            </a:r>
            <a:r>
              <a:rPr lang="en-US" sz="3200" dirty="0" err="1">
                <a:latin typeface="Helvetica" pitchFamily="34" charset="0"/>
              </a:rPr>
              <a:t>augue</a:t>
            </a:r>
            <a:r>
              <a:rPr lang="en-US" sz="3200" dirty="0">
                <a:latin typeface="Helvetica" pitchFamily="34" charset="0"/>
              </a:rPr>
              <a:t>,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pulvinar</a:t>
            </a:r>
            <a:r>
              <a:rPr lang="en-US" sz="3200" dirty="0">
                <a:latin typeface="Helvetica" pitchFamily="34" charset="0"/>
              </a:rPr>
              <a:t> </a:t>
            </a:r>
            <a:r>
              <a:rPr lang="en-US" sz="3200" dirty="0" err="1">
                <a:latin typeface="Helvetica" pitchFamily="34" charset="0"/>
              </a:rPr>
              <a:t>purus</a:t>
            </a:r>
            <a:r>
              <a:rPr lang="en-US" sz="3200" dirty="0">
                <a:latin typeface="Helvetica" pitchFamily="34" charset="0"/>
              </a:rPr>
              <a:t> </a:t>
            </a:r>
            <a:r>
              <a:rPr lang="en-US" sz="3200" dirty="0" err="1">
                <a:latin typeface="Helvetica" pitchFamily="34" charset="0"/>
              </a:rPr>
              <a:t>nisl</a:t>
            </a:r>
            <a:r>
              <a:rPr lang="en-US" sz="3200" dirty="0">
                <a:latin typeface="Helvetica" pitchFamily="34" charset="0"/>
              </a:rPr>
              <a:t> a </a:t>
            </a:r>
            <a:r>
              <a:rPr lang="en-US" sz="3200" dirty="0" err="1">
                <a:latin typeface="Helvetica" pitchFamily="34" charset="0"/>
              </a:rPr>
              <a:t>orci</a:t>
            </a:r>
            <a:r>
              <a:rPr lang="en-US" sz="3200" dirty="0">
                <a:latin typeface="Helvetica" pitchFamily="34" charset="0"/>
              </a:rPr>
              <a:t>. </a:t>
            </a:r>
            <a:r>
              <a:rPr lang="en-US" sz="3200" dirty="0" err="1">
                <a:latin typeface="Helvetica" pitchFamily="34" charset="0"/>
              </a:rPr>
              <a:t>Nullam</a:t>
            </a:r>
            <a:r>
              <a:rPr lang="en-US" sz="3200" dirty="0">
                <a:latin typeface="Helvetica" pitchFamily="34" charset="0"/>
              </a:rPr>
              <a:t> id ipsum </a:t>
            </a:r>
            <a:r>
              <a:rPr lang="en-US" sz="3200" dirty="0" err="1">
                <a:latin typeface="Helvetica" pitchFamily="34" charset="0"/>
              </a:rPr>
              <a:t>massa</a:t>
            </a:r>
            <a:r>
              <a:rPr lang="en-US" sz="3200" dirty="0">
                <a:latin typeface="Helvetica" pitchFamily="34" charset="0"/>
              </a:rPr>
              <a:t>. Nam </a:t>
            </a:r>
            <a:r>
              <a:rPr lang="en-US" sz="3200" dirty="0" err="1">
                <a:latin typeface="Helvetica" pitchFamily="34" charset="0"/>
              </a:rPr>
              <a:t>tellus</a:t>
            </a:r>
            <a:r>
              <a:rPr lang="en-US" sz="3200" dirty="0">
                <a:latin typeface="Helvetica" pitchFamily="34" charset="0"/>
              </a:rPr>
              <a:t> </a:t>
            </a:r>
            <a:r>
              <a:rPr lang="en-US" sz="3200" dirty="0" err="1">
                <a:latin typeface="Helvetica" pitchFamily="34" charset="0"/>
              </a:rPr>
              <a:t>enim</a:t>
            </a:r>
            <a:r>
              <a:rPr lang="en-US" sz="3200" dirty="0">
                <a:latin typeface="Helvetica" pitchFamily="34" charset="0"/>
              </a:rPr>
              <a:t>, </a:t>
            </a:r>
            <a:r>
              <a:rPr lang="en-US" sz="3200" dirty="0" err="1">
                <a:latin typeface="Helvetica" pitchFamily="34" charset="0"/>
              </a:rPr>
              <a:t>vestibulum</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justo</a:t>
            </a:r>
            <a:r>
              <a:rPr lang="en-US" sz="3200" dirty="0">
                <a:latin typeface="Helvetica" pitchFamily="34" charset="0"/>
              </a:rPr>
              <a:t> </a:t>
            </a:r>
            <a:r>
              <a:rPr lang="en-US" sz="3200" dirty="0" err="1">
                <a:latin typeface="Helvetica" pitchFamily="34" charset="0"/>
              </a:rPr>
              <a:t>vel</a:t>
            </a:r>
            <a:r>
              <a:rPr lang="en-US" sz="3200" dirty="0">
                <a:latin typeface="Helvetica" pitchFamily="34" charset="0"/>
              </a:rPr>
              <a:t>, </a:t>
            </a:r>
            <a:r>
              <a:rPr lang="en-US" sz="3200" dirty="0" err="1">
                <a:latin typeface="Helvetica" pitchFamily="34" charset="0"/>
              </a:rPr>
              <a:t>dapibus</a:t>
            </a:r>
            <a:r>
              <a:rPr lang="en-US" sz="3200" dirty="0">
                <a:latin typeface="Helvetica" pitchFamily="34" charset="0"/>
              </a:rPr>
              <a:t> </a:t>
            </a:r>
            <a:r>
              <a:rPr lang="en-US" sz="3200" dirty="0" err="1">
                <a:latin typeface="Helvetica" pitchFamily="34" charset="0"/>
              </a:rPr>
              <a:t>faucibus</a:t>
            </a:r>
            <a:r>
              <a:rPr lang="en-US" sz="3200" dirty="0">
                <a:latin typeface="Helvetica" pitchFamily="34" charset="0"/>
              </a:rPr>
              <a:t> </a:t>
            </a:r>
            <a:r>
              <a:rPr lang="en-US" sz="3200" dirty="0" err="1">
                <a:latin typeface="Helvetica" pitchFamily="34" charset="0"/>
              </a:rPr>
              <a:t>sapien</a:t>
            </a:r>
            <a:r>
              <a:rPr lang="en-US" sz="3200" dirty="0">
                <a:latin typeface="Helvetica" pitchFamily="34" charset="0"/>
              </a:rPr>
              <a:t>.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hendrerit</a:t>
            </a:r>
            <a:r>
              <a:rPr lang="en-US" sz="3200" dirty="0">
                <a:latin typeface="Helvetica" pitchFamily="34" charset="0"/>
              </a:rPr>
              <a:t> ipsum </a:t>
            </a:r>
            <a:r>
              <a:rPr lang="en-US" sz="3200" dirty="0" err="1">
                <a:latin typeface="Helvetica" pitchFamily="34" charset="0"/>
              </a:rPr>
              <a:t>sed</a:t>
            </a:r>
            <a:r>
              <a:rPr lang="en-US" sz="3200" dirty="0">
                <a:latin typeface="Helvetica" pitchFamily="34" charset="0"/>
              </a:rPr>
              <a:t> lacus </a:t>
            </a:r>
            <a:r>
              <a:rPr lang="en-US" sz="3200" dirty="0" err="1">
                <a:latin typeface="Helvetica" pitchFamily="34" charset="0"/>
              </a:rPr>
              <a:t>egestas</a:t>
            </a:r>
            <a:r>
              <a:rPr lang="en-US" sz="3200" dirty="0">
                <a:latin typeface="Helvetica" pitchFamily="34" charset="0"/>
              </a:rPr>
              <a:t> </a:t>
            </a:r>
            <a:r>
              <a:rPr lang="en-US" sz="3200" dirty="0" err="1">
                <a:latin typeface="Helvetica" pitchFamily="34" charset="0"/>
              </a:rPr>
              <a:t>suscipit</a:t>
            </a:r>
            <a:r>
              <a:rPr lang="en-US" sz="3200" dirty="0">
                <a:latin typeface="Helvetica" pitchFamily="34" charset="0"/>
              </a:rPr>
              <a:t>. </a:t>
            </a:r>
            <a:r>
              <a:rPr lang="en-US" sz="3200" dirty="0" err="1">
                <a:latin typeface="Helvetica" pitchFamily="34" charset="0"/>
              </a:rPr>
              <a:t>Praesent</a:t>
            </a:r>
            <a:r>
              <a:rPr lang="en-US" sz="3200" dirty="0">
                <a:latin typeface="Helvetica" pitchFamily="34" charset="0"/>
              </a:rPr>
              <a:t> </a:t>
            </a:r>
            <a:r>
              <a:rPr lang="en-US" sz="3200" dirty="0" err="1">
                <a:latin typeface="Helvetica" pitchFamily="34" charset="0"/>
              </a:rPr>
              <a:t>justo</a:t>
            </a:r>
            <a:r>
              <a:rPr lang="en-US" sz="3200" dirty="0">
                <a:latin typeface="Helvetica" pitchFamily="34" charset="0"/>
              </a:rPr>
              <a:t> </a:t>
            </a:r>
            <a:r>
              <a:rPr lang="en-US" sz="3200" dirty="0" err="1">
                <a:latin typeface="Helvetica" pitchFamily="34" charset="0"/>
              </a:rPr>
              <a:t>risus</a:t>
            </a:r>
            <a:r>
              <a:rPr lang="en-US" sz="3200" dirty="0">
                <a:latin typeface="Helvetica" pitchFamily="34" charset="0"/>
              </a:rPr>
              <a:t>, </a:t>
            </a:r>
            <a:r>
              <a:rPr lang="en-US" sz="3200" dirty="0" err="1">
                <a:latin typeface="Helvetica" pitchFamily="34" charset="0"/>
              </a:rPr>
              <a:t>aliquet</a:t>
            </a:r>
            <a:r>
              <a:rPr lang="en-US" sz="3200" dirty="0">
                <a:latin typeface="Helvetica" pitchFamily="34" charset="0"/>
              </a:rPr>
              <a:t> </a:t>
            </a:r>
            <a:r>
              <a:rPr lang="en-US" sz="3200" dirty="0" err="1">
                <a:latin typeface="Helvetica" pitchFamily="34" charset="0"/>
              </a:rPr>
              <a:t>vel</a:t>
            </a:r>
            <a:r>
              <a:rPr lang="en-US" sz="3200" dirty="0">
                <a:latin typeface="Helvetica" pitchFamily="34" charset="0"/>
              </a:rPr>
              <a:t> </a:t>
            </a:r>
            <a:r>
              <a:rPr lang="en-US" sz="3200" dirty="0" err="1">
                <a:latin typeface="Helvetica" pitchFamily="34" charset="0"/>
              </a:rPr>
              <a:t>malesuada</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aliquam</a:t>
            </a:r>
            <a:r>
              <a:rPr lang="en-US" sz="3200" dirty="0">
                <a:latin typeface="Helvetica" pitchFamily="34" charset="0"/>
              </a:rPr>
              <a:t> a </a:t>
            </a:r>
            <a:r>
              <a:rPr lang="en-US" sz="3200" dirty="0" err="1">
                <a:latin typeface="Helvetica" pitchFamily="34" charset="0"/>
              </a:rPr>
              <a:t>nulla</a:t>
            </a:r>
            <a:r>
              <a:rPr lang="en-US" sz="3200" dirty="0">
                <a:latin typeface="Helvetica" pitchFamily="34" charset="0"/>
              </a:rPr>
              <a:t>. </a:t>
            </a:r>
            <a:r>
              <a:rPr lang="en-US" sz="3200" dirty="0" err="1">
                <a:latin typeface="Helvetica" pitchFamily="34" charset="0"/>
              </a:rPr>
              <a:t>Nunc</a:t>
            </a:r>
            <a:r>
              <a:rPr lang="en-US" sz="3200" dirty="0">
                <a:latin typeface="Helvetica" pitchFamily="34" charset="0"/>
              </a:rPr>
              <a:t> </a:t>
            </a:r>
            <a:r>
              <a:rPr lang="en-US" sz="3200" dirty="0" err="1">
                <a:latin typeface="Helvetica" pitchFamily="34" charset="0"/>
              </a:rPr>
              <a:t>turpis</a:t>
            </a:r>
            <a:r>
              <a:rPr lang="en-US" sz="3200" dirty="0">
                <a:latin typeface="Helvetica" pitchFamily="34" charset="0"/>
              </a:rPr>
              <a:t> dui, </a:t>
            </a:r>
            <a:r>
              <a:rPr lang="en-US" sz="3200" dirty="0" err="1">
                <a:latin typeface="Helvetica" pitchFamily="34" charset="0"/>
              </a:rPr>
              <a:t>fermentum</a:t>
            </a:r>
            <a:r>
              <a:rPr lang="en-US" sz="3200" dirty="0">
                <a:latin typeface="Helvetica" pitchFamily="34" charset="0"/>
              </a:rPr>
              <a:t> non ligula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varius</a:t>
            </a:r>
            <a:r>
              <a:rPr lang="en-US" sz="3200" dirty="0">
                <a:latin typeface="Helvetica" pitchFamily="34" charset="0"/>
              </a:rPr>
              <a:t> </a:t>
            </a:r>
            <a:r>
              <a:rPr lang="en-US" sz="3200" dirty="0" err="1">
                <a:latin typeface="Helvetica" pitchFamily="34" charset="0"/>
              </a:rPr>
              <a:t>ornare</a:t>
            </a:r>
            <a:r>
              <a:rPr lang="en-US" sz="3200" dirty="0">
                <a:latin typeface="Helvetica" pitchFamily="34" charset="0"/>
              </a:rPr>
              <a:t> ante. Nam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neque</a:t>
            </a:r>
            <a:r>
              <a:rPr lang="en-US" sz="3200" dirty="0">
                <a:latin typeface="Helvetica" pitchFamily="34" charset="0"/>
              </a:rPr>
              <a:t> </a:t>
            </a:r>
            <a:r>
              <a:rPr lang="en-US" sz="3200" dirty="0" err="1">
                <a:latin typeface="Helvetica" pitchFamily="34" charset="0"/>
              </a:rPr>
              <a:t>fringilla</a:t>
            </a:r>
            <a:r>
              <a:rPr lang="en-US" sz="3200" dirty="0">
                <a:latin typeface="Helvetica" pitchFamily="34" charset="0"/>
              </a:rPr>
              <a:t>, </a:t>
            </a:r>
            <a:r>
              <a:rPr lang="en-US" sz="3200" dirty="0" err="1">
                <a:latin typeface="Helvetica" pitchFamily="34" charset="0"/>
              </a:rPr>
              <a:t>tincidunt</a:t>
            </a:r>
            <a:r>
              <a:rPr lang="en-US" sz="3200" dirty="0">
                <a:latin typeface="Helvetica" pitchFamily="34" charset="0"/>
              </a:rPr>
              <a:t> </a:t>
            </a:r>
            <a:r>
              <a:rPr lang="en-US" sz="3200" dirty="0" err="1">
                <a:latin typeface="Helvetica" pitchFamily="34" charset="0"/>
              </a:rPr>
              <a:t>leo</a:t>
            </a:r>
            <a:r>
              <a:rPr lang="en-US" sz="3200" dirty="0">
                <a:latin typeface="Helvetica" pitchFamily="34" charset="0"/>
              </a:rPr>
              <a:t> id, </a:t>
            </a:r>
            <a:r>
              <a:rPr lang="en-US" sz="3200" dirty="0" err="1">
                <a:latin typeface="Helvetica" pitchFamily="34" charset="0"/>
              </a:rPr>
              <a:t>vehicula</a:t>
            </a:r>
            <a:r>
              <a:rPr lang="en-US" sz="3200" dirty="0">
                <a:latin typeface="Helvetica" pitchFamily="34" charset="0"/>
              </a:rPr>
              <a:t> dolor. </a:t>
            </a:r>
            <a:r>
              <a:rPr lang="en-US" sz="3200" dirty="0" err="1">
                <a:latin typeface="Helvetica" pitchFamily="34" charset="0"/>
              </a:rPr>
              <a:t>Pellentesque</a:t>
            </a:r>
            <a:r>
              <a:rPr lang="en-US" sz="3200" dirty="0">
                <a:latin typeface="Helvetica" pitchFamily="34" charset="0"/>
              </a:rPr>
              <a:t> </a:t>
            </a:r>
            <a:r>
              <a:rPr lang="en-US" sz="3200" dirty="0" err="1">
                <a:latin typeface="Helvetica" pitchFamily="34" charset="0"/>
              </a:rPr>
              <a:t>purus</a:t>
            </a:r>
            <a:r>
              <a:rPr lang="en-US" sz="3200" dirty="0">
                <a:latin typeface="Helvetica" pitchFamily="34" charset="0"/>
              </a:rPr>
              <a:t> </a:t>
            </a:r>
            <a:r>
              <a:rPr lang="en-US" sz="3200" dirty="0" err="1">
                <a:latin typeface="Helvetica" pitchFamily="34" charset="0"/>
              </a:rPr>
              <a:t>lectus</a:t>
            </a:r>
            <a:r>
              <a:rPr lang="en-US" sz="3200" dirty="0">
                <a:latin typeface="Helvetica" pitchFamily="34" charset="0"/>
              </a:rPr>
              <a:t>, porta </a:t>
            </a:r>
            <a:r>
              <a:rPr lang="en-US" sz="3200" dirty="0" err="1">
                <a:latin typeface="Helvetica" pitchFamily="34" charset="0"/>
              </a:rPr>
              <a:t>quis</a:t>
            </a:r>
            <a:r>
              <a:rPr lang="en-US" sz="3200" dirty="0">
                <a:latin typeface="Helvetica" pitchFamily="34" charset="0"/>
              </a:rPr>
              <a:t> magna in, </a:t>
            </a:r>
            <a:r>
              <a:rPr lang="en-US" sz="3200" dirty="0" err="1">
                <a:latin typeface="Helvetica" pitchFamily="34" charset="0"/>
              </a:rPr>
              <a:t>elementum</a:t>
            </a:r>
            <a:r>
              <a:rPr lang="en-US" sz="3200" dirty="0">
                <a:latin typeface="Helvetica" pitchFamily="34" charset="0"/>
              </a:rPr>
              <a:t> </a:t>
            </a:r>
            <a:r>
              <a:rPr lang="en-US" sz="3200" dirty="0" err="1">
                <a:latin typeface="Helvetica" pitchFamily="34" charset="0"/>
              </a:rPr>
              <a:t>tempor</a:t>
            </a:r>
            <a:r>
              <a:rPr lang="en-US" sz="3200" dirty="0">
                <a:latin typeface="Helvetica" pitchFamily="34" charset="0"/>
              </a:rPr>
              <a:t> </a:t>
            </a:r>
            <a:r>
              <a:rPr lang="en-US" sz="3200" dirty="0" err="1">
                <a:latin typeface="Helvetica" pitchFamily="34" charset="0"/>
              </a:rPr>
              <a:t>arcu</a:t>
            </a:r>
            <a:r>
              <a:rPr lang="en-US" sz="3200" dirty="0">
                <a:latin typeface="Helvetica" pitchFamily="34" charset="0"/>
              </a:rPr>
              <a:t>. </a:t>
            </a:r>
            <a:r>
              <a:rPr lang="en-US" sz="3200" dirty="0" err="1">
                <a:latin typeface="Helvetica" pitchFamily="34" charset="0"/>
              </a:rPr>
              <a:t>Suspendisse</a:t>
            </a:r>
            <a:r>
              <a:rPr lang="en-US" sz="3200" dirty="0">
                <a:latin typeface="Helvetica" pitchFamily="34" charset="0"/>
              </a:rPr>
              <a:t> </a:t>
            </a:r>
            <a:r>
              <a:rPr lang="en-US" sz="3200" dirty="0" err="1">
                <a:latin typeface="Helvetica" pitchFamily="34" charset="0"/>
              </a:rPr>
              <a:t>facilisis</a:t>
            </a:r>
            <a:r>
              <a:rPr lang="en-US" sz="3200" dirty="0">
                <a:latin typeface="Helvetica" pitchFamily="34" charset="0"/>
              </a:rPr>
              <a:t> </a:t>
            </a:r>
            <a:r>
              <a:rPr lang="en-US" sz="3200" dirty="0" err="1">
                <a:latin typeface="Helvetica" pitchFamily="34" charset="0"/>
              </a:rPr>
              <a:t>nunc</a:t>
            </a:r>
            <a:r>
              <a:rPr lang="en-US" sz="3200" dirty="0">
                <a:latin typeface="Helvetica" pitchFamily="34" charset="0"/>
              </a:rPr>
              <a:t> in dolor </a:t>
            </a:r>
            <a:r>
              <a:rPr lang="en-US" sz="3200" dirty="0" err="1">
                <a:latin typeface="Helvetica" pitchFamily="34" charset="0"/>
              </a:rPr>
              <a:t>pellentesque</a:t>
            </a:r>
            <a:r>
              <a:rPr lang="en-US" sz="3200" dirty="0">
                <a:latin typeface="Helvetica" pitchFamily="34" charset="0"/>
              </a:rPr>
              <a:t> </a:t>
            </a:r>
            <a:r>
              <a:rPr lang="en-US" sz="3200" dirty="0" err="1">
                <a:latin typeface="Helvetica" pitchFamily="34" charset="0"/>
              </a:rPr>
              <a:t>dapibus</a:t>
            </a:r>
            <a:r>
              <a:rPr lang="en-US" sz="3200" dirty="0">
                <a:latin typeface="Helvetica" pitchFamily="34" charset="0"/>
              </a:rPr>
              <a:t>. Nam </a:t>
            </a:r>
            <a:r>
              <a:rPr lang="en-US" sz="3200" dirty="0" err="1">
                <a:latin typeface="Helvetica" pitchFamily="34" charset="0"/>
              </a:rPr>
              <a:t>commodo</a:t>
            </a:r>
            <a:r>
              <a:rPr lang="en-US" sz="3200" dirty="0">
                <a:latin typeface="Helvetica" pitchFamily="34" charset="0"/>
              </a:rPr>
              <a:t> </a:t>
            </a:r>
            <a:r>
              <a:rPr lang="en-US" sz="3200" dirty="0" err="1">
                <a:latin typeface="Helvetica" pitchFamily="34" charset="0"/>
              </a:rPr>
              <a:t>vestibulum</a:t>
            </a:r>
            <a:r>
              <a:rPr lang="en-US" sz="3200" dirty="0">
                <a:latin typeface="Helvetica" pitchFamily="34" charset="0"/>
              </a:rPr>
              <a:t> ipsum in </a:t>
            </a:r>
            <a:r>
              <a:rPr lang="en-US" sz="3200" dirty="0" err="1">
                <a:latin typeface="Helvetica" pitchFamily="34" charset="0"/>
              </a:rPr>
              <a:t>suscipit</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tristique</a:t>
            </a:r>
            <a:r>
              <a:rPr lang="en-US" sz="3200" dirty="0">
                <a:latin typeface="Helvetica" pitchFamily="34" charset="0"/>
              </a:rPr>
              <a:t> a ex </a:t>
            </a:r>
            <a:r>
              <a:rPr lang="en-US" sz="3200" dirty="0" err="1">
                <a:latin typeface="Helvetica" pitchFamily="34" charset="0"/>
              </a:rPr>
              <a:t>quis</a:t>
            </a:r>
            <a:r>
              <a:rPr lang="en-US" sz="3200" dirty="0">
                <a:latin typeface="Helvetica" pitchFamily="34" charset="0"/>
              </a:rPr>
              <a:t> </a:t>
            </a:r>
            <a:r>
              <a:rPr lang="en-US" sz="3200" dirty="0" err="1">
                <a:latin typeface="Helvetica" pitchFamily="34" charset="0"/>
              </a:rPr>
              <a:t>mattis</a:t>
            </a:r>
            <a:r>
              <a:rPr lang="en-US" sz="3200" dirty="0">
                <a:latin typeface="Helvetica" pitchFamily="34" charset="0"/>
              </a:rPr>
              <a:t>. </a:t>
            </a:r>
            <a:r>
              <a:rPr lang="en-US" sz="3200" dirty="0" err="1">
                <a:latin typeface="Helvetica" pitchFamily="34" charset="0"/>
              </a:rPr>
              <a:t>Pellentesque</a:t>
            </a:r>
            <a:r>
              <a:rPr lang="en-US" sz="3200" dirty="0">
                <a:latin typeface="Helvetica" pitchFamily="34" charset="0"/>
              </a:rPr>
              <a:t> </a:t>
            </a:r>
            <a:r>
              <a:rPr lang="en-US" sz="3200" dirty="0" err="1">
                <a:latin typeface="Helvetica" pitchFamily="34" charset="0"/>
              </a:rPr>
              <a:t>bibendum</a:t>
            </a:r>
            <a:r>
              <a:rPr lang="en-US" sz="3200" dirty="0">
                <a:latin typeface="Helvetica" pitchFamily="34" charset="0"/>
              </a:rPr>
              <a:t> </a:t>
            </a:r>
            <a:r>
              <a:rPr lang="en-US" sz="3200" dirty="0" err="1">
                <a:latin typeface="Helvetica" pitchFamily="34" charset="0"/>
              </a:rPr>
              <a:t>velit</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justo</a:t>
            </a:r>
            <a:r>
              <a:rPr lang="en-US" sz="3200" dirty="0">
                <a:latin typeface="Helvetica" pitchFamily="34" charset="0"/>
              </a:rPr>
              <a:t> </a:t>
            </a:r>
            <a:r>
              <a:rPr lang="en-US" sz="3200" dirty="0" err="1">
                <a:latin typeface="Helvetica" pitchFamily="34" charset="0"/>
              </a:rPr>
              <a:t>maximus</a:t>
            </a:r>
            <a:r>
              <a:rPr lang="en-US" sz="3200" dirty="0">
                <a:latin typeface="Helvetica" pitchFamily="34" charset="0"/>
              </a:rPr>
              <a:t> </a:t>
            </a:r>
            <a:r>
              <a:rPr lang="en-US" sz="3200" dirty="0" err="1">
                <a:latin typeface="Helvetica" pitchFamily="34" charset="0"/>
              </a:rPr>
              <a:t>vulputate</a:t>
            </a:r>
            <a:r>
              <a:rPr lang="en-US" sz="3200" dirty="0">
                <a:latin typeface="Helvetica" pitchFamily="34" charset="0"/>
              </a:rPr>
              <a:t> at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lectus</a:t>
            </a:r>
            <a:r>
              <a:rPr lang="en-US" sz="3200" dirty="0">
                <a:latin typeface="Helvetica" pitchFamily="34" charset="0"/>
              </a:rPr>
              <a:t>. </a:t>
            </a:r>
            <a:r>
              <a:rPr lang="en-US" sz="3200" dirty="0" err="1">
                <a:latin typeface="Helvetica" pitchFamily="34" charset="0"/>
              </a:rPr>
              <a:t>Nulla</a:t>
            </a:r>
            <a:r>
              <a:rPr lang="en-US" sz="3200" dirty="0">
                <a:latin typeface="Helvetica" pitchFamily="34" charset="0"/>
              </a:rPr>
              <a:t> semper </a:t>
            </a:r>
            <a:r>
              <a:rPr lang="en-US" sz="3200" dirty="0" err="1">
                <a:latin typeface="Helvetica" pitchFamily="34" charset="0"/>
              </a:rPr>
              <a:t>tellus</a:t>
            </a:r>
            <a:r>
              <a:rPr lang="en-US" sz="3200" dirty="0">
                <a:latin typeface="Helvetica" pitchFamily="34" charset="0"/>
              </a:rPr>
              <a:t> </a:t>
            </a:r>
            <a:r>
              <a:rPr lang="en-US" sz="3200" dirty="0" err="1">
                <a:latin typeface="Helvetica" pitchFamily="34" charset="0"/>
              </a:rPr>
              <a:t>ut</a:t>
            </a:r>
            <a:r>
              <a:rPr lang="en-US" sz="3200" dirty="0">
                <a:latin typeface="Helvetica" pitchFamily="34" charset="0"/>
              </a:rPr>
              <a:t> magna </a:t>
            </a:r>
            <a:r>
              <a:rPr lang="en-US" sz="3200" dirty="0" err="1">
                <a:latin typeface="Helvetica" pitchFamily="34" charset="0"/>
              </a:rPr>
              <a:t>fringilla</a:t>
            </a:r>
            <a:r>
              <a:rPr lang="en-US" sz="3200" dirty="0">
                <a:latin typeface="Helvetica" pitchFamily="34" charset="0"/>
              </a:rPr>
              <a:t>, id </a:t>
            </a:r>
            <a:r>
              <a:rPr lang="en-US" sz="3200" dirty="0" err="1">
                <a:latin typeface="Helvetica" pitchFamily="34" charset="0"/>
              </a:rPr>
              <a:t>laoreet</a:t>
            </a:r>
            <a:r>
              <a:rPr lang="en-US" sz="3200" dirty="0">
                <a:latin typeface="Helvetica" pitchFamily="34" charset="0"/>
              </a:rPr>
              <a:t> libero </a:t>
            </a:r>
            <a:r>
              <a:rPr lang="en-US" sz="3200" dirty="0" err="1">
                <a:latin typeface="Helvetica" pitchFamily="34" charset="0"/>
              </a:rPr>
              <a:t>ultrices</a:t>
            </a:r>
            <a:r>
              <a:rPr lang="en-US" sz="3200" dirty="0" smtClean="0">
                <a:latin typeface="Helvetica" pitchFamily="34" charset="0"/>
              </a:rPr>
              <a:t>.</a:t>
            </a:r>
          </a:p>
          <a:p>
            <a:endParaRPr lang="en-US" sz="3200" dirty="0">
              <a:latin typeface="Helvetica" pitchFamily="34" charset="0"/>
            </a:endParaRPr>
          </a:p>
          <a:p>
            <a:endParaRPr lang="en-US" sz="3200" dirty="0" smtClean="0">
              <a:latin typeface="Helvetica" pitchFamily="34" charset="0"/>
            </a:endParaRPr>
          </a:p>
          <a:p>
            <a:pPr algn="ctr"/>
            <a:r>
              <a:rPr lang="en-US" sz="7200" dirty="0" smtClean="0">
                <a:latin typeface="Helvetica" pitchFamily="34" charset="0"/>
              </a:rPr>
              <a:t>Results</a:t>
            </a:r>
            <a:endParaRPr lang="en-US" sz="7200" dirty="0">
              <a:latin typeface="Helvetica" pitchFamily="34" charset="0"/>
            </a:endParaRPr>
          </a:p>
        </p:txBody>
      </p:sp>
      <p:sp>
        <p:nvSpPr>
          <p:cNvPr id="10" name="TextBox 9"/>
          <p:cNvSpPr txBox="1"/>
          <p:nvPr/>
        </p:nvSpPr>
        <p:spPr>
          <a:xfrm>
            <a:off x="29413200" y="7696200"/>
            <a:ext cx="13258800" cy="5632311"/>
          </a:xfrm>
          <a:prstGeom prst="rect">
            <a:avLst/>
          </a:prstGeom>
          <a:noFill/>
        </p:spPr>
        <p:txBody>
          <a:bodyPr wrap="square" rtlCol="0">
            <a:spAutoFit/>
          </a:bodyPr>
          <a:lstStyle/>
          <a:p>
            <a:pPr algn="ctr"/>
            <a:r>
              <a:rPr lang="en-US" sz="7200" dirty="0" smtClean="0">
                <a:latin typeface="Helvetica" pitchFamily="34" charset="0"/>
              </a:rPr>
              <a:t>Results Continued (?)</a:t>
            </a:r>
            <a:endParaRPr lang="en-US" sz="7200" dirty="0" smtClean="0">
              <a:latin typeface="Helvetica" pitchFamily="34" charset="0"/>
            </a:endParaRPr>
          </a:p>
          <a:p>
            <a:pPr algn="ctr"/>
            <a:endParaRPr lang="en-US" sz="3200" dirty="0">
              <a:latin typeface="Helvetica" pitchFamily="34" charset="0"/>
            </a:endParaRPr>
          </a:p>
          <a:p>
            <a:r>
              <a:rPr lang="en-US" sz="3200" dirty="0">
                <a:latin typeface="Helvetica" pitchFamily="34" charset="0"/>
              </a:rPr>
              <a:t>Lorem ipsum dolor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consectetur</a:t>
            </a:r>
            <a:r>
              <a:rPr lang="en-US" sz="3200" dirty="0">
                <a:latin typeface="Helvetica" pitchFamily="34" charset="0"/>
              </a:rPr>
              <a:t> </a:t>
            </a:r>
            <a:r>
              <a:rPr lang="en-US" sz="3200" dirty="0" err="1">
                <a:latin typeface="Helvetica" pitchFamily="34" charset="0"/>
              </a:rPr>
              <a:t>adipiscing</a:t>
            </a:r>
            <a:r>
              <a:rPr lang="en-US" sz="3200" dirty="0">
                <a:latin typeface="Helvetica" pitchFamily="34" charset="0"/>
              </a:rPr>
              <a:t> </a:t>
            </a:r>
            <a:r>
              <a:rPr lang="en-US" sz="3200" dirty="0" err="1">
                <a:latin typeface="Helvetica" pitchFamily="34" charset="0"/>
              </a:rPr>
              <a:t>elit</a:t>
            </a:r>
            <a:r>
              <a:rPr lang="en-US" sz="3200" dirty="0">
                <a:latin typeface="Helvetica" pitchFamily="34" charset="0"/>
              </a:rPr>
              <a:t>. In </a:t>
            </a:r>
            <a:r>
              <a:rPr lang="en-US" sz="3200" dirty="0" err="1">
                <a:latin typeface="Helvetica" pitchFamily="34" charset="0"/>
              </a:rPr>
              <a:t>rhoncus</a:t>
            </a:r>
            <a:r>
              <a:rPr lang="en-US" sz="3200" dirty="0">
                <a:latin typeface="Helvetica" pitchFamily="34" charset="0"/>
              </a:rPr>
              <a:t> </a:t>
            </a:r>
            <a:r>
              <a:rPr lang="en-US" sz="3200" dirty="0" err="1">
                <a:latin typeface="Helvetica" pitchFamily="34" charset="0"/>
              </a:rPr>
              <a:t>leo</a:t>
            </a:r>
            <a:r>
              <a:rPr lang="en-US" sz="3200" dirty="0">
                <a:latin typeface="Helvetica" pitchFamily="34" charset="0"/>
              </a:rPr>
              <a:t>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urna</a:t>
            </a:r>
            <a:r>
              <a:rPr lang="en-US" sz="3200" dirty="0">
                <a:latin typeface="Helvetica" pitchFamily="34" charset="0"/>
              </a:rPr>
              <a:t> </a:t>
            </a:r>
            <a:r>
              <a:rPr lang="en-US" sz="3200" dirty="0" err="1">
                <a:latin typeface="Helvetica" pitchFamily="34" charset="0"/>
              </a:rPr>
              <a:t>maximus</a:t>
            </a:r>
            <a:r>
              <a:rPr lang="en-US" sz="3200" dirty="0">
                <a:latin typeface="Helvetica" pitchFamily="34" charset="0"/>
              </a:rPr>
              <a:t>, in dictum </a:t>
            </a:r>
            <a:r>
              <a:rPr lang="en-US" sz="3200" dirty="0" err="1">
                <a:latin typeface="Helvetica" pitchFamily="34" charset="0"/>
              </a:rPr>
              <a:t>felis</a:t>
            </a:r>
            <a:r>
              <a:rPr lang="en-US" sz="3200" dirty="0">
                <a:latin typeface="Helvetica" pitchFamily="34" charset="0"/>
              </a:rPr>
              <a:t> </a:t>
            </a:r>
            <a:r>
              <a:rPr lang="en-US" sz="3200" dirty="0" err="1">
                <a:latin typeface="Helvetica" pitchFamily="34" charset="0"/>
              </a:rPr>
              <a:t>placerat</a:t>
            </a:r>
            <a:r>
              <a:rPr lang="en-US" sz="3200" dirty="0">
                <a:latin typeface="Helvetica" pitchFamily="34" charset="0"/>
              </a:rPr>
              <a:t>. </a:t>
            </a:r>
            <a:r>
              <a:rPr lang="en-US" sz="3200" dirty="0" err="1">
                <a:latin typeface="Helvetica" pitchFamily="34" charset="0"/>
              </a:rPr>
              <a:t>Aliquam</a:t>
            </a:r>
            <a:r>
              <a:rPr lang="en-US" sz="3200" dirty="0">
                <a:latin typeface="Helvetica" pitchFamily="34" charset="0"/>
              </a:rPr>
              <a:t> </a:t>
            </a:r>
            <a:r>
              <a:rPr lang="en-US" sz="3200" dirty="0" err="1">
                <a:latin typeface="Helvetica" pitchFamily="34" charset="0"/>
              </a:rPr>
              <a:t>erat</a:t>
            </a:r>
            <a:r>
              <a:rPr lang="en-US" sz="3200" dirty="0">
                <a:latin typeface="Helvetica" pitchFamily="34" charset="0"/>
              </a:rPr>
              <a:t> </a:t>
            </a:r>
            <a:r>
              <a:rPr lang="en-US" sz="3200" dirty="0" err="1">
                <a:latin typeface="Helvetica" pitchFamily="34" charset="0"/>
              </a:rPr>
              <a:t>volutpat</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ipsum </a:t>
            </a:r>
            <a:r>
              <a:rPr lang="en-US" sz="3200" dirty="0" err="1">
                <a:latin typeface="Helvetica" pitchFamily="34" charset="0"/>
              </a:rPr>
              <a:t>nunc</a:t>
            </a:r>
            <a:r>
              <a:rPr lang="en-US" sz="3200" dirty="0">
                <a:latin typeface="Helvetica" pitchFamily="34" charset="0"/>
              </a:rPr>
              <a:t>, </a:t>
            </a:r>
            <a:r>
              <a:rPr lang="en-US" sz="3200" dirty="0" err="1">
                <a:latin typeface="Helvetica" pitchFamily="34" charset="0"/>
              </a:rPr>
              <a:t>volutpat</a:t>
            </a:r>
            <a:r>
              <a:rPr lang="en-US" sz="3200" dirty="0">
                <a:latin typeface="Helvetica" pitchFamily="34" charset="0"/>
              </a:rPr>
              <a:t> et </a:t>
            </a:r>
            <a:r>
              <a:rPr lang="en-US" sz="3200" dirty="0" err="1">
                <a:latin typeface="Helvetica" pitchFamily="34" charset="0"/>
              </a:rPr>
              <a:t>sollicitudin</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lacinia</a:t>
            </a:r>
            <a:r>
              <a:rPr lang="en-US" sz="3200" dirty="0">
                <a:latin typeface="Helvetica" pitchFamily="34" charset="0"/>
              </a:rPr>
              <a:t>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orci</a:t>
            </a:r>
            <a:r>
              <a:rPr lang="en-US" sz="3200" dirty="0">
                <a:latin typeface="Helvetica" pitchFamily="34" charset="0"/>
              </a:rPr>
              <a:t>. Maecenas </a:t>
            </a:r>
            <a:r>
              <a:rPr lang="en-US" sz="3200" dirty="0" err="1">
                <a:latin typeface="Helvetica" pitchFamily="34" charset="0"/>
              </a:rPr>
              <a:t>nec</a:t>
            </a:r>
            <a:r>
              <a:rPr lang="en-US" sz="3200" dirty="0">
                <a:latin typeface="Helvetica" pitchFamily="34" charset="0"/>
              </a:rPr>
              <a:t> </a:t>
            </a:r>
            <a:r>
              <a:rPr lang="en-US" sz="3200" dirty="0" err="1">
                <a:latin typeface="Helvetica" pitchFamily="34" charset="0"/>
              </a:rPr>
              <a:t>congue</a:t>
            </a:r>
            <a:r>
              <a:rPr lang="en-US" sz="3200" dirty="0">
                <a:latin typeface="Helvetica" pitchFamily="34" charset="0"/>
              </a:rPr>
              <a:t> </a:t>
            </a:r>
            <a:r>
              <a:rPr lang="en-US" sz="3200" dirty="0" err="1">
                <a:latin typeface="Helvetica" pitchFamily="34" charset="0"/>
              </a:rPr>
              <a:t>lectus</a:t>
            </a:r>
            <a:r>
              <a:rPr lang="en-US" sz="3200" dirty="0">
                <a:latin typeface="Helvetica" pitchFamily="34" charset="0"/>
              </a:rPr>
              <a:t>. </a:t>
            </a:r>
            <a:r>
              <a:rPr lang="en-US" sz="3200" dirty="0" err="1">
                <a:latin typeface="Helvetica" pitchFamily="34" charset="0"/>
              </a:rPr>
              <a:t>Curabitur</a:t>
            </a:r>
            <a:r>
              <a:rPr lang="en-US" sz="3200" dirty="0">
                <a:latin typeface="Helvetica" pitchFamily="34" charset="0"/>
              </a:rPr>
              <a:t> </a:t>
            </a:r>
            <a:r>
              <a:rPr lang="en-US" sz="3200" dirty="0" err="1">
                <a:latin typeface="Helvetica" pitchFamily="34" charset="0"/>
              </a:rPr>
              <a:t>lacinia</a:t>
            </a:r>
            <a:r>
              <a:rPr lang="en-US" sz="3200" dirty="0">
                <a:latin typeface="Helvetica" pitchFamily="34" charset="0"/>
              </a:rPr>
              <a:t> </a:t>
            </a:r>
            <a:r>
              <a:rPr lang="en-US" sz="3200" dirty="0" err="1">
                <a:latin typeface="Helvetica" pitchFamily="34" charset="0"/>
              </a:rPr>
              <a:t>tellus</a:t>
            </a:r>
            <a:r>
              <a:rPr lang="en-US" sz="3200" dirty="0">
                <a:latin typeface="Helvetica" pitchFamily="34" charset="0"/>
              </a:rPr>
              <a:t> </a:t>
            </a:r>
            <a:r>
              <a:rPr lang="en-US" sz="3200" dirty="0" err="1">
                <a:latin typeface="Helvetica" pitchFamily="34" charset="0"/>
              </a:rPr>
              <a:t>turpis</a:t>
            </a:r>
            <a:r>
              <a:rPr lang="en-US" sz="3200" dirty="0">
                <a:latin typeface="Helvetica" pitchFamily="34" charset="0"/>
              </a:rPr>
              <a:t>, id </a:t>
            </a:r>
            <a:r>
              <a:rPr lang="en-US" sz="3200" dirty="0" err="1">
                <a:latin typeface="Helvetica" pitchFamily="34" charset="0"/>
              </a:rPr>
              <a:t>laoreet</a:t>
            </a:r>
            <a:r>
              <a:rPr lang="en-US" sz="3200" dirty="0">
                <a:latin typeface="Helvetica" pitchFamily="34" charset="0"/>
              </a:rPr>
              <a:t> lorem </a:t>
            </a:r>
            <a:r>
              <a:rPr lang="en-US" sz="3200" dirty="0" err="1">
                <a:latin typeface="Helvetica" pitchFamily="34" charset="0"/>
              </a:rPr>
              <a:t>consectetur</a:t>
            </a:r>
            <a:r>
              <a:rPr lang="en-US" sz="3200" dirty="0">
                <a:latin typeface="Helvetica" pitchFamily="34" charset="0"/>
              </a:rPr>
              <a:t> vel. In </a:t>
            </a:r>
            <a:r>
              <a:rPr lang="en-US" sz="3200" dirty="0" err="1">
                <a:latin typeface="Helvetica" pitchFamily="34" charset="0"/>
              </a:rPr>
              <a:t>hac</a:t>
            </a:r>
            <a:r>
              <a:rPr lang="en-US" sz="3200" dirty="0">
                <a:latin typeface="Helvetica" pitchFamily="34" charset="0"/>
              </a:rPr>
              <a:t> </a:t>
            </a:r>
            <a:r>
              <a:rPr lang="en-US" sz="3200" dirty="0" err="1">
                <a:latin typeface="Helvetica" pitchFamily="34" charset="0"/>
              </a:rPr>
              <a:t>habitasse</a:t>
            </a:r>
            <a:r>
              <a:rPr lang="en-US" sz="3200" dirty="0">
                <a:latin typeface="Helvetica" pitchFamily="34" charset="0"/>
              </a:rPr>
              <a:t> </a:t>
            </a:r>
            <a:r>
              <a:rPr lang="en-US" sz="3200" dirty="0" err="1">
                <a:latin typeface="Helvetica" pitchFamily="34" charset="0"/>
              </a:rPr>
              <a:t>platea</a:t>
            </a:r>
            <a:r>
              <a:rPr lang="en-US" sz="3200" dirty="0">
                <a:latin typeface="Helvetica" pitchFamily="34" charset="0"/>
              </a:rPr>
              <a:t> </a:t>
            </a:r>
            <a:r>
              <a:rPr lang="en-US" sz="3200" dirty="0" err="1">
                <a:latin typeface="Helvetica" pitchFamily="34" charset="0"/>
              </a:rPr>
              <a:t>dictumst</a:t>
            </a:r>
            <a:r>
              <a:rPr lang="en-US" sz="3200" dirty="0">
                <a:latin typeface="Helvetica" pitchFamily="34" charset="0"/>
              </a:rPr>
              <a:t>. Integer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nisl</a:t>
            </a:r>
            <a:r>
              <a:rPr lang="en-US" sz="3200" dirty="0">
                <a:latin typeface="Helvetica" pitchFamily="34" charset="0"/>
              </a:rPr>
              <a:t> lorem. Integer </a:t>
            </a:r>
            <a:r>
              <a:rPr lang="en-US" sz="3200" dirty="0" err="1">
                <a:latin typeface="Helvetica" pitchFamily="34" charset="0"/>
              </a:rPr>
              <a:t>velit</a:t>
            </a:r>
            <a:r>
              <a:rPr lang="en-US" sz="3200" dirty="0">
                <a:latin typeface="Helvetica" pitchFamily="34" charset="0"/>
              </a:rPr>
              <a:t> </a:t>
            </a:r>
            <a:r>
              <a:rPr lang="en-US" sz="3200" dirty="0" err="1">
                <a:latin typeface="Helvetica" pitchFamily="34" charset="0"/>
              </a:rPr>
              <a:t>tortor</a:t>
            </a:r>
            <a:r>
              <a:rPr lang="en-US" sz="3200" dirty="0">
                <a:latin typeface="Helvetica" pitchFamily="34" charset="0"/>
              </a:rPr>
              <a:t>, </a:t>
            </a:r>
            <a:r>
              <a:rPr lang="en-US" sz="3200" dirty="0" err="1">
                <a:latin typeface="Helvetica" pitchFamily="34" charset="0"/>
              </a:rPr>
              <a:t>mattis</a:t>
            </a:r>
            <a:r>
              <a:rPr lang="en-US" sz="3200" dirty="0">
                <a:latin typeface="Helvetica" pitchFamily="34" charset="0"/>
              </a:rPr>
              <a:t> in </a:t>
            </a:r>
            <a:r>
              <a:rPr lang="en-US" sz="3200" dirty="0" err="1">
                <a:latin typeface="Helvetica" pitchFamily="34" charset="0"/>
              </a:rPr>
              <a:t>aliquam</a:t>
            </a:r>
            <a:r>
              <a:rPr lang="en-US" sz="3200" dirty="0">
                <a:latin typeface="Helvetica" pitchFamily="34" charset="0"/>
              </a:rPr>
              <a:t> non, </a:t>
            </a:r>
            <a:r>
              <a:rPr lang="en-US" sz="3200" dirty="0" err="1">
                <a:latin typeface="Helvetica" pitchFamily="34" charset="0"/>
              </a:rPr>
              <a:t>volutpat</a:t>
            </a:r>
            <a:r>
              <a:rPr lang="en-US" sz="3200" dirty="0">
                <a:latin typeface="Helvetica" pitchFamily="34" charset="0"/>
              </a:rPr>
              <a:t> </a:t>
            </a:r>
            <a:r>
              <a:rPr lang="en-US" sz="3200" dirty="0" err="1">
                <a:latin typeface="Helvetica" pitchFamily="34" charset="0"/>
              </a:rPr>
              <a:t>quis</a:t>
            </a:r>
            <a:r>
              <a:rPr lang="en-US" sz="3200" dirty="0">
                <a:latin typeface="Helvetica" pitchFamily="34" charset="0"/>
              </a:rPr>
              <a:t> nisi. </a:t>
            </a:r>
            <a:r>
              <a:rPr lang="en-US" sz="3200" dirty="0" err="1">
                <a:latin typeface="Helvetica" pitchFamily="34" charset="0"/>
              </a:rPr>
              <a:t>Nunc</a:t>
            </a:r>
            <a:r>
              <a:rPr lang="en-US" sz="3200" dirty="0">
                <a:latin typeface="Helvetica" pitchFamily="34" charset="0"/>
              </a:rPr>
              <a:t> quam </a:t>
            </a:r>
            <a:r>
              <a:rPr lang="en-US" sz="3200" dirty="0" err="1">
                <a:latin typeface="Helvetica" pitchFamily="34" charset="0"/>
              </a:rPr>
              <a:t>erat</a:t>
            </a:r>
            <a:r>
              <a:rPr lang="en-US" sz="3200" dirty="0">
                <a:latin typeface="Helvetica" pitchFamily="34" charset="0"/>
              </a:rPr>
              <a:t>, </a:t>
            </a:r>
            <a:r>
              <a:rPr lang="en-US" sz="3200" dirty="0" err="1">
                <a:latin typeface="Helvetica" pitchFamily="34" charset="0"/>
              </a:rPr>
              <a:t>commodo</a:t>
            </a:r>
            <a:r>
              <a:rPr lang="en-US" sz="3200" dirty="0">
                <a:latin typeface="Helvetica" pitchFamily="34" charset="0"/>
              </a:rPr>
              <a:t> ac </a:t>
            </a:r>
            <a:r>
              <a:rPr lang="en-US" sz="3200" dirty="0" err="1">
                <a:latin typeface="Helvetica" pitchFamily="34" charset="0"/>
              </a:rPr>
              <a:t>vestibulum</a:t>
            </a:r>
            <a:r>
              <a:rPr lang="en-US" sz="3200" dirty="0">
                <a:latin typeface="Helvetica" pitchFamily="34" charset="0"/>
              </a:rPr>
              <a:t> </a:t>
            </a:r>
            <a:r>
              <a:rPr lang="en-US" sz="3200" dirty="0" err="1">
                <a:latin typeface="Helvetica" pitchFamily="34" charset="0"/>
              </a:rPr>
              <a:t>nec</a:t>
            </a:r>
            <a:r>
              <a:rPr lang="en-US" sz="3200" dirty="0">
                <a:latin typeface="Helvetica" pitchFamily="34" charset="0"/>
              </a:rPr>
              <a:t>, </a:t>
            </a:r>
            <a:r>
              <a:rPr lang="en-US" sz="3200" dirty="0" err="1">
                <a:latin typeface="Helvetica" pitchFamily="34" charset="0"/>
              </a:rPr>
              <a:t>maximus</a:t>
            </a:r>
            <a:r>
              <a:rPr lang="en-US" sz="3200" dirty="0">
                <a:latin typeface="Helvetica" pitchFamily="34" charset="0"/>
              </a:rPr>
              <a:t> id </a:t>
            </a:r>
            <a:r>
              <a:rPr lang="en-US" sz="3200" dirty="0" err="1">
                <a:latin typeface="Helvetica" pitchFamily="34" charset="0"/>
              </a:rPr>
              <a:t>orci</a:t>
            </a:r>
            <a:r>
              <a:rPr lang="en-US" sz="3200" dirty="0">
                <a:latin typeface="Helvetica" pitchFamily="34" charset="0"/>
              </a:rPr>
              <a:t>.</a:t>
            </a:r>
          </a:p>
          <a:p>
            <a:endParaRPr lang="en-US" sz="3200" dirty="0">
              <a:latin typeface="Helvetica" pitchFamily="34" charset="0"/>
            </a:endParaRPr>
          </a:p>
        </p:txBody>
      </p:sp>
      <p:pic>
        <p:nvPicPr>
          <p:cNvPr id="11" name="Picture 10" descr="highGrangerCausalit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9126200"/>
            <a:ext cx="14020800" cy="7415482"/>
          </a:xfrm>
          <a:prstGeom prst="rect">
            <a:avLst/>
          </a:prstGeom>
        </p:spPr>
      </p:pic>
      <p:pic>
        <p:nvPicPr>
          <p:cNvPr id="2" name="Picture 1" descr="base_data_min(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06800" y="19202400"/>
            <a:ext cx="11912600" cy="8394700"/>
          </a:xfrm>
          <a:prstGeom prst="rect">
            <a:avLst/>
          </a:prstGeom>
        </p:spPr>
      </p:pic>
      <p:sp>
        <p:nvSpPr>
          <p:cNvPr id="3" name="TextBox 2"/>
          <p:cNvSpPr txBox="1"/>
          <p:nvPr/>
        </p:nvSpPr>
        <p:spPr>
          <a:xfrm>
            <a:off x="20900139" y="362866"/>
            <a:ext cx="184666" cy="1523494"/>
          </a:xfrm>
          <a:prstGeom prst="rect">
            <a:avLst/>
          </a:prstGeom>
          <a:noFill/>
        </p:spPr>
        <p:txBody>
          <a:bodyPr wrap="none" rtlCol="0">
            <a:spAutoFit/>
          </a:bodyPr>
          <a:lstStyle/>
          <a:p>
            <a:endParaRPr lang="en-US" dirty="0"/>
          </a:p>
        </p:txBody>
      </p:sp>
      <p:pic>
        <p:nvPicPr>
          <p:cNvPr id="12" name="Picture 11" descr="Screen Shot 2016-04-14 at 10.52.01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89400" y="13411200"/>
            <a:ext cx="13055600" cy="8089900"/>
          </a:xfrm>
          <a:prstGeom prst="rect">
            <a:avLst/>
          </a:prstGeom>
        </p:spPr>
      </p:pic>
      <p:sp>
        <p:nvSpPr>
          <p:cNvPr id="13" name="TextBox 12"/>
          <p:cNvSpPr txBox="1"/>
          <p:nvPr/>
        </p:nvSpPr>
        <p:spPr>
          <a:xfrm>
            <a:off x="29413200" y="22631400"/>
            <a:ext cx="13258800" cy="5632311"/>
          </a:xfrm>
          <a:prstGeom prst="rect">
            <a:avLst/>
          </a:prstGeom>
          <a:noFill/>
        </p:spPr>
        <p:txBody>
          <a:bodyPr wrap="square" rtlCol="0">
            <a:spAutoFit/>
          </a:bodyPr>
          <a:lstStyle/>
          <a:p>
            <a:pPr algn="ctr"/>
            <a:r>
              <a:rPr lang="en-US" sz="7200" dirty="0" smtClean="0">
                <a:latin typeface="Helvetica" pitchFamily="34" charset="0"/>
              </a:rPr>
              <a:t>Conclusion</a:t>
            </a:r>
            <a:endParaRPr lang="en-US" sz="7200" dirty="0" smtClean="0">
              <a:latin typeface="Helvetica" pitchFamily="34" charset="0"/>
            </a:endParaRPr>
          </a:p>
          <a:p>
            <a:pPr algn="ctr"/>
            <a:endParaRPr lang="en-US" sz="3200" dirty="0">
              <a:latin typeface="Helvetica" pitchFamily="34" charset="0"/>
            </a:endParaRPr>
          </a:p>
          <a:p>
            <a:r>
              <a:rPr lang="en-US" sz="3200" dirty="0">
                <a:latin typeface="Helvetica" pitchFamily="34" charset="0"/>
              </a:rPr>
              <a:t>Lorem ipsum dolor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consectetur</a:t>
            </a:r>
            <a:r>
              <a:rPr lang="en-US" sz="3200" dirty="0">
                <a:latin typeface="Helvetica" pitchFamily="34" charset="0"/>
              </a:rPr>
              <a:t> </a:t>
            </a:r>
            <a:r>
              <a:rPr lang="en-US" sz="3200" dirty="0" err="1">
                <a:latin typeface="Helvetica" pitchFamily="34" charset="0"/>
              </a:rPr>
              <a:t>adipiscing</a:t>
            </a:r>
            <a:r>
              <a:rPr lang="en-US" sz="3200" dirty="0">
                <a:latin typeface="Helvetica" pitchFamily="34" charset="0"/>
              </a:rPr>
              <a:t> </a:t>
            </a:r>
            <a:r>
              <a:rPr lang="en-US" sz="3200" dirty="0" err="1">
                <a:latin typeface="Helvetica" pitchFamily="34" charset="0"/>
              </a:rPr>
              <a:t>elit</a:t>
            </a:r>
            <a:r>
              <a:rPr lang="en-US" sz="3200" dirty="0">
                <a:latin typeface="Helvetica" pitchFamily="34" charset="0"/>
              </a:rPr>
              <a:t>. In </a:t>
            </a:r>
            <a:r>
              <a:rPr lang="en-US" sz="3200" dirty="0" err="1">
                <a:latin typeface="Helvetica" pitchFamily="34" charset="0"/>
              </a:rPr>
              <a:t>rhoncus</a:t>
            </a:r>
            <a:r>
              <a:rPr lang="en-US" sz="3200" dirty="0">
                <a:latin typeface="Helvetica" pitchFamily="34" charset="0"/>
              </a:rPr>
              <a:t> </a:t>
            </a:r>
            <a:r>
              <a:rPr lang="en-US" sz="3200" dirty="0" err="1">
                <a:latin typeface="Helvetica" pitchFamily="34" charset="0"/>
              </a:rPr>
              <a:t>leo</a:t>
            </a:r>
            <a:r>
              <a:rPr lang="en-US" sz="3200" dirty="0">
                <a:latin typeface="Helvetica" pitchFamily="34" charset="0"/>
              </a:rPr>
              <a:t>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urna</a:t>
            </a:r>
            <a:r>
              <a:rPr lang="en-US" sz="3200" dirty="0">
                <a:latin typeface="Helvetica" pitchFamily="34" charset="0"/>
              </a:rPr>
              <a:t> </a:t>
            </a:r>
            <a:r>
              <a:rPr lang="en-US" sz="3200" dirty="0" err="1">
                <a:latin typeface="Helvetica" pitchFamily="34" charset="0"/>
              </a:rPr>
              <a:t>maximus</a:t>
            </a:r>
            <a:r>
              <a:rPr lang="en-US" sz="3200" dirty="0">
                <a:latin typeface="Helvetica" pitchFamily="34" charset="0"/>
              </a:rPr>
              <a:t>, in dictum </a:t>
            </a:r>
            <a:r>
              <a:rPr lang="en-US" sz="3200" dirty="0" err="1">
                <a:latin typeface="Helvetica" pitchFamily="34" charset="0"/>
              </a:rPr>
              <a:t>felis</a:t>
            </a:r>
            <a:r>
              <a:rPr lang="en-US" sz="3200" dirty="0">
                <a:latin typeface="Helvetica" pitchFamily="34" charset="0"/>
              </a:rPr>
              <a:t> </a:t>
            </a:r>
            <a:r>
              <a:rPr lang="en-US" sz="3200" dirty="0" err="1">
                <a:latin typeface="Helvetica" pitchFamily="34" charset="0"/>
              </a:rPr>
              <a:t>placerat</a:t>
            </a:r>
            <a:r>
              <a:rPr lang="en-US" sz="3200" dirty="0">
                <a:latin typeface="Helvetica" pitchFamily="34" charset="0"/>
              </a:rPr>
              <a:t>. </a:t>
            </a:r>
            <a:r>
              <a:rPr lang="en-US" sz="3200" dirty="0" err="1">
                <a:latin typeface="Helvetica" pitchFamily="34" charset="0"/>
              </a:rPr>
              <a:t>Aliquam</a:t>
            </a:r>
            <a:r>
              <a:rPr lang="en-US" sz="3200" dirty="0">
                <a:latin typeface="Helvetica" pitchFamily="34" charset="0"/>
              </a:rPr>
              <a:t> </a:t>
            </a:r>
            <a:r>
              <a:rPr lang="en-US" sz="3200" dirty="0" err="1">
                <a:latin typeface="Helvetica" pitchFamily="34" charset="0"/>
              </a:rPr>
              <a:t>erat</a:t>
            </a:r>
            <a:r>
              <a:rPr lang="en-US" sz="3200" dirty="0">
                <a:latin typeface="Helvetica" pitchFamily="34" charset="0"/>
              </a:rPr>
              <a:t> </a:t>
            </a:r>
            <a:r>
              <a:rPr lang="en-US" sz="3200" dirty="0" err="1">
                <a:latin typeface="Helvetica" pitchFamily="34" charset="0"/>
              </a:rPr>
              <a:t>volutpat</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ipsum </a:t>
            </a:r>
            <a:r>
              <a:rPr lang="en-US" sz="3200" dirty="0" err="1">
                <a:latin typeface="Helvetica" pitchFamily="34" charset="0"/>
              </a:rPr>
              <a:t>nunc</a:t>
            </a:r>
            <a:r>
              <a:rPr lang="en-US" sz="3200" dirty="0">
                <a:latin typeface="Helvetica" pitchFamily="34" charset="0"/>
              </a:rPr>
              <a:t>, </a:t>
            </a:r>
            <a:r>
              <a:rPr lang="en-US" sz="3200" dirty="0" err="1">
                <a:latin typeface="Helvetica" pitchFamily="34" charset="0"/>
              </a:rPr>
              <a:t>volutpat</a:t>
            </a:r>
            <a:r>
              <a:rPr lang="en-US" sz="3200" dirty="0">
                <a:latin typeface="Helvetica" pitchFamily="34" charset="0"/>
              </a:rPr>
              <a:t> et </a:t>
            </a:r>
            <a:r>
              <a:rPr lang="en-US" sz="3200" dirty="0" err="1">
                <a:latin typeface="Helvetica" pitchFamily="34" charset="0"/>
              </a:rPr>
              <a:t>sollicitudin</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lacinia</a:t>
            </a:r>
            <a:r>
              <a:rPr lang="en-US" sz="3200" dirty="0">
                <a:latin typeface="Helvetica" pitchFamily="34" charset="0"/>
              </a:rPr>
              <a:t>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orci</a:t>
            </a:r>
            <a:r>
              <a:rPr lang="en-US" sz="3200" dirty="0">
                <a:latin typeface="Helvetica" pitchFamily="34" charset="0"/>
              </a:rPr>
              <a:t>. Maecenas </a:t>
            </a:r>
            <a:r>
              <a:rPr lang="en-US" sz="3200" dirty="0" err="1">
                <a:latin typeface="Helvetica" pitchFamily="34" charset="0"/>
              </a:rPr>
              <a:t>nec</a:t>
            </a:r>
            <a:r>
              <a:rPr lang="en-US" sz="3200" dirty="0">
                <a:latin typeface="Helvetica" pitchFamily="34" charset="0"/>
              </a:rPr>
              <a:t> </a:t>
            </a:r>
            <a:r>
              <a:rPr lang="en-US" sz="3200" dirty="0" err="1">
                <a:latin typeface="Helvetica" pitchFamily="34" charset="0"/>
              </a:rPr>
              <a:t>congue</a:t>
            </a:r>
            <a:r>
              <a:rPr lang="en-US" sz="3200" dirty="0">
                <a:latin typeface="Helvetica" pitchFamily="34" charset="0"/>
              </a:rPr>
              <a:t> </a:t>
            </a:r>
            <a:r>
              <a:rPr lang="en-US" sz="3200" dirty="0" err="1">
                <a:latin typeface="Helvetica" pitchFamily="34" charset="0"/>
              </a:rPr>
              <a:t>lectus</a:t>
            </a:r>
            <a:r>
              <a:rPr lang="en-US" sz="3200" dirty="0">
                <a:latin typeface="Helvetica" pitchFamily="34" charset="0"/>
              </a:rPr>
              <a:t>. </a:t>
            </a:r>
            <a:r>
              <a:rPr lang="en-US" sz="3200" dirty="0" err="1">
                <a:latin typeface="Helvetica" pitchFamily="34" charset="0"/>
              </a:rPr>
              <a:t>Curabitur</a:t>
            </a:r>
            <a:r>
              <a:rPr lang="en-US" sz="3200" dirty="0">
                <a:latin typeface="Helvetica" pitchFamily="34" charset="0"/>
              </a:rPr>
              <a:t> </a:t>
            </a:r>
            <a:r>
              <a:rPr lang="en-US" sz="3200" dirty="0" err="1">
                <a:latin typeface="Helvetica" pitchFamily="34" charset="0"/>
              </a:rPr>
              <a:t>lacinia</a:t>
            </a:r>
            <a:r>
              <a:rPr lang="en-US" sz="3200" dirty="0">
                <a:latin typeface="Helvetica" pitchFamily="34" charset="0"/>
              </a:rPr>
              <a:t> </a:t>
            </a:r>
            <a:r>
              <a:rPr lang="en-US" sz="3200" dirty="0" err="1">
                <a:latin typeface="Helvetica" pitchFamily="34" charset="0"/>
              </a:rPr>
              <a:t>tellus</a:t>
            </a:r>
            <a:r>
              <a:rPr lang="en-US" sz="3200" dirty="0">
                <a:latin typeface="Helvetica" pitchFamily="34" charset="0"/>
              </a:rPr>
              <a:t> </a:t>
            </a:r>
            <a:r>
              <a:rPr lang="en-US" sz="3200" dirty="0" err="1">
                <a:latin typeface="Helvetica" pitchFamily="34" charset="0"/>
              </a:rPr>
              <a:t>turpis</a:t>
            </a:r>
            <a:r>
              <a:rPr lang="en-US" sz="3200" dirty="0">
                <a:latin typeface="Helvetica" pitchFamily="34" charset="0"/>
              </a:rPr>
              <a:t>, id </a:t>
            </a:r>
            <a:r>
              <a:rPr lang="en-US" sz="3200" dirty="0" err="1">
                <a:latin typeface="Helvetica" pitchFamily="34" charset="0"/>
              </a:rPr>
              <a:t>laoreet</a:t>
            </a:r>
            <a:r>
              <a:rPr lang="en-US" sz="3200" dirty="0">
                <a:latin typeface="Helvetica" pitchFamily="34" charset="0"/>
              </a:rPr>
              <a:t> lorem </a:t>
            </a:r>
            <a:r>
              <a:rPr lang="en-US" sz="3200" dirty="0" err="1">
                <a:latin typeface="Helvetica" pitchFamily="34" charset="0"/>
              </a:rPr>
              <a:t>consectetur</a:t>
            </a:r>
            <a:r>
              <a:rPr lang="en-US" sz="3200" dirty="0">
                <a:latin typeface="Helvetica" pitchFamily="34" charset="0"/>
              </a:rPr>
              <a:t> vel. In </a:t>
            </a:r>
            <a:r>
              <a:rPr lang="en-US" sz="3200" dirty="0" err="1">
                <a:latin typeface="Helvetica" pitchFamily="34" charset="0"/>
              </a:rPr>
              <a:t>hac</a:t>
            </a:r>
            <a:r>
              <a:rPr lang="en-US" sz="3200" dirty="0">
                <a:latin typeface="Helvetica" pitchFamily="34" charset="0"/>
              </a:rPr>
              <a:t> </a:t>
            </a:r>
            <a:r>
              <a:rPr lang="en-US" sz="3200" dirty="0" err="1">
                <a:latin typeface="Helvetica" pitchFamily="34" charset="0"/>
              </a:rPr>
              <a:t>habitasse</a:t>
            </a:r>
            <a:r>
              <a:rPr lang="en-US" sz="3200" dirty="0">
                <a:latin typeface="Helvetica" pitchFamily="34" charset="0"/>
              </a:rPr>
              <a:t> </a:t>
            </a:r>
            <a:r>
              <a:rPr lang="en-US" sz="3200" dirty="0" err="1">
                <a:latin typeface="Helvetica" pitchFamily="34" charset="0"/>
              </a:rPr>
              <a:t>platea</a:t>
            </a:r>
            <a:r>
              <a:rPr lang="en-US" sz="3200" dirty="0">
                <a:latin typeface="Helvetica" pitchFamily="34" charset="0"/>
              </a:rPr>
              <a:t> </a:t>
            </a:r>
            <a:r>
              <a:rPr lang="en-US" sz="3200" dirty="0" err="1">
                <a:latin typeface="Helvetica" pitchFamily="34" charset="0"/>
              </a:rPr>
              <a:t>dictumst</a:t>
            </a:r>
            <a:r>
              <a:rPr lang="en-US" sz="3200" dirty="0">
                <a:latin typeface="Helvetica" pitchFamily="34" charset="0"/>
              </a:rPr>
              <a:t>. Integer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nisl</a:t>
            </a:r>
            <a:r>
              <a:rPr lang="en-US" sz="3200" dirty="0">
                <a:latin typeface="Helvetica" pitchFamily="34" charset="0"/>
              </a:rPr>
              <a:t> lorem. Integer </a:t>
            </a:r>
            <a:r>
              <a:rPr lang="en-US" sz="3200" dirty="0" err="1">
                <a:latin typeface="Helvetica" pitchFamily="34" charset="0"/>
              </a:rPr>
              <a:t>velit</a:t>
            </a:r>
            <a:r>
              <a:rPr lang="en-US" sz="3200" dirty="0">
                <a:latin typeface="Helvetica" pitchFamily="34" charset="0"/>
              </a:rPr>
              <a:t> </a:t>
            </a:r>
            <a:r>
              <a:rPr lang="en-US" sz="3200" dirty="0" err="1">
                <a:latin typeface="Helvetica" pitchFamily="34" charset="0"/>
              </a:rPr>
              <a:t>tortor</a:t>
            </a:r>
            <a:r>
              <a:rPr lang="en-US" sz="3200" dirty="0">
                <a:latin typeface="Helvetica" pitchFamily="34" charset="0"/>
              </a:rPr>
              <a:t>, </a:t>
            </a:r>
            <a:r>
              <a:rPr lang="en-US" sz="3200" dirty="0" err="1">
                <a:latin typeface="Helvetica" pitchFamily="34" charset="0"/>
              </a:rPr>
              <a:t>mattis</a:t>
            </a:r>
            <a:r>
              <a:rPr lang="en-US" sz="3200" dirty="0">
                <a:latin typeface="Helvetica" pitchFamily="34" charset="0"/>
              </a:rPr>
              <a:t> in </a:t>
            </a:r>
            <a:r>
              <a:rPr lang="en-US" sz="3200" dirty="0" err="1">
                <a:latin typeface="Helvetica" pitchFamily="34" charset="0"/>
              </a:rPr>
              <a:t>aliquam</a:t>
            </a:r>
            <a:r>
              <a:rPr lang="en-US" sz="3200" dirty="0">
                <a:latin typeface="Helvetica" pitchFamily="34" charset="0"/>
              </a:rPr>
              <a:t> non, </a:t>
            </a:r>
            <a:r>
              <a:rPr lang="en-US" sz="3200" dirty="0" err="1">
                <a:latin typeface="Helvetica" pitchFamily="34" charset="0"/>
              </a:rPr>
              <a:t>volutpat</a:t>
            </a:r>
            <a:r>
              <a:rPr lang="en-US" sz="3200" dirty="0">
                <a:latin typeface="Helvetica" pitchFamily="34" charset="0"/>
              </a:rPr>
              <a:t> </a:t>
            </a:r>
            <a:r>
              <a:rPr lang="en-US" sz="3200" dirty="0" err="1">
                <a:latin typeface="Helvetica" pitchFamily="34" charset="0"/>
              </a:rPr>
              <a:t>quis</a:t>
            </a:r>
            <a:r>
              <a:rPr lang="en-US" sz="3200" dirty="0">
                <a:latin typeface="Helvetica" pitchFamily="34" charset="0"/>
              </a:rPr>
              <a:t> nisi. </a:t>
            </a:r>
            <a:r>
              <a:rPr lang="en-US" sz="3200" dirty="0" err="1">
                <a:latin typeface="Helvetica" pitchFamily="34" charset="0"/>
              </a:rPr>
              <a:t>Nunc</a:t>
            </a:r>
            <a:r>
              <a:rPr lang="en-US" sz="3200" dirty="0">
                <a:latin typeface="Helvetica" pitchFamily="34" charset="0"/>
              </a:rPr>
              <a:t> quam </a:t>
            </a:r>
            <a:r>
              <a:rPr lang="en-US" sz="3200" dirty="0" err="1">
                <a:latin typeface="Helvetica" pitchFamily="34" charset="0"/>
              </a:rPr>
              <a:t>erat</a:t>
            </a:r>
            <a:r>
              <a:rPr lang="en-US" sz="3200" dirty="0">
                <a:latin typeface="Helvetica" pitchFamily="34" charset="0"/>
              </a:rPr>
              <a:t>, </a:t>
            </a:r>
            <a:r>
              <a:rPr lang="en-US" sz="3200" dirty="0" err="1">
                <a:latin typeface="Helvetica" pitchFamily="34" charset="0"/>
              </a:rPr>
              <a:t>commodo</a:t>
            </a:r>
            <a:r>
              <a:rPr lang="en-US" sz="3200" dirty="0">
                <a:latin typeface="Helvetica" pitchFamily="34" charset="0"/>
              </a:rPr>
              <a:t> ac </a:t>
            </a:r>
            <a:r>
              <a:rPr lang="en-US" sz="3200" dirty="0" err="1">
                <a:latin typeface="Helvetica" pitchFamily="34" charset="0"/>
              </a:rPr>
              <a:t>vestibulum</a:t>
            </a:r>
            <a:r>
              <a:rPr lang="en-US" sz="3200" dirty="0">
                <a:latin typeface="Helvetica" pitchFamily="34" charset="0"/>
              </a:rPr>
              <a:t> </a:t>
            </a:r>
            <a:r>
              <a:rPr lang="en-US" sz="3200" dirty="0" err="1">
                <a:latin typeface="Helvetica" pitchFamily="34" charset="0"/>
              </a:rPr>
              <a:t>nec</a:t>
            </a:r>
            <a:r>
              <a:rPr lang="en-US" sz="3200" dirty="0">
                <a:latin typeface="Helvetica" pitchFamily="34" charset="0"/>
              </a:rPr>
              <a:t>, </a:t>
            </a:r>
            <a:r>
              <a:rPr lang="en-US" sz="3200" dirty="0" err="1">
                <a:latin typeface="Helvetica" pitchFamily="34" charset="0"/>
              </a:rPr>
              <a:t>maximus</a:t>
            </a:r>
            <a:r>
              <a:rPr lang="en-US" sz="3200" dirty="0">
                <a:latin typeface="Helvetica" pitchFamily="34" charset="0"/>
              </a:rPr>
              <a:t> id </a:t>
            </a:r>
            <a:r>
              <a:rPr lang="en-US" sz="3200" dirty="0" err="1">
                <a:latin typeface="Helvetica" pitchFamily="34" charset="0"/>
              </a:rPr>
              <a:t>orci</a:t>
            </a:r>
            <a:r>
              <a:rPr lang="en-US" sz="3200" dirty="0">
                <a:latin typeface="Helvetica" pitchFamily="34" charset="0"/>
              </a:rPr>
              <a:t>.</a:t>
            </a:r>
          </a:p>
          <a:p>
            <a:endParaRPr lang="en-US" sz="3200" dirty="0">
              <a:latin typeface="Helvetica" pitchFamily="34" charset="0"/>
            </a:endParaRPr>
          </a:p>
        </p:txBody>
      </p:sp>
    </p:spTree>
    <p:extLst>
      <p:ext uri="{BB962C8B-B14F-4D97-AF65-F5344CB8AC3E}">
        <p14:creationId xmlns:p14="http://schemas.microsoft.com/office/powerpoint/2010/main" val="1925305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185</TotalTime>
  <Words>590</Words>
  <Application>Microsoft Macintosh PowerPoint</Application>
  <PresentationFormat>Custom</PresentationFormat>
  <Paragraphs>21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Colby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Gimond</dc:creator>
  <cp:lastModifiedBy>Iavor Dekov</cp:lastModifiedBy>
  <cp:revision>12</cp:revision>
  <dcterms:created xsi:type="dcterms:W3CDTF">2014-04-08T13:46:32Z</dcterms:created>
  <dcterms:modified xsi:type="dcterms:W3CDTF">2016-04-14T14:56:44Z</dcterms:modified>
</cp:coreProperties>
</file>