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ลักษณะสีอ่อน 2 - เน้น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ลักษณะสีอ่อน 3 - เน้น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ลักษณะสีปานกลาง 1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ลักษณะ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ลักษณะสีปานกลาง 3 - เน้น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ลักษณะ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ลักษณะสีเข้ม 1 - เน้น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ลักษณะสีปานกลาง 4 - เน้น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ลักษณะสีปานกลาง 3 - 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ลักษณะสีปานกลาง 1 - เน้น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ลักษณะชุดรูปแบบ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ลักษณะชุดรูปแบบ 2 - เน้น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ลักษณะสีอ่อน 1 - เน้น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ลักษณะสีอ่อน 1 - เน้น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ลักษณะ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ลักษณะสีปานกลาง 1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ลักษณะสีปานกลาง 3 - เน้น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ลักษณะสีปานกลาง 4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ลักษณะสีเข้ม 1 - เน้น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40898-B601-459D-9659-A2FC2E8DFE19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388E-E220-4A72-8A8A-293CCC9820E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73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388E-E220-4A72-8A8A-293CCC9820E6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7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8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360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151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17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421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31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8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98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004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305B-C8A3-4126-89BC-554467AA2813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63E8-CAEC-4F0A-808D-6BDF250E24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3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5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5400" dirty="0" smtClean="0">
                <a:cs typeface="+mj-cs"/>
              </a:rPr>
              <a:t>นาย </a:t>
            </a:r>
            <a:r>
              <a:rPr lang="th-TH" sz="5400" dirty="0" err="1" smtClean="0">
                <a:cs typeface="+mj-cs"/>
              </a:rPr>
              <a:t>พัทธดนย์</a:t>
            </a:r>
            <a:r>
              <a:rPr lang="th-TH" sz="5400" dirty="0" smtClean="0">
                <a:cs typeface="+mj-cs"/>
              </a:rPr>
              <a:t> จำเนียร</a:t>
            </a:r>
          </a:p>
          <a:p>
            <a:pPr marL="0" indent="0" algn="ctr">
              <a:buNone/>
            </a:pPr>
            <a:endParaRPr lang="th-TH" sz="5400" dirty="0" smtClean="0">
              <a:cs typeface="+mj-cs"/>
            </a:endParaRPr>
          </a:p>
          <a:p>
            <a:pPr marL="0" indent="0" algn="ctr">
              <a:buNone/>
            </a:pPr>
            <a:r>
              <a:rPr lang="en-US" sz="5400" dirty="0" smtClean="0">
                <a:cs typeface="+mj-cs"/>
              </a:rPr>
              <a:t>544259128 54/94</a:t>
            </a:r>
          </a:p>
          <a:p>
            <a:pPr marL="0" indent="0" algn="ctr">
              <a:buNone/>
            </a:pPr>
            <a:endParaRPr lang="en-US" sz="5400" dirty="0">
              <a:cs typeface="+mj-cs"/>
            </a:endParaRPr>
          </a:p>
          <a:p>
            <a:pPr marL="0" indent="0" algn="ctr">
              <a:buNone/>
            </a:pPr>
            <a:r>
              <a:rPr lang="th-TH" sz="5400" dirty="0" smtClean="0">
                <a:cs typeface="+mj-cs"/>
              </a:rPr>
              <a:t>วิศวกรรมซอฟแวร์</a:t>
            </a:r>
            <a:endParaRPr lang="en-US" sz="5400" dirty="0" smtClean="0">
              <a:cs typeface="+mj-cs"/>
            </a:endParaRPr>
          </a:p>
          <a:p>
            <a:pPr marL="0" indent="0" algn="ctr">
              <a:buNone/>
            </a:pPr>
            <a:endParaRPr lang="th-TH" sz="5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21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62225"/>
              </p:ext>
            </p:extLst>
          </p:nvPr>
        </p:nvGraphicFramePr>
        <p:xfrm>
          <a:off x="611598" y="639852"/>
          <a:ext cx="7704856" cy="599991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52128"/>
                <a:gridCol w="864096"/>
                <a:gridCol w="1872208"/>
                <a:gridCol w="1944216"/>
                <a:gridCol w="1872208"/>
              </a:tblGrid>
              <a:tr h="422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</a:t>
                      </a:r>
                      <a:r>
                        <a:rPr lang="en-US" sz="1800" dirty="0" err="1">
                          <a:effectLst/>
                        </a:rPr>
                        <a:t>Respones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Procedures / Step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48467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Register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Direct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Within 10 minute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r>
                        <a:rPr lang="th-TH" sz="1800" dirty="0" smtClean="0"/>
                        <a:t>แสดงหน้าเว็บไซด์ และ ปุ่มสมัครสมาชิก</a:t>
                      </a:r>
                    </a:p>
                    <a:p>
                      <a:r>
                        <a:rPr lang="en-US" sz="1800" dirty="0" smtClean="0"/>
                        <a:t>2.</a:t>
                      </a:r>
                      <a:r>
                        <a:rPr lang="th-TH" sz="1800" dirty="0" smtClean="0"/>
                        <a:t>แสดงหน้ากรอกข้อมูล </a:t>
                      </a:r>
                      <a:r>
                        <a:rPr lang="th-TH" sz="1800" baseline="0" dirty="0" smtClean="0"/>
                        <a:t> และ แสดงปุ่มยืนยันการลงทะเบียน</a:t>
                      </a:r>
                    </a:p>
                    <a:p>
                      <a:r>
                        <a:rPr lang="en-US" sz="1800" baseline="0" dirty="0" smtClean="0"/>
                        <a:t>3.</a:t>
                      </a:r>
                      <a:r>
                        <a:rPr lang="th-TH" sz="1800" baseline="0" dirty="0" smtClean="0"/>
                        <a:t>แสดงช่องข้อความว่ายืนยันทาง</a:t>
                      </a:r>
                      <a:r>
                        <a:rPr lang="en-US" sz="1800" baseline="0" dirty="0" smtClean="0"/>
                        <a:t> Email </a:t>
                      </a:r>
                      <a:r>
                        <a:rPr lang="th-TH" sz="1800" baseline="0" dirty="0" smtClean="0"/>
                        <a:t>ของท่านอีกครั้ง</a:t>
                      </a:r>
                      <a:endParaRPr lang="th-TH" sz="1800" dirty="0" smtClean="0"/>
                    </a:p>
                    <a:p>
                      <a:r>
                        <a:rPr lang="en-US" sz="1800" dirty="0" smtClean="0"/>
                        <a:t>4.</a:t>
                      </a:r>
                      <a:r>
                        <a:rPr lang="th-TH" sz="1800" dirty="0" smtClean="0"/>
                        <a:t>แสดงหน้า</a:t>
                      </a:r>
                      <a:r>
                        <a:rPr lang="en-US" sz="1800" dirty="0" smtClean="0"/>
                        <a:t>Email</a:t>
                      </a:r>
                      <a:r>
                        <a:rPr lang="th-TH" sz="1800" dirty="0" smtClean="0"/>
                        <a:t>ของท่าน</a:t>
                      </a:r>
                    </a:p>
                    <a:p>
                      <a:r>
                        <a:rPr lang="en-US" sz="1800" dirty="0" smtClean="0"/>
                        <a:t>5.</a:t>
                      </a:r>
                      <a:r>
                        <a:rPr lang="th-TH" sz="1800" dirty="0" smtClean="0"/>
                        <a:t>แสดงข้อความที่ได้รับ</a:t>
                      </a:r>
                    </a:p>
                    <a:p>
                      <a:r>
                        <a:rPr lang="en-US" sz="1800" dirty="0" smtClean="0"/>
                        <a:t>6.</a:t>
                      </a:r>
                      <a:r>
                        <a:rPr lang="th-TH" sz="1800" dirty="0" smtClean="0"/>
                        <a:t>แสดงข้อความลิงค์ว่ายืนยันอีกครั้ง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7.</a:t>
                      </a:r>
                      <a:r>
                        <a:rPr lang="th-TH" sz="1800" dirty="0" smtClean="0"/>
                        <a:t>แสดงหน้าเว็บไซด์</a:t>
                      </a:r>
                      <a:r>
                        <a:rPr lang="th-TH" sz="1800" baseline="0" dirty="0" smtClean="0"/>
                        <a:t> และ แสดงข้อความว่าลงทะเบียนเรียบร้อยแล้ว</a:t>
                      </a:r>
                      <a:endParaRPr lang="th-TH" sz="18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r>
                        <a:rPr lang="th-TH" sz="1800" dirty="0" smtClean="0"/>
                        <a:t>เปิดเข้าหน้าเว็บไซด์</a:t>
                      </a:r>
                    </a:p>
                    <a:p>
                      <a:r>
                        <a:rPr lang="en-US" sz="1800" dirty="0" smtClean="0"/>
                        <a:t>2.</a:t>
                      </a:r>
                      <a:r>
                        <a:rPr lang="th-TH" sz="1800" dirty="0" smtClean="0"/>
                        <a:t>กดปุ่ม สมัครสมาชิก </a:t>
                      </a:r>
                    </a:p>
                    <a:p>
                      <a:r>
                        <a:rPr lang="en-US" sz="1800" dirty="0" smtClean="0"/>
                        <a:t>3.</a:t>
                      </a:r>
                      <a:r>
                        <a:rPr lang="th-TH" sz="1800" kern="1200" dirty="0" smtClean="0">
                          <a:effectLst/>
                        </a:rPr>
                        <a:t>ระบุ ชื่อ</a:t>
                      </a:r>
                      <a:r>
                        <a:rPr lang="en-US" sz="1800" kern="1200" dirty="0" smtClean="0">
                          <a:effectLst/>
                        </a:rPr>
                        <a:t>, </a:t>
                      </a:r>
                      <a:r>
                        <a:rPr lang="th-TH" sz="1800" kern="1200" dirty="0" smtClean="0">
                          <a:effectLst/>
                        </a:rPr>
                        <a:t>นามสกุล ของท่าน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4.</a:t>
                      </a:r>
                      <a:r>
                        <a:rPr lang="th-TH" sz="1800" kern="1200" dirty="0" smtClean="0">
                          <a:effectLst/>
                        </a:rPr>
                        <a:t>ระบุ </a:t>
                      </a:r>
                      <a:r>
                        <a:rPr lang="en-US" sz="1800" kern="1200" dirty="0" smtClean="0">
                          <a:effectLst/>
                        </a:rPr>
                        <a:t>Email </a:t>
                      </a:r>
                      <a:r>
                        <a:rPr lang="th-TH" sz="1800" kern="1200" dirty="0" smtClean="0">
                          <a:effectLst/>
                        </a:rPr>
                        <a:t>ของท่าน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5.</a:t>
                      </a:r>
                      <a:r>
                        <a:rPr lang="th-TH" sz="1800" kern="1200" dirty="0" smtClean="0">
                          <a:effectLst/>
                        </a:rPr>
                        <a:t>ระบุ </a:t>
                      </a:r>
                      <a:r>
                        <a:rPr lang="en-US" sz="1800" kern="1200" dirty="0" smtClean="0">
                          <a:effectLst/>
                        </a:rPr>
                        <a:t>Password </a:t>
                      </a:r>
                      <a:r>
                        <a:rPr lang="th-TH" sz="1800" kern="1200" dirty="0" smtClean="0">
                          <a:effectLst/>
                        </a:rPr>
                        <a:t>ของท่าน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6.</a:t>
                      </a:r>
                      <a:r>
                        <a:rPr lang="th-TH" sz="1800" kern="1200" dirty="0" smtClean="0">
                          <a:effectLst/>
                        </a:rPr>
                        <a:t>ระบุ วันเกิด ของท่าน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7.</a:t>
                      </a:r>
                      <a:r>
                        <a:rPr lang="th-TH" sz="1800" kern="1200" dirty="0" smtClean="0">
                          <a:effectLst/>
                        </a:rPr>
                        <a:t>ระบุ  </a:t>
                      </a:r>
                      <a:r>
                        <a:rPr lang="en-US" sz="1800" kern="1200" dirty="0" smtClean="0">
                          <a:effectLst/>
                        </a:rPr>
                        <a:t>ID Number </a:t>
                      </a:r>
                      <a:r>
                        <a:rPr lang="th-TH" sz="1800" kern="1200" dirty="0" smtClean="0">
                          <a:effectLst/>
                        </a:rPr>
                        <a:t>ของท่าน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8.</a:t>
                      </a:r>
                      <a:r>
                        <a:rPr lang="th-TH" sz="1800" kern="1200" dirty="0" smtClean="0">
                          <a:effectLst/>
                        </a:rPr>
                        <a:t>กดปุ่มยืนยันการลงทะเบียน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9.</a:t>
                      </a:r>
                      <a:r>
                        <a:rPr lang="th-TH" sz="1800" kern="1200" dirty="0" smtClean="0">
                          <a:effectLst/>
                        </a:rPr>
                        <a:t>ยืนยันทาง </a:t>
                      </a:r>
                      <a:r>
                        <a:rPr lang="en-US" sz="1800" kern="1200" dirty="0" smtClean="0">
                          <a:effectLst/>
                        </a:rPr>
                        <a:t>Email </a:t>
                      </a:r>
                      <a:r>
                        <a:rPr lang="th-TH" sz="1800" kern="1200" dirty="0" smtClean="0">
                          <a:effectLst/>
                        </a:rPr>
                        <a:t>ของท่าน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10.</a:t>
                      </a:r>
                      <a:r>
                        <a:rPr lang="th-TH" sz="1800" kern="1200" dirty="0" smtClean="0">
                          <a:effectLst/>
                        </a:rPr>
                        <a:t>เข้า</a:t>
                      </a:r>
                      <a:r>
                        <a:rPr lang="en-US" sz="1800" kern="1200" dirty="0" smtClean="0">
                          <a:effectLst/>
                        </a:rPr>
                        <a:t>Email</a:t>
                      </a:r>
                      <a:r>
                        <a:rPr lang="th-TH" sz="1800" kern="1200" dirty="0" smtClean="0">
                          <a:effectLst/>
                        </a:rPr>
                        <a:t>ของท่าน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11.</a:t>
                      </a:r>
                      <a:r>
                        <a:rPr lang="th-TH" sz="1800" kern="1200" dirty="0" smtClean="0">
                          <a:effectLst/>
                        </a:rPr>
                        <a:t>กดปุ่มข้อความที่ได้รับ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12.</a:t>
                      </a:r>
                      <a:r>
                        <a:rPr lang="th-TH" sz="1800" kern="1200" dirty="0" smtClean="0">
                          <a:effectLst/>
                        </a:rPr>
                        <a:t>กดที่ข้อความใหม่ที่ได้รับ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13.</a:t>
                      </a:r>
                      <a:r>
                        <a:rPr lang="th-TH" sz="1800" kern="1200" dirty="0" smtClean="0">
                          <a:effectLst/>
                        </a:rPr>
                        <a:t>กดที่ข้อความลิงค์ยืนยันอีกครั้ง</a:t>
                      </a:r>
                      <a:endParaRPr lang="th-TH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745809" y="21746"/>
            <a:ext cx="3384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cs typeface="+mj-cs"/>
              </a:rPr>
              <a:t>E/R Table for Register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87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917245" y="923115"/>
            <a:ext cx="3175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E/R Table for Search</a:t>
            </a:r>
            <a:endParaRPr lang="en-US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20950"/>
              </p:ext>
            </p:extLst>
          </p:nvPr>
        </p:nvGraphicFramePr>
        <p:xfrm>
          <a:off x="611560" y="2060848"/>
          <a:ext cx="7776864" cy="2880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64096"/>
                <a:gridCol w="720080"/>
                <a:gridCol w="1707362"/>
                <a:gridCol w="2181070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</a:t>
                      </a:r>
                      <a:r>
                        <a:rPr lang="en-US" sz="1800" dirty="0" err="1">
                          <a:effectLst/>
                        </a:rPr>
                        <a:t>Respones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Procedures / Step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2509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Direct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Within 3 second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</a:t>
                      </a:r>
                      <a:r>
                        <a:rPr lang="th-TH" sz="1800" dirty="0" smtClean="0">
                          <a:effectLst/>
                        </a:rPr>
                        <a:t>แสดงหน้าเว็บไซด์</a:t>
                      </a:r>
                      <a:r>
                        <a:rPr lang="th-TH" sz="1800" baseline="0" dirty="0" smtClean="0">
                          <a:effectLst/>
                        </a:rPr>
                        <a:t> </a:t>
                      </a:r>
                      <a:r>
                        <a:rPr lang="th-TH" sz="1800" dirty="0" smtClean="0">
                          <a:effectLst/>
                        </a:rPr>
                        <a:t>แสดงช่อง </a:t>
                      </a:r>
                      <a:r>
                        <a:rPr lang="en-US" sz="1800" dirty="0">
                          <a:effectLst/>
                        </a:rPr>
                        <a:t>Search </a:t>
                      </a:r>
                      <a:r>
                        <a:rPr lang="th-TH" sz="1800" dirty="0" smtClean="0">
                          <a:effectLst/>
                        </a:rPr>
                        <a:t>ข้อมูล และปุ่มค้นหา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2.</a:t>
                      </a:r>
                      <a:r>
                        <a:rPr lang="th-TH" sz="1800" dirty="0" smtClean="0">
                          <a:effectLst/>
                        </a:rPr>
                        <a:t>แสดงแถบข้อมูลขึ้นมาบางส่วน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</a:t>
                      </a:r>
                      <a:r>
                        <a:rPr lang="th-TH" sz="1800" dirty="0" smtClean="0">
                          <a:effectLst/>
                        </a:rPr>
                        <a:t>แสดงหน้าเว็บไซด์</a:t>
                      </a:r>
                      <a:r>
                        <a:rPr lang="th-TH" sz="1800" baseline="0" dirty="0" smtClean="0">
                          <a:effectLst/>
                        </a:rPr>
                        <a:t> และ หัวข้อที่ต้องการต่างๆ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</a:t>
                      </a:r>
                      <a:r>
                        <a:rPr lang="th-TH" sz="1800" dirty="0">
                          <a:effectLst/>
                        </a:rPr>
                        <a:t>แสดงผลรับที่ต้องการ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</a:t>
                      </a:r>
                      <a:r>
                        <a:rPr lang="th-TH" sz="1800" dirty="0" smtClean="0">
                          <a:effectLst/>
                        </a:rPr>
                        <a:t>เปิดหน้าเว็บไซด์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2.</a:t>
                      </a:r>
                      <a:r>
                        <a:rPr lang="th-TH" sz="1800" dirty="0">
                          <a:effectLst/>
                        </a:rPr>
                        <a:t>กรอกข้อมูลที่ต้องการ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3.</a:t>
                      </a:r>
                      <a:r>
                        <a:rPr lang="th-TH" sz="1800" dirty="0" smtClean="0">
                          <a:effectLst/>
                        </a:rPr>
                        <a:t>เลือกข้อมูลที่ต้องการ</a:t>
                      </a:r>
                      <a:r>
                        <a:rPr lang="th-TH" sz="1800" baseline="0" dirty="0" smtClean="0">
                          <a:effectLst/>
                        </a:rPr>
                        <a:t> และ กดปุ่มค้นหา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</a:t>
                      </a:r>
                      <a:r>
                        <a:rPr lang="th-TH" sz="1800" dirty="0" smtClean="0">
                          <a:effectLst/>
                        </a:rPr>
                        <a:t>เลือกหัวข้อ หรือ ข้อมูลที่ต้องการ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0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411760" y="25429"/>
            <a:ext cx="3963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E/R Table for </a:t>
            </a:r>
            <a:r>
              <a:rPr lang="en-US" b="1" dirty="0" smtClean="0"/>
              <a:t>Register Hi5</a:t>
            </a:r>
            <a:endParaRPr lang="en-US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19187"/>
              </p:ext>
            </p:extLst>
          </p:nvPr>
        </p:nvGraphicFramePr>
        <p:xfrm>
          <a:off x="899592" y="534313"/>
          <a:ext cx="7848873" cy="604867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81635"/>
                <a:gridCol w="863391"/>
                <a:gridCol w="1815415"/>
                <a:gridCol w="1944216"/>
                <a:gridCol w="1944216"/>
              </a:tblGrid>
              <a:tr h="432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</a:t>
                      </a:r>
                      <a:r>
                        <a:rPr lang="en-US" sz="1800" dirty="0" err="1">
                          <a:effectLst/>
                        </a:rPr>
                        <a:t>Respones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Procedures / Step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5616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Register Hi5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Direct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Within 10 minute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r>
                        <a:rPr lang="th-TH" sz="1800" dirty="0" smtClean="0"/>
                        <a:t>แสดงหน้าเว็บไซด์</a:t>
                      </a:r>
                      <a:r>
                        <a:rPr lang="th-TH" sz="1800" baseline="0" dirty="0" smtClean="0"/>
                        <a:t> </a:t>
                      </a:r>
                      <a:r>
                        <a:rPr lang="th-TH" sz="1800" baseline="0" dirty="0" err="1" smtClean="0"/>
                        <a:t>โล</a:t>
                      </a:r>
                      <a:r>
                        <a:rPr lang="th-TH" sz="1800" baseline="0" dirty="0" smtClean="0"/>
                        <a:t>โก้เว็บไซด์ คำแนะนำ ช่องกรอง</a:t>
                      </a:r>
                      <a:r>
                        <a:rPr lang="en-US" sz="1800" baseline="0" dirty="0" smtClean="0"/>
                        <a:t>Email Password </a:t>
                      </a:r>
                      <a:r>
                        <a:rPr lang="th-TH" sz="1800" baseline="0" dirty="0" smtClean="0"/>
                        <a:t>ปุ่ม</a:t>
                      </a:r>
                      <a:r>
                        <a:rPr lang="en-US" sz="1800" baseline="0" dirty="0" smtClean="0"/>
                        <a:t>Sign In</a:t>
                      </a:r>
                      <a:r>
                        <a:rPr lang="th-TH" sz="1800" baseline="0" dirty="0" smtClean="0"/>
                        <a:t> ปุ่มเชื่อมต่อกับ</a:t>
                      </a:r>
                      <a:r>
                        <a:rPr lang="en-US" sz="1800" baseline="0" dirty="0" smtClean="0"/>
                        <a:t>Facebook Google </a:t>
                      </a:r>
                      <a:r>
                        <a:rPr lang="th-TH" sz="1800" baseline="0" dirty="0" smtClean="0"/>
                        <a:t>และ แสดงส่วนสมัครสมาชิกบนหน้าเว็บไซด์ แสดงช่องกรอกข้อมูลต่างๆ ชื่อ นามสกุล </a:t>
                      </a:r>
                      <a:r>
                        <a:rPr lang="en-US" sz="1800" baseline="0" dirty="0" smtClean="0"/>
                        <a:t>Email Password City </a:t>
                      </a:r>
                      <a:r>
                        <a:rPr lang="th-TH" sz="1800" baseline="0" dirty="0" smtClean="0"/>
                        <a:t>วัน/</a:t>
                      </a:r>
                      <a:r>
                        <a:rPr lang="th-TH" sz="1800" baseline="0" dirty="0" smtClean="0"/>
                        <a:t>เดือน/</a:t>
                      </a:r>
                      <a:r>
                        <a:rPr lang="th-TH" sz="1800" baseline="0" dirty="0" smtClean="0"/>
                        <a:t>ปี เพศ และ ปุ่ม</a:t>
                      </a:r>
                      <a:r>
                        <a:rPr lang="en-US" sz="1800" baseline="0" dirty="0" smtClean="0"/>
                        <a:t>Sign Up</a:t>
                      </a:r>
                      <a:endParaRPr lang="th-TH" sz="1800" baseline="0" dirty="0" smtClean="0"/>
                    </a:p>
                    <a:p>
                      <a:r>
                        <a:rPr lang="en-US" sz="1800" baseline="0" dirty="0" smtClean="0"/>
                        <a:t>2.</a:t>
                      </a:r>
                      <a:r>
                        <a:rPr lang="th-TH" sz="1800" baseline="0" dirty="0" smtClean="0"/>
                        <a:t>แสดงหน้าค้นหาเพื่อน ค้นหาจาก</a:t>
                      </a:r>
                      <a:r>
                        <a:rPr lang="en-US" sz="1800" baseline="0" dirty="0" smtClean="0"/>
                        <a:t>Email </a:t>
                      </a:r>
                      <a:r>
                        <a:rPr lang="th-TH" sz="1800" baseline="0" dirty="0" smtClean="0"/>
                        <a:t>แสดงช่องกรอก</a:t>
                      </a:r>
                      <a:r>
                        <a:rPr lang="en-US" sz="1800" baseline="0" dirty="0" smtClean="0"/>
                        <a:t>Email </a:t>
                      </a:r>
                      <a:r>
                        <a:rPr lang="th-TH" sz="1800" baseline="0" dirty="0" smtClean="0"/>
                        <a:t> ปุ่ม</a:t>
                      </a:r>
                      <a:r>
                        <a:rPr lang="en-US" sz="1800" baseline="0" dirty="0" smtClean="0"/>
                        <a:t>Find friends </a:t>
                      </a:r>
                      <a:r>
                        <a:rPr lang="th-TH" sz="1800" baseline="0" dirty="0" smtClean="0"/>
                        <a:t>และลิงค์</a:t>
                      </a:r>
                      <a:r>
                        <a:rPr lang="en-US" sz="1800" baseline="0" dirty="0" smtClean="0"/>
                        <a:t>Skip</a:t>
                      </a:r>
                    </a:p>
                    <a:p>
                      <a:r>
                        <a:rPr lang="en-US" sz="1800" baseline="0" dirty="0" smtClean="0"/>
                        <a:t>3.</a:t>
                      </a:r>
                      <a:r>
                        <a:rPr lang="th-TH" sz="1800" baseline="0" dirty="0" smtClean="0"/>
                        <a:t> แสดงหน้าค้นหาเพื่อน ค้นหาจาก</a:t>
                      </a:r>
                      <a:r>
                        <a:rPr lang="en-US" sz="1800" baseline="0" dirty="0" smtClean="0"/>
                        <a:t>Email</a:t>
                      </a:r>
                      <a:r>
                        <a:rPr lang="th-TH" sz="1800" baseline="0" dirty="0" smtClean="0"/>
                        <a:t> หรือ ขึ้นว่าไม่พบเพื่อนใน</a:t>
                      </a:r>
                      <a:r>
                        <a:rPr lang="en-US" sz="1800" baseline="0" dirty="0" smtClean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1.</a:t>
                      </a:r>
                      <a:r>
                        <a:rPr lang="th-TH" sz="1800" kern="1200" dirty="0" smtClean="0"/>
                        <a:t>เปิดเข้าหน้าเว็บไซด์ </a:t>
                      </a:r>
                    </a:p>
                    <a:p>
                      <a:r>
                        <a:rPr lang="en-US" sz="1800" kern="1200" dirty="0" smtClean="0"/>
                        <a:t>2.</a:t>
                      </a:r>
                      <a:r>
                        <a:rPr lang="th-TH" sz="1800" kern="1200" dirty="0" smtClean="0">
                          <a:effectLst/>
                        </a:rPr>
                        <a:t>ระบุ ชื่อ</a:t>
                      </a:r>
                      <a:r>
                        <a:rPr lang="en-US" sz="1800" kern="1200" dirty="0" smtClean="0">
                          <a:effectLst/>
                        </a:rPr>
                        <a:t>, </a:t>
                      </a:r>
                      <a:r>
                        <a:rPr lang="th-TH" sz="1800" kern="1200" dirty="0" smtClean="0">
                          <a:effectLst/>
                        </a:rPr>
                        <a:t>นามสกุล 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3.</a:t>
                      </a:r>
                      <a:r>
                        <a:rPr lang="th-TH" sz="1800" kern="1200" dirty="0" smtClean="0">
                          <a:effectLst/>
                        </a:rPr>
                        <a:t>ระบุ </a:t>
                      </a:r>
                      <a:r>
                        <a:rPr lang="en-US" sz="1800" kern="1200" dirty="0" smtClean="0">
                          <a:effectLst/>
                        </a:rPr>
                        <a:t>Email 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4.</a:t>
                      </a:r>
                      <a:r>
                        <a:rPr lang="th-TH" sz="1800" kern="1200" dirty="0" smtClean="0">
                          <a:effectLst/>
                        </a:rPr>
                        <a:t>ระบุ </a:t>
                      </a:r>
                      <a:r>
                        <a:rPr lang="en-US" sz="1800" kern="1200" dirty="0" smtClean="0">
                          <a:effectLst/>
                        </a:rPr>
                        <a:t>Password 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5.</a:t>
                      </a:r>
                      <a:r>
                        <a:rPr lang="th-TH" sz="1800" kern="1200" dirty="0" smtClean="0">
                          <a:effectLst/>
                        </a:rPr>
                        <a:t>ระบุ</a:t>
                      </a:r>
                      <a:r>
                        <a:rPr lang="th-TH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</a:rPr>
                        <a:t>City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6.</a:t>
                      </a:r>
                      <a:r>
                        <a:rPr lang="th-TH" sz="1800" kern="1200" dirty="0" smtClean="0">
                          <a:effectLst/>
                        </a:rPr>
                        <a:t>ระบุ วันเกิด วัน</a:t>
                      </a:r>
                      <a:r>
                        <a:rPr lang="en-US" sz="1800" kern="1200" dirty="0" smtClean="0">
                          <a:effectLst/>
                        </a:rPr>
                        <a:t>/</a:t>
                      </a:r>
                      <a:r>
                        <a:rPr lang="th-TH" sz="1800" kern="1200" dirty="0" smtClean="0">
                          <a:effectLst/>
                        </a:rPr>
                        <a:t>เดือน/ปี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7.</a:t>
                      </a:r>
                      <a:r>
                        <a:rPr lang="th-TH" sz="1800" kern="1200" dirty="0" smtClean="0">
                          <a:effectLst/>
                        </a:rPr>
                        <a:t>ระบุ  เพศ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8.</a:t>
                      </a:r>
                      <a:r>
                        <a:rPr lang="th-TH" sz="1800" kern="1200" dirty="0" smtClean="0">
                          <a:effectLst/>
                        </a:rPr>
                        <a:t>กดปุ่ม</a:t>
                      </a:r>
                      <a:r>
                        <a:rPr lang="th-TH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</a:rPr>
                        <a:t>Sign Up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9.</a:t>
                      </a:r>
                      <a:r>
                        <a:rPr lang="th-TH" sz="1800" kern="1200" dirty="0" smtClean="0">
                          <a:effectLst/>
                        </a:rPr>
                        <a:t>ระบุ</a:t>
                      </a:r>
                      <a:r>
                        <a:rPr lang="th-TH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</a:rPr>
                        <a:t>Email</a:t>
                      </a:r>
                      <a:endParaRPr lang="th-TH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10.</a:t>
                      </a:r>
                      <a:r>
                        <a:rPr lang="th-TH" sz="1800" kern="1200" dirty="0" smtClean="0">
                          <a:effectLst/>
                        </a:rPr>
                        <a:t>กดปุ่ม</a:t>
                      </a:r>
                      <a:r>
                        <a:rPr lang="th-TH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</a:rPr>
                        <a:t>Find friends</a:t>
                      </a:r>
                      <a:endParaRPr lang="th-TH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11.</a:t>
                      </a:r>
                      <a:r>
                        <a:rPr lang="th-TH" sz="1800" kern="1200" dirty="0" smtClean="0">
                          <a:effectLst/>
                        </a:rPr>
                        <a:t>ถ้ากดปุ่ม</a:t>
                      </a:r>
                      <a:r>
                        <a:rPr lang="th-TH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</a:rPr>
                        <a:t>Find friends </a:t>
                      </a:r>
                      <a:r>
                        <a:rPr lang="th-TH" sz="1800" kern="1200" baseline="0" dirty="0" smtClean="0">
                          <a:effectLst/>
                        </a:rPr>
                        <a:t>แล้วขึ้นว่าไม่พบเพื่อนให้กดลิงค์</a:t>
                      </a:r>
                      <a:r>
                        <a:rPr lang="en-US" sz="1800" kern="1200" baseline="0" dirty="0" smtClean="0">
                          <a:effectLst/>
                        </a:rPr>
                        <a:t>Skip</a:t>
                      </a:r>
                      <a:endParaRPr lang="th-TH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12.</a:t>
                      </a:r>
                      <a:r>
                        <a:rPr lang="th-TH" sz="1800" kern="1200" dirty="0" smtClean="0">
                          <a:effectLst/>
                        </a:rPr>
                        <a:t>กดลิงค์</a:t>
                      </a:r>
                      <a:r>
                        <a:rPr lang="en-US" sz="1800" kern="1200" dirty="0" smtClean="0">
                          <a:effectLst/>
                        </a:rPr>
                        <a:t>Add</a:t>
                      </a:r>
                      <a:r>
                        <a:rPr lang="en-US" sz="1800" kern="1200" baseline="0" dirty="0" smtClean="0">
                          <a:effectLst/>
                        </a:rPr>
                        <a:t> photo</a:t>
                      </a:r>
                      <a:endParaRPr lang="th-TH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13.</a:t>
                      </a:r>
                      <a:r>
                        <a:rPr lang="th-TH" sz="1800" kern="1200" dirty="0" smtClean="0">
                          <a:effectLst/>
                        </a:rPr>
                        <a:t>กดปุ่ม</a:t>
                      </a:r>
                      <a:r>
                        <a:rPr lang="en-US" sz="1800" kern="1200" dirty="0" smtClean="0">
                          <a:effectLst/>
                        </a:rPr>
                        <a:t>Choose</a:t>
                      </a:r>
                      <a:r>
                        <a:rPr lang="en-US" sz="1800" kern="1200" baseline="0" dirty="0" smtClean="0">
                          <a:effectLst/>
                        </a:rPr>
                        <a:t> File</a:t>
                      </a:r>
                      <a:endParaRPr lang="th-TH" sz="1800" kern="1200" dirty="0" smtClean="0">
                        <a:effectLst/>
                      </a:endParaRPr>
                    </a:p>
                    <a:p>
                      <a:r>
                        <a:rPr lang="en-US" sz="1800" dirty="0" smtClean="0"/>
                        <a:t>14.</a:t>
                      </a:r>
                      <a:r>
                        <a:rPr lang="th-TH" sz="1800" dirty="0" smtClean="0"/>
                        <a:t>กดลิงค์</a:t>
                      </a:r>
                      <a:r>
                        <a:rPr lang="en-US" sz="1800" dirty="0" smtClean="0"/>
                        <a:t>Maybe</a:t>
                      </a:r>
                      <a:r>
                        <a:rPr lang="en-US" sz="1800" baseline="0" dirty="0" smtClean="0"/>
                        <a:t> later</a:t>
                      </a:r>
                    </a:p>
                    <a:p>
                      <a:r>
                        <a:rPr lang="en-US" sz="1800" baseline="0" dirty="0" smtClean="0"/>
                        <a:t>15.</a:t>
                      </a:r>
                      <a:r>
                        <a:rPr lang="th-TH" sz="1800" baseline="0" dirty="0" smtClean="0"/>
                        <a:t>กดปุ่ม</a:t>
                      </a:r>
                      <a:r>
                        <a:rPr lang="en-US" sz="1800" baseline="0" dirty="0" smtClean="0"/>
                        <a:t>Choose File</a:t>
                      </a:r>
                    </a:p>
                    <a:p>
                      <a:endParaRPr lang="en-US" sz="18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88069"/>
              </p:ext>
            </p:extLst>
          </p:nvPr>
        </p:nvGraphicFramePr>
        <p:xfrm>
          <a:off x="971600" y="188640"/>
          <a:ext cx="6984776" cy="622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2088"/>
                <a:gridCol w="720080"/>
                <a:gridCol w="792088"/>
                <a:gridCol w="2664296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</a:t>
                      </a:r>
                      <a:r>
                        <a:rPr lang="en-US" sz="1800" dirty="0" err="1">
                          <a:effectLst/>
                        </a:rPr>
                        <a:t>Respones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Procedures / Step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</a:t>
                      </a:r>
                      <a:r>
                        <a:rPr lang="th-TH" sz="1800" dirty="0" smtClean="0"/>
                        <a:t>แสดงหน้า</a:t>
                      </a:r>
                      <a:r>
                        <a:rPr lang="en-US" sz="1800" dirty="0" smtClean="0"/>
                        <a:t>Add</a:t>
                      </a:r>
                      <a:r>
                        <a:rPr lang="en-US" sz="1800" baseline="0" dirty="0" smtClean="0"/>
                        <a:t> photo </a:t>
                      </a:r>
                      <a:r>
                        <a:rPr lang="th-TH" sz="1800" baseline="0" dirty="0" smtClean="0"/>
                        <a:t>พร้อมคำแนะนำ แสดงช่องใส่รูป ลิงค์</a:t>
                      </a:r>
                      <a:r>
                        <a:rPr lang="en-US" sz="1800" baseline="0" dirty="0" smtClean="0"/>
                        <a:t>Add photo </a:t>
                      </a:r>
                      <a:r>
                        <a:rPr lang="th-TH" sz="1800" baseline="0" dirty="0" smtClean="0"/>
                        <a:t>ปุ่ม </a:t>
                      </a:r>
                      <a:r>
                        <a:rPr lang="en-US" sz="1800" baseline="0" dirty="0" smtClean="0"/>
                        <a:t>Choose File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Maybe later</a:t>
                      </a:r>
                    </a:p>
                    <a:p>
                      <a:r>
                        <a:rPr lang="en-US" sz="1800" baseline="0" dirty="0" smtClean="0"/>
                        <a:t>5.</a:t>
                      </a:r>
                      <a:r>
                        <a:rPr lang="th-TH" sz="1800" baseline="0" dirty="0" smtClean="0"/>
                        <a:t>แสดงหน้าเลือกรูปที่อยู่บน</a:t>
                      </a:r>
                      <a:r>
                        <a:rPr lang="en-US" sz="1800" baseline="0" dirty="0" smtClean="0"/>
                        <a:t>PC</a:t>
                      </a:r>
                      <a:r>
                        <a:rPr lang="th-TH" sz="1800" baseline="0" dirty="0" smtClean="0"/>
                        <a:t>ของเรา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6.</a:t>
                      </a:r>
                      <a:r>
                        <a:rPr lang="th-TH" sz="1800" baseline="0" dirty="0" smtClean="0"/>
                        <a:t>แสดงหน้าเลือกรูปที่อยู่บน</a:t>
                      </a:r>
                      <a:r>
                        <a:rPr lang="en-US" sz="1800" baseline="0" dirty="0" smtClean="0"/>
                        <a:t>PC</a:t>
                      </a:r>
                      <a:r>
                        <a:rPr lang="th-TH" sz="1800" baseline="0" dirty="0" smtClean="0"/>
                        <a:t>ของเรา</a:t>
                      </a:r>
                      <a:endParaRPr lang="en-US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7.</a:t>
                      </a:r>
                      <a:r>
                        <a:rPr lang="th-TH" sz="1800" baseline="0" dirty="0" smtClean="0"/>
                        <a:t>แสดงหน้า</a:t>
                      </a:r>
                      <a:r>
                        <a:rPr lang="en-US" sz="1800" baseline="0" dirty="0" smtClean="0"/>
                        <a:t>Are you sure? </a:t>
                      </a:r>
                      <a:r>
                        <a:rPr lang="th-TH" sz="1800" baseline="0" dirty="0" smtClean="0"/>
                        <a:t>พร้อมคำแนะนำ รูปบุคคลแนะนำ แสดงปุ่ม</a:t>
                      </a:r>
                      <a:r>
                        <a:rPr lang="en-US" sz="1800" baseline="0" dirty="0" smtClean="0"/>
                        <a:t>Choose File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Skip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8.</a:t>
                      </a:r>
                      <a:r>
                        <a:rPr lang="th-TH" sz="1800" baseline="0" dirty="0" smtClean="0"/>
                        <a:t>แสดงหน้าเลือกรูปที่อยู่บน</a:t>
                      </a:r>
                      <a:r>
                        <a:rPr lang="en-US" sz="1800" baseline="0" dirty="0" smtClean="0"/>
                        <a:t>PC</a:t>
                      </a:r>
                      <a:r>
                        <a:rPr lang="th-TH" sz="1800" baseline="0" dirty="0" smtClean="0"/>
                        <a:t>ของเรา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aseline="0" dirty="0" smtClean="0"/>
                        <a:t>แสดงหน้า</a:t>
                      </a:r>
                      <a:r>
                        <a:rPr lang="en-US" sz="1800" baseline="0" dirty="0" smtClean="0"/>
                        <a:t>Welcome to hi5! </a:t>
                      </a:r>
                      <a:r>
                        <a:rPr lang="th-TH" sz="1800" baseline="0" dirty="0" smtClean="0"/>
                        <a:t>พร้อมคำแนะนำ ลิงค์</a:t>
                      </a:r>
                      <a:r>
                        <a:rPr lang="en-US" sz="1800" baseline="0" dirty="0" smtClean="0"/>
                        <a:t>Email </a:t>
                      </a:r>
                      <a:r>
                        <a:rPr lang="th-TH" sz="1800" baseline="0" dirty="0" smtClean="0"/>
                        <a:t>แสดงช่องป้อนรหัส ปุ่ม</a:t>
                      </a:r>
                      <a:r>
                        <a:rPr lang="en-US" sz="1800" baseline="0" dirty="0" smtClean="0"/>
                        <a:t>Confirm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Resend confirmation email </a:t>
                      </a:r>
                      <a:r>
                        <a:rPr lang="th-TH" sz="1800" baseline="0" dirty="0" smtClean="0"/>
                        <a:t>ลิง</a:t>
                      </a:r>
                      <a:r>
                        <a:rPr lang="en-US" sz="1800" baseline="0" dirty="0" err="1" smtClean="0"/>
                        <a:t>Cahnge</a:t>
                      </a:r>
                      <a:r>
                        <a:rPr lang="en-US" sz="1800" baseline="0" dirty="0" smtClean="0"/>
                        <a:t> email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9.</a:t>
                      </a:r>
                      <a:r>
                        <a:rPr lang="th-TH" sz="1800" baseline="0" dirty="0" smtClean="0"/>
                        <a:t>แสดงหน้า</a:t>
                      </a:r>
                      <a:r>
                        <a:rPr lang="en-US" sz="1800" baseline="0" dirty="0" smtClean="0"/>
                        <a:t>Email</a:t>
                      </a:r>
                      <a:r>
                        <a:rPr lang="th-TH" sz="1800" baseline="0" dirty="0" smtClean="0"/>
                        <a:t>ของเรา พร้อมข้อความ แสดงแถบเมนู ปุ่มรับทราบ</a:t>
                      </a:r>
                      <a:endParaRPr lang="en-US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10.</a:t>
                      </a:r>
                      <a:r>
                        <a:rPr lang="th-TH" sz="1800" baseline="0" dirty="0" smtClean="0"/>
                        <a:t>แสดงหน้า</a:t>
                      </a:r>
                      <a:r>
                        <a:rPr lang="en-US" sz="1800" baseline="0" dirty="0" smtClean="0"/>
                        <a:t>Email</a:t>
                      </a:r>
                      <a:r>
                        <a:rPr lang="th-TH" sz="1800" baseline="0" dirty="0" smtClean="0"/>
                        <a:t>ของเรา พร้อมข้อความยืนยันจาก</a:t>
                      </a:r>
                      <a:r>
                        <a:rPr lang="en-US" sz="1800" baseline="0" dirty="0" smtClean="0"/>
                        <a:t>Hi5</a:t>
                      </a:r>
                      <a:r>
                        <a:rPr lang="th-TH" sz="1800" baseline="0" dirty="0" smtClean="0"/>
                        <a:t> แสดง</a:t>
                      </a:r>
                      <a:r>
                        <a:rPr lang="th-TH" sz="1800" baseline="0" dirty="0" err="1" smtClean="0"/>
                        <a:t>ปุม</a:t>
                      </a:r>
                      <a:r>
                        <a:rPr lang="en-US" sz="1800" baseline="0" dirty="0" smtClean="0"/>
                        <a:t>Confirm your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</a:t>
                      </a:r>
                      <a:r>
                        <a:rPr lang="th-TH" sz="1800" dirty="0" smtClean="0"/>
                        <a:t>ถ้ากดปุ่ม</a:t>
                      </a:r>
                      <a:r>
                        <a:rPr lang="en-US" sz="1800" dirty="0" smtClean="0"/>
                        <a:t>Choose</a:t>
                      </a:r>
                      <a:r>
                        <a:rPr lang="en-US" sz="1800" baseline="0" dirty="0" smtClean="0"/>
                        <a:t> File</a:t>
                      </a:r>
                      <a:r>
                        <a:rPr lang="th-TH" sz="1800" baseline="0" dirty="0" smtClean="0"/>
                        <a:t>แต่ยังไม่มีรูปบน</a:t>
                      </a:r>
                      <a:r>
                        <a:rPr lang="en-US" sz="1800" baseline="0" dirty="0" smtClean="0"/>
                        <a:t>PC</a:t>
                      </a:r>
                      <a:r>
                        <a:rPr lang="th-TH" sz="1800" baseline="0" dirty="0" smtClean="0"/>
                        <a:t>ให้กดลิงค์</a:t>
                      </a:r>
                      <a:r>
                        <a:rPr lang="en-US" sz="1800" baseline="0" dirty="0" smtClean="0"/>
                        <a:t>Skip</a:t>
                      </a:r>
                    </a:p>
                    <a:p>
                      <a:r>
                        <a:rPr lang="en-US" sz="1800" baseline="0" dirty="0" smtClean="0"/>
                        <a:t>17.</a:t>
                      </a:r>
                      <a:r>
                        <a:rPr lang="th-TH" sz="1800" baseline="0" dirty="0" smtClean="0"/>
                        <a:t>กดลิงค์</a:t>
                      </a:r>
                      <a:r>
                        <a:rPr lang="en-US" sz="1800" baseline="0" dirty="0" smtClean="0"/>
                        <a:t>Email</a:t>
                      </a:r>
                      <a:endParaRPr lang="th-TH" sz="1800" baseline="0" dirty="0" smtClean="0"/>
                    </a:p>
                    <a:p>
                      <a:r>
                        <a:rPr lang="en-US" sz="1800" baseline="0" dirty="0" smtClean="0"/>
                        <a:t>18.</a:t>
                      </a:r>
                      <a:r>
                        <a:rPr lang="th-TH" sz="1800" baseline="0" dirty="0" smtClean="0"/>
                        <a:t>กดปุ่มรับทราบ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19.</a:t>
                      </a:r>
                      <a:r>
                        <a:rPr lang="th-TH" sz="1800" baseline="0" dirty="0" smtClean="0"/>
                        <a:t>กด</a:t>
                      </a:r>
                      <a:r>
                        <a:rPr lang="th-TH" sz="1800" baseline="0" dirty="0" smtClean="0"/>
                        <a:t>ปุ่ม </a:t>
                      </a:r>
                      <a:r>
                        <a:rPr lang="en-US" sz="1800" baseline="0" dirty="0" smtClean="0"/>
                        <a:t>Confirm your account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79078"/>
              </p:ext>
            </p:extLst>
          </p:nvPr>
        </p:nvGraphicFramePr>
        <p:xfrm>
          <a:off x="1187624" y="1556792"/>
          <a:ext cx="6864424" cy="2656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9768"/>
                <a:gridCol w="1008112"/>
                <a:gridCol w="936104"/>
                <a:gridCol w="1972816"/>
                <a:gridCol w="198762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</a:t>
                      </a:r>
                      <a:r>
                        <a:rPr lang="en-US" sz="1800" dirty="0" err="1">
                          <a:effectLst/>
                        </a:rPr>
                        <a:t>Respones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Procedures / Step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</a:t>
                      </a:r>
                      <a:r>
                        <a:rPr lang="th-TH" sz="1800" dirty="0" smtClean="0"/>
                        <a:t>แสดงหน้าเว็บ</a:t>
                      </a:r>
                      <a:r>
                        <a:rPr lang="th-TH" sz="1800" dirty="0" smtClean="0"/>
                        <a:t>ไซด์</a:t>
                      </a:r>
                      <a:r>
                        <a:rPr lang="th-TH" sz="1800" baseline="0" dirty="0" smtClean="0"/>
                        <a:t> </a:t>
                      </a:r>
                      <a:r>
                        <a:rPr lang="en-US" sz="1800" baseline="0" dirty="0" smtClean="0"/>
                        <a:t>Hi5 </a:t>
                      </a:r>
                      <a:r>
                        <a:rPr lang="th-TH" sz="1800" baseline="0" dirty="0" smtClean="0"/>
                        <a:t>ของเราที่เราสมัครสมาชิก พร้อม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Home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Profile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Messages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People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Meet Me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Pets </a:t>
                      </a:r>
                      <a:r>
                        <a:rPr lang="th-TH" sz="1800" baseline="0" dirty="0" smtClean="0"/>
                        <a:t>ลิงค์</a:t>
                      </a:r>
                      <a:r>
                        <a:rPr lang="en-US" sz="1800" baseline="0" dirty="0" smtClean="0"/>
                        <a:t>More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1187624" y="4653136"/>
            <a:ext cx="3320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http://www.hi5.com/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491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373442" y="89783"/>
            <a:ext cx="420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E/R Table for Search </a:t>
            </a:r>
            <a:r>
              <a:rPr lang="en-US" b="1" dirty="0" err="1"/>
              <a:t>lazada</a:t>
            </a:r>
            <a:endParaRPr lang="en-US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66506"/>
              </p:ext>
            </p:extLst>
          </p:nvPr>
        </p:nvGraphicFramePr>
        <p:xfrm>
          <a:off x="251521" y="639410"/>
          <a:ext cx="8640959" cy="57337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583"/>
                <a:gridCol w="711608"/>
                <a:gridCol w="1176333"/>
                <a:gridCol w="3340203"/>
                <a:gridCol w="239623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</a:t>
                      </a:r>
                      <a:r>
                        <a:rPr lang="en-US" sz="1800" dirty="0" err="1">
                          <a:effectLst/>
                        </a:rPr>
                        <a:t>Respones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Procedures / Step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Search </a:t>
                      </a:r>
                      <a:r>
                        <a:rPr lang="en-US" sz="1800" dirty="0" err="1" smtClean="0">
                          <a:effectLst/>
                        </a:rPr>
                        <a:t>lazada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Direct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Within </a:t>
                      </a:r>
                      <a:r>
                        <a:rPr lang="en-US" sz="1800" dirty="0" smtClean="0">
                          <a:effectLst/>
                        </a:rPr>
                        <a:t>30 </a:t>
                      </a:r>
                      <a:r>
                        <a:rPr lang="en-US" sz="1800" dirty="0">
                          <a:effectLst/>
                        </a:rPr>
                        <a:t>second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</a:t>
                      </a:r>
                      <a:r>
                        <a:rPr lang="th-TH" sz="1800" dirty="0" smtClean="0">
                          <a:effectLst/>
                        </a:rPr>
                        <a:t>แสดงหน้าเว็บไซด์</a:t>
                      </a:r>
                      <a:r>
                        <a:rPr lang="th-TH" sz="1800" baseline="0" dirty="0" smtClean="0">
                          <a:effectLst/>
                        </a:rPr>
                        <a:t> </a:t>
                      </a:r>
                      <a:r>
                        <a:rPr lang="th-TH" sz="1800" dirty="0" smtClean="0">
                          <a:effectLst/>
                        </a:rPr>
                        <a:t>แสดงช่อง </a:t>
                      </a:r>
                      <a:r>
                        <a:rPr lang="en-US" sz="1800" dirty="0">
                          <a:effectLst/>
                        </a:rPr>
                        <a:t>Search </a:t>
                      </a:r>
                      <a:r>
                        <a:rPr lang="th-TH" sz="1800" dirty="0" smtClean="0">
                          <a:effectLst/>
                        </a:rPr>
                        <a:t>สินค้า และปุ่มค้นหา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2.</a:t>
                      </a:r>
                      <a:r>
                        <a:rPr lang="th-TH" sz="1800" dirty="0" smtClean="0">
                          <a:effectLst/>
                        </a:rPr>
                        <a:t>แสดงแถบสินค้าขึ้นมาบางส่วน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</a:t>
                      </a:r>
                      <a:r>
                        <a:rPr lang="th-TH" sz="1800" dirty="0" smtClean="0">
                          <a:effectLst/>
                        </a:rPr>
                        <a:t>แสดง</a:t>
                      </a:r>
                      <a:r>
                        <a:rPr lang="th-TH" sz="1800" dirty="0" smtClean="0">
                          <a:effectLst/>
                        </a:rPr>
                        <a:t>หน้าสินค้า</a:t>
                      </a:r>
                      <a:r>
                        <a:rPr lang="th-TH" sz="1800" baseline="0" dirty="0" smtClean="0">
                          <a:effectLst/>
                        </a:rPr>
                        <a:t> </a:t>
                      </a:r>
                      <a:r>
                        <a:rPr lang="th-TH" sz="1800" baseline="0" dirty="0" smtClean="0">
                          <a:effectLst/>
                        </a:rPr>
                        <a:t>รูปสินค้า ราคาสินค้า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</a:t>
                      </a:r>
                      <a:r>
                        <a:rPr lang="th-TH" sz="1800" dirty="0" smtClean="0">
                          <a:effectLst/>
                        </a:rPr>
                        <a:t>แสดงหน้ารายละเอียดสินค้า</a:t>
                      </a:r>
                      <a:r>
                        <a:rPr lang="th-TH" sz="1800" baseline="0" dirty="0" smtClean="0">
                          <a:effectLst/>
                        </a:rPr>
                        <a:t> รูปสินค้า แลดงลิงค์เพิ่มไว้ในรายการที่ชอบ ลิงค์ลบรายการสินค้า ช่องจำนวน ปุ่มดำเนินการต่อ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5.</a:t>
                      </a:r>
                      <a:r>
                        <a:rPr lang="th-TH" sz="1800" baseline="0" dirty="0" smtClean="0">
                          <a:effectLst/>
                        </a:rPr>
                        <a:t>แสดงหน้าล็อกอินด้วยอีเมล์ รายละเอียดต่างๆ แสดงช่องกรอก ช่องใส่รหัส ปุ่มดำเนินการต่อ</a:t>
                      </a:r>
                      <a:endParaRPr lang="en-US" sz="1800" baseline="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6.</a:t>
                      </a:r>
                      <a:r>
                        <a:rPr lang="th-TH" sz="1800" baseline="0" dirty="0" smtClean="0">
                          <a:effectLst/>
                        </a:rPr>
                        <a:t>แสดงหน้าข้อมูลการส่งสินค้า แสดงช่องกรอกข้อมูล ชื่อ นามสกุล โทรศัพท์มือถือ จังหวัด เขต รหัสไปรษณีย์ ที่อยู่ ปุ่มดำเนินการต่อ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7.</a:t>
                      </a:r>
                      <a:r>
                        <a:rPr lang="th-TH" sz="1800" baseline="0" dirty="0" smtClean="0">
                          <a:effectLst/>
                        </a:rPr>
                        <a:t>แสดงหน้าข้อมูลการชำระเงิน แสดงปุ่มสั่งซื้อสินค้า พร้อม</a:t>
                      </a:r>
                      <a:r>
                        <a:rPr lang="th-TH" sz="1800" baseline="0" dirty="0" smtClean="0">
                          <a:effectLst/>
                        </a:rPr>
                        <a:t>รายละเอียด</a:t>
                      </a:r>
                      <a:endParaRPr lang="th-TH" sz="1800" baseline="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8.</a:t>
                      </a:r>
                      <a:r>
                        <a:rPr lang="th-TH" sz="1800" baseline="0" dirty="0" smtClean="0">
                          <a:effectLst/>
                        </a:rPr>
                        <a:t>แสดงหน้าขอบคุณที่ใช้บริการ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</a:t>
                      </a:r>
                      <a:r>
                        <a:rPr lang="th-TH" sz="1800" dirty="0" smtClean="0">
                          <a:effectLst/>
                        </a:rPr>
                        <a:t>เปิดหน้าเว็บไซด์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2.</a:t>
                      </a:r>
                      <a:r>
                        <a:rPr lang="th-TH" sz="1800" dirty="0" smtClean="0">
                          <a:effectLst/>
                        </a:rPr>
                        <a:t>กรอกชื่อสินค้าที่</a:t>
                      </a:r>
                      <a:r>
                        <a:rPr lang="th-TH" sz="1800" dirty="0">
                          <a:effectLst/>
                        </a:rPr>
                        <a:t>ต้องการ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3.</a:t>
                      </a:r>
                      <a:r>
                        <a:rPr lang="th-TH" sz="1800" dirty="0" smtClean="0">
                          <a:effectLst/>
                        </a:rPr>
                        <a:t>เลือกสินค้าที่ต้องการ</a:t>
                      </a:r>
                      <a:r>
                        <a:rPr lang="th-TH" sz="1800" baseline="0" dirty="0" smtClean="0">
                          <a:effectLst/>
                        </a:rPr>
                        <a:t> และ กดปุ่มค้นหา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3.</a:t>
                      </a:r>
                      <a:r>
                        <a:rPr lang="th-TH" sz="1800" dirty="0" smtClean="0">
                          <a:effectLst/>
                        </a:rPr>
                        <a:t>เลือกกดสินค้า หรือ </a:t>
                      </a:r>
                      <a:r>
                        <a:rPr lang="th-TH" sz="1800" dirty="0" smtClean="0">
                          <a:effectLst/>
                        </a:rPr>
                        <a:t>รูปสินค้า</a:t>
                      </a:r>
                      <a:r>
                        <a:rPr lang="th-TH" sz="1800" dirty="0" smtClean="0">
                          <a:effectLst/>
                        </a:rPr>
                        <a:t>ที่ต้องการ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4.</a:t>
                      </a:r>
                      <a:r>
                        <a:rPr lang="th-TH" sz="1800" dirty="0" smtClean="0">
                          <a:effectLst/>
                        </a:rPr>
                        <a:t>กดปุ่มดำเนินการต่อ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5.</a:t>
                      </a:r>
                      <a:r>
                        <a:rPr lang="th-TH" sz="1800" dirty="0" smtClean="0">
                          <a:effectLst/>
                        </a:rPr>
                        <a:t>ระบุ</a:t>
                      </a:r>
                      <a:r>
                        <a:rPr lang="th-TH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Email</a:t>
                      </a:r>
                      <a:endParaRPr lang="en-US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6.</a:t>
                      </a:r>
                      <a:r>
                        <a:rPr lang="th-TH" sz="1800" dirty="0" smtClean="0">
                          <a:effectLst/>
                        </a:rPr>
                        <a:t>กดปุ่มดำเนินการต่อ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7.</a:t>
                      </a:r>
                      <a:r>
                        <a:rPr lang="th-TH" sz="1800" dirty="0" smtClean="0">
                          <a:effectLst/>
                        </a:rPr>
                        <a:t>ระบุ</a:t>
                      </a:r>
                      <a:r>
                        <a:rPr lang="th-TH" sz="1800" baseline="0" dirty="0" smtClean="0">
                          <a:effectLst/>
                        </a:rPr>
                        <a:t> ชื่อ นาสกุล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8.</a:t>
                      </a:r>
                      <a:r>
                        <a:rPr lang="th-TH" sz="1800" baseline="0" dirty="0" smtClean="0">
                          <a:effectLst/>
                        </a:rPr>
                        <a:t>ระบุ โทรศัพท์มือถือ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9.</a:t>
                      </a:r>
                      <a:r>
                        <a:rPr lang="th-TH" sz="1800" baseline="0" dirty="0" smtClean="0">
                          <a:effectLst/>
                        </a:rPr>
                        <a:t>ระบุ จังหวัด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10.</a:t>
                      </a:r>
                      <a:r>
                        <a:rPr lang="th-TH" sz="1800" baseline="0" dirty="0" smtClean="0">
                          <a:effectLst/>
                        </a:rPr>
                        <a:t>ระบุ เขต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11.</a:t>
                      </a:r>
                      <a:r>
                        <a:rPr lang="th-TH" sz="1800" baseline="0" dirty="0" smtClean="0">
                          <a:effectLst/>
                        </a:rPr>
                        <a:t>ระบุ รหัสไปรษณีย์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12.</a:t>
                      </a:r>
                      <a:r>
                        <a:rPr lang="th-TH" sz="1800" baseline="0" dirty="0" smtClean="0">
                          <a:effectLst/>
                        </a:rPr>
                        <a:t>ระบุ ที่อยู่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13.</a:t>
                      </a:r>
                      <a:r>
                        <a:rPr lang="th-TH" sz="1800" baseline="0" dirty="0" smtClean="0">
                          <a:effectLst/>
                        </a:rPr>
                        <a:t>กดปุ่มดำเนินการต่อ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14.</a:t>
                      </a:r>
                      <a:r>
                        <a:rPr lang="th-TH" sz="1800" baseline="0" dirty="0" smtClean="0">
                          <a:effectLst/>
                        </a:rPr>
                        <a:t>กดปุ่มสั่งซื้อสินค้า</a:t>
                      </a:r>
                      <a:endParaRPr lang="th-TH" sz="1800" dirty="0" smtClean="0">
                        <a:effectLst/>
                        <a:latin typeface="Calibri"/>
                        <a:ea typeface="@Arial Unicode MS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107504" y="6334780"/>
            <a:ext cx="389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https://www.lazada.co.th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097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836</Words>
  <Application>Microsoft Office PowerPoint</Application>
  <PresentationFormat>นำเสนอทางหน้าจอ (4:3)</PresentationFormat>
  <Paragraphs>136</Paragraphs>
  <Slides>7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นาย พัทธดนย์ จำเนียร</dc:creator>
  <cp:lastModifiedBy>นาย พัทธดนย์ จำเนียร</cp:lastModifiedBy>
  <cp:revision>28</cp:revision>
  <dcterms:created xsi:type="dcterms:W3CDTF">2013-12-12T08:22:46Z</dcterms:created>
  <dcterms:modified xsi:type="dcterms:W3CDTF">2013-12-13T07:10:38Z</dcterms:modified>
</cp:coreProperties>
</file>