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88E97897-2FF6-4F15-B74B-41C9A6BE6F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328DE-AA95-4E18-AAF5-C7E2E5B6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70AD3B-4410-4A5A-BC57-F143995EF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41CE78-C851-427A-A51F-2DC889FE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0E5181-8750-4248-99B3-3F06BD04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7C1C8D-FB88-4B61-BC6E-CEBCAD06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04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F9F6E-3218-476D-8F4F-D4D4F51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09E62-55ED-4FB3-A711-D5EB301B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927FDB-9576-44D4-B9C8-1030A8BF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65B046-01CB-444A-BD3B-B5A877E6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94564-E721-4A46-8F00-F181A80A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59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A747D3-D297-4F8D-B7D9-BED539AB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9F0259-3086-453A-9928-E2FD492A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3E56AF-1364-4D36-84AE-BB0813F9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EE0C29-BC67-4A33-94F8-83BF57B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C08D31-533A-4EE4-BDC3-22F3F6EA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751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EBC4C-1DF1-40E0-BDA7-1AE13DFC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16CE80-D3E7-41A7-B68B-3276179F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F1A151-D9B9-4586-AB55-CBEE772F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2DDEE9-0357-4937-B6CD-1034CDD6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094011-4895-4B9B-8852-6B3054D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32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86E7-4D0C-44B3-9FFA-DC48104E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C29F7B-29F5-4BE7-8254-A8EB9CB0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3DF696-351B-4C44-ACF2-66C1E6A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EB579E-1CC9-4C1F-B645-C4B41D2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A1FA0B-7939-4574-ABC1-01C06970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4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0AC2-8C08-4319-A1F3-4409CD18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B16740-F749-487D-B3A5-A5E881878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06E670-C6E6-42E5-B260-25009B696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D3BAA1-CD59-44B9-939B-3EE60AB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177971-1A21-47DD-BA1E-C66972B2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60AC17-E5B7-4DDE-93E1-1A7F8F3F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3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6BD97-580B-45CF-8961-5FF38006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6942A2-D501-469E-B321-9C94CA3E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91E287-6320-4FDF-89C5-C3ECE93B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3041AD-2DC5-4CE9-AFE4-E1D9D6614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C937CE3-265B-468C-A854-D6ECE5D5A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4F1758A-CC56-4741-B590-3D1543C1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EE0EA7-D550-4498-A9BF-05BD9312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E61CFD-1811-4B03-8750-CAA28A34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747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DFA5B-A55E-48B1-B289-3812CEC9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DF8FA60-B186-4908-83DD-831370E6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846A05-AE15-4A2B-AF44-822C57CD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8542F5-BE66-4B17-A2FD-DED24DED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01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556394D-96D6-4750-B9D6-B6420D70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433808-BDDA-4C30-A19E-185D6F80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D5438-C088-4F07-82DF-1B3C235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26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4654-D8E6-4343-B539-41604B1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D62011-1D2C-4E0A-AA90-65976FD2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03D174-049D-4F5C-8A10-FFFB638B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C610BA-9F88-45E5-A418-D7BD4ED2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B083B5-95DC-4FB3-AA02-82EFD8C8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BB0FDD-BCE0-4CC1-9B0E-5F74064A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499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4262-AA06-47FC-A731-764A46BE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69F2452-AF44-4577-8ECD-C1BC13EF5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4EE3C3-1D5D-4A71-9A37-A671D404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E1B845-10FA-45D1-AB59-795A3842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81C580-B8D3-474B-AAEA-B69212B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767BE1-9475-4D66-AC0E-49957922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9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660A179-8C76-4631-A1D3-056ACD0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9D3A2F-C345-49DB-BD40-A52F262B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56E6BF-EEB6-4290-8069-B29F13E1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558D-FE6B-435F-8013-89BED890E5D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E35693-3171-4EC2-B641-1E636B9C4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F18013-0038-4FA4-A7CC-1A19238A8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CA8D-42DE-4D08-8C24-EE4A8013DA6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927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73E34E52-4B4E-4F43-972F-A08EA0BA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6062545"/>
            <a:ext cx="2931351" cy="625884"/>
          </a:xfrm>
        </p:spPr>
        <p:txBody>
          <a:bodyPr>
            <a:normAutofit/>
          </a:bodyPr>
          <a:lstStyle/>
          <a:p>
            <a:pPr algn="l"/>
            <a:r>
              <a:rPr lang="nl-BE" sz="1100" dirty="0">
                <a:solidFill>
                  <a:srgbClr val="0070C0"/>
                </a:solidFill>
              </a:rPr>
              <a:t>CENTRUM VOOR</a:t>
            </a:r>
            <a:br>
              <a:rPr lang="nl-BE" sz="1100" dirty="0">
                <a:solidFill>
                  <a:srgbClr val="0070C0"/>
                </a:solidFill>
              </a:rPr>
            </a:br>
            <a:r>
              <a:rPr lang="nl-BE" sz="1100" dirty="0">
                <a:solidFill>
                  <a:srgbClr val="0070C0"/>
                </a:solidFill>
              </a:rPr>
              <a:t>VOLWASSENENONDEWIJS</a:t>
            </a:r>
            <a:br>
              <a:rPr lang="nl-BE" sz="1200" dirty="0"/>
            </a:br>
            <a:r>
              <a:rPr lang="nl-BE" sz="1400" b="1" dirty="0">
                <a:solidFill>
                  <a:srgbClr val="002060"/>
                </a:solidFill>
              </a:rPr>
              <a:t>IVO Brugge</a:t>
            </a:r>
          </a:p>
        </p:txBody>
      </p:sp>
      <p:sp>
        <p:nvSpPr>
          <p:cNvPr id="13" name="Ondertitel 12">
            <a:extLst>
              <a:ext uri="{FF2B5EF4-FFF2-40B4-BE49-F238E27FC236}">
                <a16:creationId xmlns:a16="http://schemas.microsoft.com/office/drawing/2014/main" id="{93392E59-74BC-4CB5-8E39-B8A23770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077177"/>
            <a:ext cx="9144000" cy="1655762"/>
          </a:xfrm>
        </p:spPr>
        <p:txBody>
          <a:bodyPr>
            <a:noAutofit/>
          </a:bodyPr>
          <a:lstStyle/>
          <a:p>
            <a:r>
              <a:rPr lang="nl-BE" sz="15000" b="1" dirty="0">
                <a:solidFill>
                  <a:srgbClr val="FF0066"/>
                </a:solidFill>
              </a:rPr>
              <a:t>JI-KAN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35081C-1D10-47F0-B16D-6A99CE5D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07"/>
            <a:ext cx="8565622" cy="2182557"/>
          </a:xfrm>
          <a:prstGeom prst="rect">
            <a:avLst/>
          </a:prstGeom>
        </p:spPr>
      </p:pic>
      <p:pic>
        <p:nvPicPr>
          <p:cNvPr id="8" name="Afbeelding 7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CC78DB4E-5F3D-4E36-B4F0-AF73E9391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757862"/>
            <a:ext cx="942975" cy="93056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3539873-2032-4497-AAD3-1B046555E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99" y="5505359"/>
            <a:ext cx="2759901" cy="157549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BC138BE-A803-4026-9183-FF886AD8F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42" y="3949029"/>
            <a:ext cx="1997513" cy="1140281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A3E79F45-2ACA-4F14-8D62-76CA678C1BDD}"/>
              </a:ext>
            </a:extLst>
          </p:cNvPr>
          <p:cNvSpPr txBox="1"/>
          <p:nvPr/>
        </p:nvSpPr>
        <p:spPr>
          <a:xfrm>
            <a:off x="115410" y="5320693"/>
            <a:ext cx="239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002060"/>
                </a:solidFill>
              </a:rPr>
              <a:t>Cursist: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</a:rPr>
              <a:t>Ivan Dellobel</a:t>
            </a:r>
          </a:p>
        </p:txBody>
      </p:sp>
    </p:spTree>
    <p:extLst>
      <p:ext uri="{BB962C8B-B14F-4D97-AF65-F5344CB8AC3E}">
        <p14:creationId xmlns:p14="http://schemas.microsoft.com/office/powerpoint/2010/main" val="414326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52D270A-4BB5-4016-B06F-5C8CD2B8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38437"/>
            <a:ext cx="2100164" cy="13811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284548F-B7F0-4328-89BA-9704A881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3" y="1299010"/>
            <a:ext cx="3796696" cy="233362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84976C-B270-4C2F-8F38-9051E316C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5" y="3849253"/>
            <a:ext cx="4010025" cy="2465822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0CED9789-5A52-4579-8509-53724DDD6A41}"/>
              </a:ext>
            </a:extLst>
          </p:cNvPr>
          <p:cNvSpPr/>
          <p:nvPr/>
        </p:nvSpPr>
        <p:spPr>
          <a:xfrm rot="-2280000">
            <a:off x="2809255" y="3255056"/>
            <a:ext cx="712737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63EADB54-B4F3-4C50-B493-8D568A165BDE}"/>
              </a:ext>
            </a:extLst>
          </p:cNvPr>
          <p:cNvSpPr/>
          <p:nvPr/>
        </p:nvSpPr>
        <p:spPr>
          <a:xfrm rot="1920000">
            <a:off x="5938706" y="4003815"/>
            <a:ext cx="720000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6649B924-7187-4755-9021-7A2927CB046A}"/>
              </a:ext>
            </a:extLst>
          </p:cNvPr>
          <p:cNvSpPr txBox="1">
            <a:spLocks/>
          </p:cNvSpPr>
          <p:nvPr/>
        </p:nvSpPr>
        <p:spPr>
          <a:xfrm>
            <a:off x="5036637" y="304006"/>
            <a:ext cx="2754813" cy="47783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4900" b="1" dirty="0">
                <a:solidFill>
                  <a:srgbClr val="002060"/>
                </a:solidFill>
              </a:rPr>
              <a:t>Klantenlijst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54088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486636B-3F87-43A4-BFD8-AB9A06C5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75" y="2488888"/>
            <a:ext cx="3260355" cy="19734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114E066-3840-4AB4-82CB-9CFB945C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010" y="1291070"/>
            <a:ext cx="2044987" cy="436911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96CD81-CDBB-4B63-A6A8-85228FE1D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798" y="885557"/>
            <a:ext cx="1170504" cy="240565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FBABA3A-FC69-4FFF-B1EE-27EA32956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798" y="3566787"/>
            <a:ext cx="1226971" cy="2628166"/>
          </a:xfrm>
          <a:prstGeom prst="rect">
            <a:avLst/>
          </a:prstGeom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155421B6-8902-4D4A-A752-A2B0E5A7B75D}"/>
              </a:ext>
            </a:extLst>
          </p:cNvPr>
          <p:cNvSpPr txBox="1">
            <a:spLocks/>
          </p:cNvSpPr>
          <p:nvPr/>
        </p:nvSpPr>
        <p:spPr>
          <a:xfrm>
            <a:off x="5036637" y="304006"/>
            <a:ext cx="2754813" cy="47783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4900" b="1" dirty="0">
                <a:solidFill>
                  <a:srgbClr val="002060"/>
                </a:solidFill>
              </a:rPr>
              <a:t>Bijhouden uren</a:t>
            </a:r>
            <a:endParaRPr lang="nl-BE" sz="2000" dirty="0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EE41EC84-53E9-4122-AD92-BF9541C6626F}"/>
              </a:ext>
            </a:extLst>
          </p:cNvPr>
          <p:cNvSpPr/>
          <p:nvPr/>
        </p:nvSpPr>
        <p:spPr>
          <a:xfrm>
            <a:off x="5001711" y="3186684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14FCA8B1-5EA0-4FA3-9F40-804C2AB2F1FC}"/>
              </a:ext>
            </a:extLst>
          </p:cNvPr>
          <p:cNvSpPr/>
          <p:nvPr/>
        </p:nvSpPr>
        <p:spPr>
          <a:xfrm>
            <a:off x="8406488" y="1936297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162490A8-2C5B-45E5-B3F5-7A0F9CDCF7E7}"/>
              </a:ext>
            </a:extLst>
          </p:cNvPr>
          <p:cNvSpPr/>
          <p:nvPr/>
        </p:nvSpPr>
        <p:spPr>
          <a:xfrm rot="1920000">
            <a:off x="8227897" y="3222049"/>
            <a:ext cx="720000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951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7F04E34-B2C1-4FCD-B54F-0CA4E655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48" y="1753644"/>
            <a:ext cx="2483280" cy="4455677"/>
          </a:xfrm>
          <a:prstGeom prst="rect">
            <a:avLst/>
          </a:prstGeom>
        </p:spPr>
      </p:pic>
      <p:sp>
        <p:nvSpPr>
          <p:cNvPr id="5" name="Titel 3">
            <a:extLst>
              <a:ext uri="{FF2B5EF4-FFF2-40B4-BE49-F238E27FC236}">
                <a16:creationId xmlns:a16="http://schemas.microsoft.com/office/drawing/2014/main" id="{7B168878-B23D-4574-B03F-80B8F726DC91}"/>
              </a:ext>
            </a:extLst>
          </p:cNvPr>
          <p:cNvSpPr txBox="1">
            <a:spLocks/>
          </p:cNvSpPr>
          <p:nvPr/>
        </p:nvSpPr>
        <p:spPr>
          <a:xfrm>
            <a:off x="4941387" y="484981"/>
            <a:ext cx="2754813" cy="47783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4900" b="1" dirty="0">
                <a:solidFill>
                  <a:srgbClr val="002060"/>
                </a:solidFill>
              </a:rPr>
              <a:t>Prijslijst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52153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D3562-8FAD-4914-8AFA-242766E8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rgbClr val="002060"/>
                </a:solidFill>
              </a:rPr>
              <a:t>Omschrijving: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0F48A3-3CF5-4CEC-A990-A9F3FE98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26066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BE" sz="4000" dirty="0">
                <a:solidFill>
                  <a:srgbClr val="0070C0"/>
                </a:solidFill>
              </a:rPr>
              <a:t> Eenvoudige gebruiksapp die de gebruiker  </a:t>
            </a:r>
          </a:p>
          <a:p>
            <a:pPr marL="0" indent="0">
              <a:buNone/>
            </a:pPr>
            <a:r>
              <a:rPr lang="nl-BE" sz="4000" dirty="0">
                <a:solidFill>
                  <a:srgbClr val="0070C0"/>
                </a:solidFill>
              </a:rPr>
              <a:t>    toelaat noodzakelijke  informatie te registreren.</a:t>
            </a:r>
          </a:p>
          <a:p>
            <a:pPr>
              <a:buFont typeface="Wingdings" panose="05000000000000000000" pitchFamily="2" charset="2"/>
              <a:buChar char="ü"/>
            </a:pPr>
            <a:endParaRPr lang="nl-BE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l-BE" sz="4000" dirty="0">
                <a:solidFill>
                  <a:srgbClr val="0070C0"/>
                </a:solidFill>
              </a:rPr>
              <a:t>JIKAN ( 時 間 ) is de Japanse uitspraak voor tijd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205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B325-8480-455B-882A-031A37FD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b="1" dirty="0">
                <a:solidFill>
                  <a:srgbClr val="002060"/>
                </a:solidFill>
              </a:rPr>
              <a:t>Concreet = Autohandelaar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DFD431-C8FB-4134-BA01-D1F73085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rgbClr val="0070C0"/>
                </a:solidFill>
              </a:rPr>
              <a:t>Registratie van personen die een voertuig te koop aanbieden: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dirty="0">
                <a:solidFill>
                  <a:srgbClr val="00B0F0"/>
                </a:solidFill>
              </a:rPr>
              <a:t>Naam, telefoonnummer, en adres =&gt; locatiebepaling.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>
                <a:solidFill>
                  <a:srgbClr val="0070C0"/>
                </a:solidFill>
              </a:rPr>
              <a:t>Terplaatse</a:t>
            </a:r>
            <a:r>
              <a:rPr lang="nl-BE" dirty="0">
                <a:solidFill>
                  <a:srgbClr val="0070C0"/>
                </a:solidFill>
              </a:rPr>
              <a:t> bij de aanbieder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dirty="0">
                <a:solidFill>
                  <a:srgbClr val="00B0F0"/>
                </a:solidFill>
              </a:rPr>
              <a:t>Foto nemen, gegevens voertuig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rgbClr val="0070C0"/>
                </a:solidFill>
              </a:rPr>
              <a:t>Lijsten van voertuigen: 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dirty="0">
                <a:solidFill>
                  <a:srgbClr val="00B0F0"/>
                </a:solidFill>
              </a:rPr>
              <a:t>Aanbod, aangekocht, verkocht, vraag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rgbClr val="0070C0"/>
                </a:solidFill>
              </a:rPr>
              <a:t>Bijhouden uren, omzet om dit vanuit de app te versturen naar HRM</a:t>
            </a:r>
          </a:p>
        </p:txBody>
      </p:sp>
    </p:spTree>
    <p:extLst>
      <p:ext uri="{BB962C8B-B14F-4D97-AF65-F5344CB8AC3E}">
        <p14:creationId xmlns:p14="http://schemas.microsoft.com/office/powerpoint/2010/main" val="344821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921A-5097-46E5-BED5-6CF27FE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rgbClr val="002060"/>
                </a:solidFill>
              </a:rPr>
              <a:t>Analyse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A983C1-54CB-4217-81A9-531AFCE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4" y="1372864"/>
            <a:ext cx="3671656" cy="5312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400" b="1" dirty="0">
                <a:solidFill>
                  <a:srgbClr val="0070C0"/>
                </a:solidFill>
              </a:rPr>
              <a:t>Scenarioanalyse:</a:t>
            </a:r>
          </a:p>
          <a:p>
            <a:pPr marL="0" lvl="0" indent="0">
              <a:buNone/>
            </a:pPr>
            <a:r>
              <a:rPr lang="nl-BE" sz="1200" dirty="0">
                <a:solidFill>
                  <a:srgbClr val="00B0F0"/>
                </a:solidFill>
              </a:rPr>
              <a:t>Bepaling van de belangrijkste activiteiten: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 Invoer gegevens</a:t>
            </a:r>
          </a:p>
          <a:p>
            <a:pPr marL="0" indent="0">
              <a:buNone/>
            </a:pPr>
            <a:r>
              <a:rPr lang="nl-BE" sz="1200" dirty="0">
                <a:solidFill>
                  <a:srgbClr val="00B0F0"/>
                </a:solidFill>
              </a:rPr>
              <a:t>Bepaal voor deze activiteiten een primair pad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Start app op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Maak keuze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Vul de gegevens in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Bewaar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Maak andere keuze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Sluit af</a:t>
            </a:r>
          </a:p>
          <a:p>
            <a:pPr marL="0" indent="0">
              <a:buNone/>
            </a:pPr>
            <a:r>
              <a:rPr lang="nl-BE" sz="1200" dirty="0">
                <a:solidFill>
                  <a:srgbClr val="00B0F0"/>
                </a:solidFill>
              </a:rPr>
              <a:t>Zoek aan de hand van dit primair pad mogelijke alternatieve paden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Weigering opstart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Verkeerde invoer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Geen bewaren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Geen andere keuze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1000" dirty="0">
                <a:solidFill>
                  <a:srgbClr val="00B0F0"/>
                </a:solidFill>
              </a:rPr>
              <a:t>Vergeet af te sluiten</a:t>
            </a:r>
          </a:p>
          <a:p>
            <a:pPr marL="0" indent="0">
              <a:buNone/>
            </a:pPr>
            <a:r>
              <a:rPr lang="nl-BE" sz="1000" dirty="0">
                <a:solidFill>
                  <a:srgbClr val="00B0F0"/>
                </a:solidFill>
              </a:rPr>
              <a:t>       =&gt; Geef melding en laat de gebruiker opnieuw proberen</a:t>
            </a:r>
          </a:p>
          <a:p>
            <a:pPr marL="0" indent="0">
              <a:buNone/>
            </a:pPr>
            <a:r>
              <a:rPr lang="nl-BE" sz="1200" dirty="0">
                <a:solidFill>
                  <a:srgbClr val="00B0F0"/>
                </a:solidFill>
              </a:rPr>
              <a:t>Gebruik primair en alternatief pad om uitzonderingen of exceptions vast te stellen.</a:t>
            </a:r>
          </a:p>
          <a:p>
            <a:pPr marL="0" indent="0">
              <a:buNone/>
            </a:pPr>
            <a:r>
              <a:rPr lang="nl-BE" sz="1000" dirty="0">
                <a:solidFill>
                  <a:srgbClr val="00B0F0"/>
                </a:solidFill>
              </a:rPr>
              <a:t>PM</a:t>
            </a:r>
          </a:p>
          <a:p>
            <a:endParaRPr lang="nl-BE" sz="1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501DDA-C449-4757-BE72-B3472EBF19DF}"/>
              </a:ext>
            </a:extLst>
          </p:cNvPr>
          <p:cNvSpPr txBox="1"/>
          <p:nvPr/>
        </p:nvSpPr>
        <p:spPr>
          <a:xfrm>
            <a:off x="6835805" y="135176"/>
            <a:ext cx="4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rgbClr val="0070C0"/>
                </a:solidFill>
              </a:rPr>
              <a:t>Activiteitendiagram</a:t>
            </a:r>
            <a:r>
              <a:rPr lang="nl-BE" b="1" dirty="0">
                <a:solidFill>
                  <a:srgbClr val="0070C0"/>
                </a:solidFill>
              </a:rPr>
              <a:t>:</a:t>
            </a:r>
          </a:p>
          <a:p>
            <a:endParaRPr lang="nl-BE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26A928-A242-4701-953B-FF9FCD74B7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05" y="551557"/>
            <a:ext cx="4891597" cy="6133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08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6C4AB56-5A8C-44C9-8A25-3984E9FB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6" y="749916"/>
            <a:ext cx="7834312" cy="57275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2385992F-8AFA-44E4-BAF4-F2ABEFE7F0DE}"/>
              </a:ext>
            </a:extLst>
          </p:cNvPr>
          <p:cNvSpPr/>
          <p:nvPr/>
        </p:nvSpPr>
        <p:spPr>
          <a:xfrm>
            <a:off x="1809752" y="310634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b="1" dirty="0">
                <a:solidFill>
                  <a:srgbClr val="0070C0"/>
                </a:solidFill>
              </a:rPr>
              <a:t>Use</a:t>
            </a:r>
            <a:r>
              <a:rPr lang="nl-B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1400" b="1" dirty="0">
                <a:solidFill>
                  <a:srgbClr val="0070C0"/>
                </a:solidFill>
              </a:rPr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7663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2F6F516-F1A1-428F-82DE-57DF93E8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76237"/>
            <a:ext cx="7196138" cy="6522553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2E15D9B-5775-4CBB-B1F5-F3146B8D62DB}"/>
              </a:ext>
            </a:extLst>
          </p:cNvPr>
          <p:cNvSpPr/>
          <p:nvPr/>
        </p:nvSpPr>
        <p:spPr>
          <a:xfrm>
            <a:off x="3113754" y="0"/>
            <a:ext cx="135408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nl-BE" sz="1400" b="1" dirty="0">
                <a:solidFill>
                  <a:srgbClr val="0070C0"/>
                </a:solidFill>
              </a:rPr>
              <a:t>Klassendiagram</a:t>
            </a:r>
          </a:p>
        </p:txBody>
      </p:sp>
    </p:spTree>
    <p:extLst>
      <p:ext uri="{BB962C8B-B14F-4D97-AF65-F5344CB8AC3E}">
        <p14:creationId xmlns:p14="http://schemas.microsoft.com/office/powerpoint/2010/main" val="20690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4438C3-5730-4BF6-A97F-592CF8D5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2630" y="531813"/>
            <a:ext cx="4694070" cy="477837"/>
          </a:xfrm>
        </p:spPr>
        <p:txBody>
          <a:bodyPr>
            <a:normAutofit fontScale="90000"/>
          </a:bodyPr>
          <a:lstStyle/>
          <a:p>
            <a:r>
              <a:rPr lang="nl-BE" sz="4900" b="1" dirty="0">
                <a:solidFill>
                  <a:srgbClr val="002060"/>
                </a:solidFill>
              </a:rPr>
              <a:t>Aankoop</a:t>
            </a: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786834-5E91-4152-B007-17EB2A1E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5" y="1467600"/>
            <a:ext cx="3011486" cy="4514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AB08479-372C-4BF9-B8F8-55B96DA99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051" y="1467600"/>
            <a:ext cx="2233874" cy="452997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41E4C2F-0BDF-4C18-879E-40234B39C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01" y="1467600"/>
            <a:ext cx="2525137" cy="446041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DEEA0E8-12D3-4E13-9C0F-142336C93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007" y="285750"/>
            <a:ext cx="1919063" cy="167163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04BEFDC-16AE-4BC0-8C19-0DADDCD31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1417" y="2476500"/>
            <a:ext cx="1990515" cy="4243388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AFFA3B34-477D-424C-B0A9-973A1D8B2374}"/>
              </a:ext>
            </a:extLst>
          </p:cNvPr>
          <p:cNvSpPr/>
          <p:nvPr/>
        </p:nvSpPr>
        <p:spPr>
          <a:xfrm>
            <a:off x="3274611" y="3115818"/>
            <a:ext cx="347401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69CFFC20-4D4D-40B1-9950-A7E743A22951}"/>
              </a:ext>
            </a:extLst>
          </p:cNvPr>
          <p:cNvSpPr/>
          <p:nvPr/>
        </p:nvSpPr>
        <p:spPr>
          <a:xfrm>
            <a:off x="6010275" y="3115818"/>
            <a:ext cx="347401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1CDC6856-9080-4ED8-A5A1-731EC1948B2C}"/>
              </a:ext>
            </a:extLst>
          </p:cNvPr>
          <p:cNvSpPr/>
          <p:nvPr/>
        </p:nvSpPr>
        <p:spPr>
          <a:xfrm>
            <a:off x="8999371" y="879252"/>
            <a:ext cx="347401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4" name="Pijl: omlaag 13">
            <a:extLst>
              <a:ext uri="{FF2B5EF4-FFF2-40B4-BE49-F238E27FC236}">
                <a16:creationId xmlns:a16="http://schemas.microsoft.com/office/drawing/2014/main" id="{DBE23688-0EE3-4C4F-8401-12A6FCA27198}"/>
              </a:ext>
            </a:extLst>
          </p:cNvPr>
          <p:cNvSpPr/>
          <p:nvPr/>
        </p:nvSpPr>
        <p:spPr>
          <a:xfrm>
            <a:off x="10582275" y="1993106"/>
            <a:ext cx="484632" cy="447675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D68520B1-084F-44D3-8936-1695F8CA7D11}"/>
              </a:ext>
            </a:extLst>
          </p:cNvPr>
          <p:cNvSpPr/>
          <p:nvPr/>
        </p:nvSpPr>
        <p:spPr>
          <a:xfrm>
            <a:off x="3838575" y="3019425"/>
            <a:ext cx="1848357" cy="7143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32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9313368-1EB6-47A1-AC8E-C3C6CB72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1" y="2600325"/>
            <a:ext cx="1443304" cy="290988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1FBFCAC-80A0-4748-987D-F5DE31935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27" y="1177609"/>
            <a:ext cx="1067605" cy="253174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C20456B-F69E-4A7E-AC89-AED9DBF9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37" y="1183423"/>
            <a:ext cx="1232737" cy="25259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EC4F561-34FD-4B4F-985B-65D7449F8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480" y="1168045"/>
            <a:ext cx="1221328" cy="254131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F2E67F8-4E6D-4850-BC58-F84378959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205957"/>
            <a:ext cx="1358253" cy="2573908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6BD1FB56-50DF-492C-A251-1221115C3453}"/>
              </a:ext>
            </a:extLst>
          </p:cNvPr>
          <p:cNvSpPr/>
          <p:nvPr/>
        </p:nvSpPr>
        <p:spPr>
          <a:xfrm rot="-1440000">
            <a:off x="2838863" y="3135464"/>
            <a:ext cx="712737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35BF7A90-92F1-4666-BE1C-7B8D97B19815}"/>
              </a:ext>
            </a:extLst>
          </p:cNvPr>
          <p:cNvSpPr/>
          <p:nvPr/>
        </p:nvSpPr>
        <p:spPr>
          <a:xfrm>
            <a:off x="5375845" y="2250595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4D67A198-8760-4261-AC98-3122B1B7180A}"/>
              </a:ext>
            </a:extLst>
          </p:cNvPr>
          <p:cNvSpPr/>
          <p:nvPr/>
        </p:nvSpPr>
        <p:spPr>
          <a:xfrm>
            <a:off x="7592333" y="2281459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F6841C7C-3634-4D7C-871E-5C012BD5A89D}"/>
              </a:ext>
            </a:extLst>
          </p:cNvPr>
          <p:cNvSpPr/>
          <p:nvPr/>
        </p:nvSpPr>
        <p:spPr>
          <a:xfrm>
            <a:off x="9904567" y="2281459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E57C944-8AFB-44EF-826E-ECAF2D9FA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912" y="1478276"/>
            <a:ext cx="2867025" cy="965208"/>
          </a:xfrm>
          <a:prstGeom prst="rect">
            <a:avLst/>
          </a:prstGeom>
        </p:spPr>
      </p:pic>
      <p:sp>
        <p:nvSpPr>
          <p:cNvPr id="13" name="Titel 3">
            <a:extLst>
              <a:ext uri="{FF2B5EF4-FFF2-40B4-BE49-F238E27FC236}">
                <a16:creationId xmlns:a16="http://schemas.microsoft.com/office/drawing/2014/main" id="{77D9D69D-1D43-4A3C-AA2B-2C14191C3F35}"/>
              </a:ext>
            </a:extLst>
          </p:cNvPr>
          <p:cNvSpPr txBox="1">
            <a:spLocks/>
          </p:cNvSpPr>
          <p:nvPr/>
        </p:nvSpPr>
        <p:spPr>
          <a:xfrm>
            <a:off x="3417387" y="267506"/>
            <a:ext cx="5970421" cy="47783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4900" b="1" dirty="0">
                <a:solidFill>
                  <a:srgbClr val="002060"/>
                </a:solidFill>
              </a:rPr>
              <a:t>Verkoop : Aanbod en Verkocht</a:t>
            </a:r>
            <a:endParaRPr lang="nl-BE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4EA55EC-AC9A-4E49-9472-4AFD37045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327" y="4362449"/>
            <a:ext cx="1085888" cy="2295525"/>
          </a:xfrm>
          <a:prstGeom prst="rect">
            <a:avLst/>
          </a:prstGeom>
        </p:spPr>
      </p:pic>
      <p:sp>
        <p:nvSpPr>
          <p:cNvPr id="15" name="Pijl: rechts 14">
            <a:extLst>
              <a:ext uri="{FF2B5EF4-FFF2-40B4-BE49-F238E27FC236}">
                <a16:creationId xmlns:a16="http://schemas.microsoft.com/office/drawing/2014/main" id="{531055CD-87AC-4994-A50E-ED28666BEB5C}"/>
              </a:ext>
            </a:extLst>
          </p:cNvPr>
          <p:cNvSpPr/>
          <p:nvPr/>
        </p:nvSpPr>
        <p:spPr>
          <a:xfrm rot="1800000">
            <a:off x="2841229" y="4034395"/>
            <a:ext cx="712737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A4B6137-F15B-4D49-B437-12513721E5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362449"/>
            <a:ext cx="1162474" cy="2295526"/>
          </a:xfrm>
          <a:prstGeom prst="rect">
            <a:avLst/>
          </a:prstGeom>
        </p:spPr>
      </p:pic>
      <p:sp>
        <p:nvSpPr>
          <p:cNvPr id="16" name="Pijl: rechts 15">
            <a:extLst>
              <a:ext uri="{FF2B5EF4-FFF2-40B4-BE49-F238E27FC236}">
                <a16:creationId xmlns:a16="http://schemas.microsoft.com/office/drawing/2014/main" id="{F0758091-5DB8-4908-BBFF-DB978BA42C83}"/>
              </a:ext>
            </a:extLst>
          </p:cNvPr>
          <p:cNvSpPr/>
          <p:nvPr/>
        </p:nvSpPr>
        <p:spPr>
          <a:xfrm>
            <a:off x="5375845" y="5267895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82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5D50B358-F036-480F-8C18-1EC6F9DE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1" y="2600325"/>
            <a:ext cx="1443304" cy="2909887"/>
          </a:xfrm>
          <a:prstGeom prst="rect">
            <a:avLst/>
          </a:prstGeom>
        </p:spPr>
      </p:pic>
      <p:sp>
        <p:nvSpPr>
          <p:cNvPr id="3" name="Pijl: rechts 2">
            <a:extLst>
              <a:ext uri="{FF2B5EF4-FFF2-40B4-BE49-F238E27FC236}">
                <a16:creationId xmlns:a16="http://schemas.microsoft.com/office/drawing/2014/main" id="{A74AA906-CCD8-4743-8970-2E7BCB80A802}"/>
              </a:ext>
            </a:extLst>
          </p:cNvPr>
          <p:cNvSpPr/>
          <p:nvPr/>
        </p:nvSpPr>
        <p:spPr>
          <a:xfrm rot="-2280000">
            <a:off x="2832631" y="3923061"/>
            <a:ext cx="712737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C012E12-BBD8-456C-A0DC-BDB50114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2" y="1478276"/>
            <a:ext cx="2867025" cy="965208"/>
          </a:xfrm>
          <a:prstGeom prst="rect">
            <a:avLst/>
          </a:prstGeo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F555DAB7-BC57-41F3-8A1F-FD37F7484302}"/>
              </a:ext>
            </a:extLst>
          </p:cNvPr>
          <p:cNvSpPr/>
          <p:nvPr/>
        </p:nvSpPr>
        <p:spPr>
          <a:xfrm rot="420000">
            <a:off x="2832630" y="4554382"/>
            <a:ext cx="712737" cy="41390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8BDF92-740E-45E1-9828-18DEC8A4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126" y="1478276"/>
            <a:ext cx="1348953" cy="25641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C953DD1-A6BF-40AC-9102-4B53FD474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491" y="1478276"/>
            <a:ext cx="1249378" cy="25100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25E252A-2876-4D2B-AA0F-43C6C9187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857" y="1475375"/>
            <a:ext cx="1249378" cy="251291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D1F90D8-D0A3-4EC0-B89B-BF648B8DD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126" y="4283254"/>
            <a:ext cx="1307797" cy="24141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045A30A-D09D-4BA1-A62F-7E848D447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0491" y="4307181"/>
            <a:ext cx="1307797" cy="241412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00AFA0C-D9CE-4B2B-AFA9-4DAC4C5FE1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857" y="4307181"/>
            <a:ext cx="1249378" cy="23901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449068B-D073-445A-8FA7-2AA48C3872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159511" y="4283254"/>
            <a:ext cx="1331165" cy="2390196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3774A938-B048-4FF6-999C-1CAA18833C63}"/>
              </a:ext>
            </a:extLst>
          </p:cNvPr>
          <p:cNvSpPr/>
          <p:nvPr/>
        </p:nvSpPr>
        <p:spPr>
          <a:xfrm>
            <a:off x="7600293" y="5236036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AD20BA2D-BC64-4E1D-BDBE-0601AE3A68EE}"/>
              </a:ext>
            </a:extLst>
          </p:cNvPr>
          <p:cNvSpPr/>
          <p:nvPr/>
        </p:nvSpPr>
        <p:spPr>
          <a:xfrm>
            <a:off x="7600293" y="2518023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FF1C7966-C558-4F8A-B59A-1E30EE7FD053}"/>
              </a:ext>
            </a:extLst>
          </p:cNvPr>
          <p:cNvSpPr/>
          <p:nvPr/>
        </p:nvSpPr>
        <p:spPr>
          <a:xfrm>
            <a:off x="5559316" y="5236036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8599823F-116C-4A18-B372-D8CC4B1C4006}"/>
              </a:ext>
            </a:extLst>
          </p:cNvPr>
          <p:cNvSpPr/>
          <p:nvPr/>
        </p:nvSpPr>
        <p:spPr>
          <a:xfrm>
            <a:off x="5547248" y="2241097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AC82FBC5-FDEB-48FE-A1B0-ADD36D7E12C6}"/>
              </a:ext>
            </a:extLst>
          </p:cNvPr>
          <p:cNvSpPr/>
          <p:nvPr/>
        </p:nvSpPr>
        <p:spPr>
          <a:xfrm>
            <a:off x="9607071" y="5236036"/>
            <a:ext cx="362819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Titel 3">
            <a:extLst>
              <a:ext uri="{FF2B5EF4-FFF2-40B4-BE49-F238E27FC236}">
                <a16:creationId xmlns:a16="http://schemas.microsoft.com/office/drawing/2014/main" id="{46ADF2E5-70CA-4F29-8F95-6533C1BBF2AA}"/>
              </a:ext>
            </a:extLst>
          </p:cNvPr>
          <p:cNvSpPr txBox="1">
            <a:spLocks/>
          </p:cNvSpPr>
          <p:nvPr/>
        </p:nvSpPr>
        <p:spPr>
          <a:xfrm>
            <a:off x="3417387" y="267506"/>
            <a:ext cx="5970421" cy="47783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4900" b="1" dirty="0">
                <a:solidFill>
                  <a:srgbClr val="002060"/>
                </a:solidFill>
              </a:rPr>
              <a:t>Verkoop : Gekocht en Vraag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2703237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166</Words>
  <Application>Microsoft Office PowerPoint</Application>
  <PresentationFormat>Breedbeeld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Kantoorthema</vt:lpstr>
      <vt:lpstr>CENTRUM VOOR VOLWASSENENONDEWIJS IVO Brugge</vt:lpstr>
      <vt:lpstr>Omschrijving:</vt:lpstr>
      <vt:lpstr>Concreet = Autohandelaar</vt:lpstr>
      <vt:lpstr>Analyse</vt:lpstr>
      <vt:lpstr>PowerPoint-presentatie</vt:lpstr>
      <vt:lpstr>PowerPoint-presentatie</vt:lpstr>
      <vt:lpstr>Aankoop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ivan dellobel</dc:creator>
  <cp:lastModifiedBy>ivan dellobel</cp:lastModifiedBy>
  <cp:revision>32</cp:revision>
  <dcterms:created xsi:type="dcterms:W3CDTF">2017-12-26T15:36:26Z</dcterms:created>
  <dcterms:modified xsi:type="dcterms:W3CDTF">2018-01-07T18:54:26Z</dcterms:modified>
</cp:coreProperties>
</file>