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51" autoAdjust="0"/>
    <p:restoredTop sz="94660"/>
  </p:normalViewPr>
  <p:slideViewPr>
    <p:cSldViewPr snapToGrid="0">
      <p:cViewPr varScale="1">
        <p:scale>
          <a:sx n="87" d="100"/>
          <a:sy n="87" d="100"/>
        </p:scale>
        <p:origin x="108"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northshore.netusergroup.org.nz/Meeting/Meetup/?id=AGAB201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2111347"/>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3"/>
              </a:rPr>
              <a:t>Bootcamp details</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381</Words>
  <Application>Microsoft Office PowerPoint</Application>
  <PresentationFormat>Widescreen</PresentationFormat>
  <Paragraphs>59</Paragraphs>
  <Slides>16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76</cp:revision>
  <dcterms:created xsi:type="dcterms:W3CDTF">2014-03-24T01:30:59Z</dcterms:created>
  <dcterms:modified xsi:type="dcterms:W3CDTF">2017-04-20T10:13:54Z</dcterms:modified>
</cp:coreProperties>
</file>