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
  </p:notesMasterIdLst>
  <p:sldIdLst>
    <p:sldId id="256" r:id="rId2"/>
    <p:sldId id="275" r:id="rId3"/>
    <p:sldId id="272" r:id="rId4"/>
    <p:sldId id="270" r:id="rId5"/>
    <p:sldId id="273" r:id="rId6"/>
    <p:sldId id="260" r:id="rId7"/>
    <p:sldId id="258" r:id="rId8"/>
    <p:sldId id="259" r:id="rId9"/>
    <p:sldId id="271" r:id="rId10"/>
    <p:sldId id="274" r:id="rId11"/>
    <p:sldId id="276" r:id="rId12"/>
    <p:sldId id="269"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1" autoAdjust="0"/>
    <p:restoredTop sz="94660"/>
  </p:normalViewPr>
  <p:slideViewPr>
    <p:cSldViewPr snapToGrid="0">
      <p:cViewPr varScale="1">
        <p:scale>
          <a:sx n="87" d="100"/>
          <a:sy n="87" d="100"/>
        </p:scale>
        <p:origin x="108"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actId="0"/>
      <pc:docMkLst>
        <pc:docMk/>
      </pc:docMkLst>
      <pc:sldChg chg="addSp modSp">
        <pc:chgData name="Mike Martin" userId="756210861907937a" providerId="LiveId" clId="{2BAE29E9-B3AE-46E4-8E73-2D8E4B752DD7}" dt="2017-04-18T12:25:24.651" v="2" actId="0"/>
        <pc:sldMkLst>
          <pc:docMk/>
          <pc:sldMk cId="2788267462" sldId="259"/>
        </pc:sldMkLst>
        <pc:spChg chg="add">
          <ac:chgData name="Mike Martin" userId="756210861907937a" providerId="LiveId" clId="{2BAE29E9-B3AE-46E4-8E73-2D8E4B752DD7}" dt="2017-04-18T12:21:38.769" v="0" actId="0"/>
          <ac:spMkLst>
            <pc:docMk/>
            <pc:sldMk cId="2788267462" sldId="259"/>
            <ac:spMk id="15" creationId="{D5FE5993-C5B8-47A4-892F-8315F6CBBC9A}"/>
          </ac:spMkLst>
        </pc:spChg>
        <pc:spChg chg="add mod">
          <ac:chgData name="Mike Martin" userId="756210861907937a" providerId="LiveId" clId="{2BAE29E9-B3AE-46E4-8E73-2D8E4B752DD7}" dt="2017-04-18T12:25:24.651" v="2" actId="0"/>
          <ac:spMkLst>
            <pc:docMk/>
            <pc:sldMk cId="2788267462" sldId="259"/>
            <ac:spMk id="12" creationId="{CDBFFF62-C9B5-4C03-A0DA-2B2726B2C55E}"/>
          </ac:spMkLst>
        </pc:spChg>
        <pc:picChg chg="add">
          <ac:chgData name="Mike Martin" userId="756210861907937a" providerId="LiveId" clId="{2BAE29E9-B3AE-46E4-8E73-2D8E4B752DD7}" dt="2017-04-18T12:21:38.769" v="0" actId="0"/>
          <ac:picMkLst>
            <pc:docMk/>
            <pc:sldMk cId="2788267462" sldId="259"/>
            <ac:picMk id="17" creationId="{B6E080B8-4A59-4DD4-8D61-F1E9CEBA630A}"/>
          </ac:picMkLst>
        </pc:picChg>
        <pc:picChg chg="add">
          <ac:chgData name="Mike Martin" userId="756210861907937a" providerId="LiveId" clId="{2BAE29E9-B3AE-46E4-8E73-2D8E4B752DD7}" dt="2017-04-18T12:24:19.905" v="1" actId="0"/>
          <ac:picMkLst>
            <pc:docMk/>
            <pc:sldMk cId="2788267462" sldId="259"/>
            <ac:picMk id="18" creationId="{2D3D6532-E48A-4779-A39C-8D250F239392}"/>
          </ac:picMkLst>
        </pc:picChg>
        <pc:picChg chg="add">
          <ac:chgData name="Mike Martin" userId="756210861907937a" providerId="LiveId" clId="{2BAE29E9-B3AE-46E4-8E73-2D8E4B752DD7}" dt="2017-04-18T12:21:38.769" v="0" actId="0"/>
          <ac:picMkLst>
            <pc:docMk/>
            <pc:sldMk cId="2788267462" sldId="259"/>
            <ac:picMk id="16" creationId="{DB98FFB3-2280-438D-BA4D-ADA6804249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2017-04-20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northshore.netusergroup.org.nz/Meeting/Meetup/?id=AGAB2017" TargetMode="External"/><Relationship Id="rId2" Type="http://schemas.openxmlformats.org/officeDocument/2006/relationships/hyperlink" Target="http://northshore.netusergroup.org.nz/Meeting/AGAB2017" TargetMode="External"/><Relationship Id="rId1" Type="http://schemas.openxmlformats.org/officeDocument/2006/relationships/slideLayout" Target="../slideLayouts/slideLayout1.xml"/><Relationship Id="rId4" Type="http://schemas.openxmlformats.org/officeDocument/2006/relationships/hyperlink" Target="https://github.com/idemdev/Azure-Boot-Cam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it.ly/globalazure2017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hannel9.msdn.com/Blogs/Seth-Juarez/Global-Azure-Bootcamp-20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sentryone.com/" TargetMode="External"/><Relationship Id="rId7" Type="http://schemas.openxmlformats.org/officeDocument/2006/relationships/image" Target="../media/image1.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opsgility.com/" TargetMode="External"/><Relationship Id="rId10" Type="http://schemas.openxmlformats.org/officeDocument/2006/relationships/image" Target="../media/image12.png"/><Relationship Id="rId4" Type="http://schemas.openxmlformats.org/officeDocument/2006/relationships/hyperlink" Target="http://www.servicebus360.com/"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6.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nnel9.msdn.com/Blogs/Azure/Develop-Connected-Apps-using-Azure-and-Xamar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Auckland NZ – </a:t>
            </a:r>
            <a:r>
              <a:rPr lang="en-US" sz="3600" b="1" i="1" dirty="0">
                <a:solidFill>
                  <a:schemeClr val="bg1"/>
                </a:solidFill>
                <a:latin typeface="Segoe UI Light" panose="020B0502040204020203" pitchFamily="34" charset="0"/>
                <a:cs typeface="Segoe UI Light" panose="020B0502040204020203" pitchFamily="34" charset="0"/>
              </a:rPr>
              <a:t>We are kicking it off</a:t>
            </a:r>
            <a:endParaRPr lang="en-US" sz="3600"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46" y="382849"/>
            <a:ext cx="3294827" cy="1126462"/>
          </a:xfrm>
          <a:prstGeom prst="rect">
            <a:avLst/>
          </a:prstGeom>
          <a:noFill/>
        </p:spPr>
        <p:txBody>
          <a:bodyPr wrap="square" lIns="182880" tIns="146304" rIns="182880" bIns="146304" rtlCol="0">
            <a:spAutoFit/>
          </a:bodyPr>
          <a:lstStyle/>
          <a:p>
            <a:pPr>
              <a:lnSpc>
                <a:spcPct val="90000"/>
              </a:lnSpc>
              <a:spcAft>
                <a:spcPts val="600"/>
              </a:spcAft>
            </a:pPr>
            <a:r>
              <a:rPr lang="en-NZ" sz="6000" dirty="0">
                <a:gradFill>
                  <a:gsLst>
                    <a:gs pos="2917">
                      <a:schemeClr val="tx1"/>
                    </a:gs>
                    <a:gs pos="30000">
                      <a:schemeClr val="tx1"/>
                    </a:gs>
                  </a:gsLst>
                  <a:lin ang="5400000" scaled="0"/>
                </a:gradFill>
              </a:rPr>
              <a:t>Schedule</a:t>
            </a:r>
          </a:p>
        </p:txBody>
      </p:sp>
      <p:sp>
        <p:nvSpPr>
          <p:cNvPr id="3" name="TextBox 2"/>
          <p:cNvSpPr txBox="1"/>
          <p:nvPr/>
        </p:nvSpPr>
        <p:spPr>
          <a:xfrm>
            <a:off x="870333" y="1509311"/>
            <a:ext cx="10631277" cy="627864"/>
          </a:xfrm>
          <a:prstGeom prst="rect">
            <a:avLst/>
          </a:prstGeom>
          <a:noFill/>
        </p:spPr>
        <p:txBody>
          <a:bodyPr wrap="square" lIns="182880" tIns="146304" rIns="182880" bIns="146304" rtlCol="0">
            <a:spAutoFit/>
          </a:bodyPr>
          <a:lstStyle/>
          <a:p>
            <a:pPr>
              <a:lnSpc>
                <a:spcPct val="90000"/>
              </a:lnSpc>
              <a:spcAft>
                <a:spcPts val="600"/>
              </a:spcAft>
            </a:pPr>
            <a:endParaRPr lang="en-NZ" sz="2400" dirty="0" err="1">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2"/>
          <a:stretch>
            <a:fillRect/>
          </a:stretch>
        </p:blipFill>
        <p:spPr>
          <a:xfrm>
            <a:off x="4846638" y="352425"/>
            <a:ext cx="5715000" cy="6153150"/>
          </a:xfrm>
          <a:prstGeom prst="rect">
            <a:avLst/>
          </a:prstGeom>
        </p:spPr>
      </p:pic>
    </p:spTree>
    <p:extLst>
      <p:ext uri="{BB962C8B-B14F-4D97-AF65-F5344CB8AC3E}">
        <p14:creationId xmlns:p14="http://schemas.microsoft.com/office/powerpoint/2010/main" val="15523362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0634" y="564932"/>
            <a:ext cx="4070733" cy="1292662"/>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NZ" sz="7200" dirty="0">
                <a:gradFill>
                  <a:gsLst>
                    <a:gs pos="2917">
                      <a:srgbClr val="FFFFFF"/>
                    </a:gs>
                    <a:gs pos="30000">
                      <a:srgbClr val="FFFFFF"/>
                    </a:gs>
                  </a:gsLst>
                  <a:lin ang="5400000" scaled="0"/>
                </a:gradFill>
                <a:latin typeface="Segoe UI Light"/>
              </a:rPr>
              <a:t>The links!</a:t>
            </a:r>
            <a:endParaRPr kumimoji="0" lang="en-NZ" sz="72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sp>
        <p:nvSpPr>
          <p:cNvPr id="3" name="TextBox 2"/>
          <p:cNvSpPr txBox="1"/>
          <p:nvPr/>
        </p:nvSpPr>
        <p:spPr>
          <a:xfrm>
            <a:off x="3478117" y="2401678"/>
            <a:ext cx="5235766" cy="3373231"/>
          </a:xfrm>
          <a:prstGeom prst="rect">
            <a:avLst/>
          </a:prstGeom>
          <a:noFill/>
        </p:spPr>
        <p:txBody>
          <a:bodyPr wrap="square" lIns="182880" tIns="146304" rIns="182880" bIns="146304" rtlCol="0">
            <a:spAutoFit/>
          </a:bodyPr>
          <a:lstStyle/>
          <a:p>
            <a:pPr>
              <a:lnSpc>
                <a:spcPct val="90000"/>
              </a:lnSpc>
              <a:spcAft>
                <a:spcPts val="600"/>
              </a:spcAft>
            </a:pPr>
            <a:r>
              <a:rPr lang="en-NZ" sz="4000" dirty="0">
                <a:gradFill>
                  <a:gsLst>
                    <a:gs pos="2917">
                      <a:schemeClr val="tx1"/>
                    </a:gs>
                    <a:gs pos="30000">
                      <a:schemeClr val="tx1"/>
                    </a:gs>
                  </a:gsLst>
                  <a:lin ang="5400000" scaled="0"/>
                </a:gradFill>
                <a:hlinkClick r:id="rId2"/>
              </a:rPr>
              <a:t>Bootcamp information</a:t>
            </a:r>
            <a:r>
              <a:rPr lang="en-NZ" sz="4000" dirty="0">
                <a:gradFill>
                  <a:gsLst>
                    <a:gs pos="2917">
                      <a:schemeClr val="tx1"/>
                    </a:gs>
                    <a:gs pos="30000">
                      <a:schemeClr val="tx1"/>
                    </a:gs>
                  </a:gsLst>
                  <a:lin ang="5400000" scaled="0"/>
                </a:gradFill>
              </a:rPr>
              <a:t> </a:t>
            </a: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a:gradFill>
                  <a:gsLst>
                    <a:gs pos="2917">
                      <a:schemeClr val="tx1"/>
                    </a:gs>
                    <a:gs pos="30000">
                      <a:schemeClr val="tx1"/>
                    </a:gs>
                  </a:gsLst>
                  <a:lin ang="5400000" scaled="0"/>
                </a:gradFill>
                <a:hlinkClick r:id="rId3"/>
              </a:rPr>
              <a:t>Bootcamp details</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err="1">
                <a:gradFill>
                  <a:gsLst>
                    <a:gs pos="2917">
                      <a:schemeClr val="tx1"/>
                    </a:gs>
                    <a:gs pos="30000">
                      <a:schemeClr val="tx1"/>
                    </a:gs>
                  </a:gsLst>
                  <a:lin ang="5400000" scaled="0"/>
                </a:gradFill>
                <a:hlinkClick r:id="rId4"/>
              </a:rPr>
              <a:t>Github</a:t>
            </a:r>
            <a:r>
              <a:rPr lang="en-NZ" sz="4000" dirty="0">
                <a:gradFill>
                  <a:gsLst>
                    <a:gs pos="2917">
                      <a:schemeClr val="tx1"/>
                    </a:gs>
                    <a:gs pos="30000">
                      <a:schemeClr val="tx1"/>
                    </a:gs>
                  </a:gsLst>
                  <a:lin ang="5400000" scaled="0"/>
                </a:gradFill>
                <a:hlinkClick r:id="rId4"/>
              </a:rPr>
              <a:t> repository</a:t>
            </a:r>
            <a:endParaRPr lang="en-NZ"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24780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274839"/>
            <a:ext cx="12191999" cy="2308324"/>
          </a:xfrm>
          <a:prstGeom prst="rect">
            <a:avLst/>
          </a:prstGeom>
        </p:spPr>
        <p:txBody>
          <a:bodyPr wrap="square" anchor="ctr">
            <a:spAutoFit/>
          </a:bodyPr>
          <a:lstStyle/>
          <a:p>
            <a:pPr algn="ctr"/>
            <a:r>
              <a:rPr lang="nl-BE" sz="7200" dirty="0">
                <a:latin typeface="Segoe UI Light" panose="020B0502040204020203" pitchFamily="34" charset="0"/>
                <a:cs typeface="Segoe UI Light" panose="020B0502040204020203" pitchFamily="34" charset="0"/>
              </a:rPr>
              <a:t>Global Azure Bootcamp 2017</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Science Lab</a:t>
            </a:r>
          </a:p>
        </p:txBody>
      </p:sp>
    </p:spTree>
    <p:extLst>
      <p:ext uri="{BB962C8B-B14F-4D97-AF65-F5344CB8AC3E}">
        <p14:creationId xmlns:p14="http://schemas.microsoft.com/office/powerpoint/2010/main" val="2040615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690100" y="227013"/>
            <a:ext cx="2501900" cy="2500312"/>
          </a:xfrm>
        </p:spPr>
      </p:pic>
      <p:sp>
        <p:nvSpPr>
          <p:cNvPr id="6" name="Rectangle 5"/>
          <p:cNvSpPr/>
          <p:nvPr/>
        </p:nvSpPr>
        <p:spPr>
          <a:xfrm>
            <a:off x="0" y="0"/>
            <a:ext cx="9118627" cy="6858000"/>
          </a:xfrm>
          <a:prstGeom prst="rect">
            <a:avLst/>
          </a:prstGeom>
        </p:spPr>
        <p:txBody>
          <a:bodyPr wrap="square" anchor="ctr">
            <a:noAutofit/>
          </a:bodyPr>
          <a:lstStyle/>
          <a:p>
            <a:r>
              <a:rPr lang="en-AU" sz="1600" dirty="0">
                <a:effectLst/>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00" dirty="0">
                <a:effectLst/>
                <a:latin typeface="Segoe UI Light" panose="020B0502040204020203" pitchFamily="34" charset="0"/>
                <a:cs typeface="Segoe UI Light" panose="020B0502040204020203" pitchFamily="34" charset="0"/>
              </a:rPr>
              <a:t> </a:t>
            </a:r>
          </a:p>
          <a:p>
            <a:r>
              <a:rPr lang="en-AU" sz="1600" dirty="0">
                <a:effectLst/>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211" y="5024612"/>
            <a:ext cx="1712421" cy="1712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753" y="2726575"/>
            <a:ext cx="2505535" cy="2286953"/>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085" y="182879"/>
            <a:ext cx="2502620" cy="249936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628" y="2709950"/>
            <a:ext cx="2505535" cy="2286953"/>
          </a:xfrm>
          <a:prstGeom prst="rect">
            <a:avLst/>
          </a:prstGeom>
        </p:spPr>
      </p:pic>
      <p:sp>
        <p:nvSpPr>
          <p:cNvPr id="10" name="TextBox 9"/>
          <p:cNvSpPr txBox="1"/>
          <p:nvPr/>
        </p:nvSpPr>
        <p:spPr>
          <a:xfrm>
            <a:off x="4057206" y="0"/>
            <a:ext cx="4077591"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121219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4788" y="791098"/>
            <a:ext cx="4064058" cy="4893427"/>
          </a:xfrm>
          <a:prstGeom prst="rect">
            <a:avLst/>
          </a:prstGeom>
        </p:spPr>
        <p:txBody>
          <a:bodyPr wrap="square" anchor="ctr">
            <a:noAutofit/>
          </a:bodyPr>
          <a:lstStyle/>
          <a:p>
            <a:r>
              <a:rPr lang="en-AU" sz="2000" dirty="0">
                <a:effectLst/>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endParaRPr lang="en-AU" sz="2000" dirty="0">
              <a:latin typeface="Segoe UI Light" panose="020B0502040204020203" pitchFamily="34" charset="0"/>
              <a:cs typeface="Segoe UI Light" panose="020B0502040204020203" pitchFamily="34" charset="0"/>
            </a:endParaRPr>
          </a:p>
          <a:p>
            <a:r>
              <a:rPr lang="en-AU" sz="2000" dirty="0">
                <a:effectLst/>
                <a:latin typeface="Segoe UI Light" panose="020B0502040204020203" pitchFamily="34" charset="0"/>
                <a:cs typeface="Segoe UI Light" panose="020B0502040204020203" pitchFamily="34" charset="0"/>
              </a:rPr>
              <a:t>T</a:t>
            </a:r>
            <a:r>
              <a:rPr lang="en-AU" sz="2000" dirty="0">
                <a:latin typeface="Segoe UI Light" panose="020B0502040204020203" pitchFamily="34" charset="0"/>
                <a:cs typeface="Segoe UI Light" panose="020B0502040204020203" pitchFamily="34" charset="0"/>
              </a:rPr>
              <a:t>he Seliga algorithm runs in an Azure Batch process that YOU deploy and scale as you want. </a:t>
            </a:r>
          </a:p>
          <a:p>
            <a:endParaRPr lang="en-AU" sz="2000" dirty="0">
              <a:latin typeface="Segoe UI Light" panose="020B0502040204020203" pitchFamily="34" charset="0"/>
              <a:cs typeface="Segoe UI Light" panose="020B0502040204020203" pitchFamily="34" charset="0"/>
            </a:endParaRPr>
          </a:p>
          <a:p>
            <a:r>
              <a:rPr lang="en-AU" sz="2000" dirty="0">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a:t>
            </a:r>
            <a:r>
              <a:rPr lang="en-AU" sz="2000" dirty="0">
                <a:effectLst/>
                <a:latin typeface="Segoe UI Light" panose="020B0502040204020203" pitchFamily="34" charset="0"/>
                <a:cs typeface="Segoe UI Light" panose="020B0502040204020203" pitchFamily="34" charset="0"/>
              </a:rPr>
              <a:t> </a:t>
            </a:r>
          </a:p>
        </p:txBody>
      </p:sp>
      <p:pic>
        <p:nvPicPr>
          <p:cNvPr id="7" name="Picture 6"/>
          <p:cNvPicPr>
            <a:picLocks noChangeAspect="1"/>
          </p:cNvPicPr>
          <p:nvPr/>
        </p:nvPicPr>
        <p:blipFill>
          <a:blip r:embed="rId2"/>
          <a:stretch>
            <a:fillRect/>
          </a:stretch>
        </p:blipFill>
        <p:spPr>
          <a:xfrm>
            <a:off x="4255877" y="791098"/>
            <a:ext cx="7656242" cy="4893427"/>
          </a:xfrm>
          <a:prstGeom prst="rect">
            <a:avLst/>
          </a:prstGeom>
          <a:solidFill>
            <a:schemeClr val="tx1"/>
          </a:solidFill>
        </p:spPr>
      </p:pic>
      <p:sp>
        <p:nvSpPr>
          <p:cNvPr id="10" name="TextBox 9"/>
          <p:cNvSpPr txBox="1"/>
          <p:nvPr/>
        </p:nvSpPr>
        <p:spPr>
          <a:xfrm>
            <a:off x="4171405" y="0"/>
            <a:ext cx="3849195"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3578246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931"/>
            <a:ext cx="12192000" cy="4736895"/>
          </a:xfrm>
          <a:prstGeom prst="rect">
            <a:avLst/>
          </a:prstGeom>
          <a:noFill/>
        </p:spPr>
        <p:txBody>
          <a:bodyPr wrap="none" lIns="0" tIns="0" rIns="0" bIns="0" anchor="ctr">
            <a:noAutofit/>
          </a:bodyPr>
          <a:lstStyle/>
          <a:p>
            <a:pPr algn="ctr">
              <a:spcAft>
                <a:spcPts val="1200"/>
              </a:spcAft>
            </a:pPr>
            <a:r>
              <a:rPr lang="en-US" sz="4000" dirty="0">
                <a:latin typeface="Segoe UI Light" panose="020B0502040204020203" pitchFamily="34" charset="0"/>
                <a:cs typeface="Segoe UI Light" panose="020B0502040204020203" pitchFamily="34" charset="0"/>
              </a:rPr>
              <a:t>About</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2"/>
              </a:rPr>
              <a:t>http://bit.ly/gablab2017about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Instructions</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3"/>
              </a:rPr>
              <a:t>http://bit.ly/gablab2017run</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3200" dirty="0">
                <a:latin typeface="Segoe UI Light" panose="020B0502040204020203" pitchFamily="34" charset="0"/>
                <a:cs typeface="Segoe UI Light" panose="020B0502040204020203" pitchFamily="34" charset="0"/>
              </a:rPr>
              <a:t>Lab Key: &lt;ENTER YOUR LOCATION LAB KEY HERE XXX-XXX-XXX&gt;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Dashboard</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4"/>
              </a:rPr>
              <a:t>http://gablab2017.azurewebsites.net</a:t>
            </a:r>
            <a:endParaRPr lang="en-US" sz="400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95037" y="0"/>
            <a:ext cx="6401944"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42926622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151728"/>
            <a:ext cx="12191999" cy="2554545"/>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Time to get going!</a:t>
            </a:r>
            <a:br>
              <a:rPr lang="nl-BE" sz="8000" dirty="0">
                <a:latin typeface="Segoe UI Light" panose="020B0502040204020203" pitchFamily="34" charset="0"/>
                <a:cs typeface="Segoe UI Light" panose="020B0502040204020203" pitchFamily="34" charset="0"/>
              </a:rPr>
            </a:br>
            <a:r>
              <a:rPr lang="nl-BE" sz="8000" dirty="0">
                <a:latin typeface="Segoe UI Light" panose="020B0502040204020203" pitchFamily="34" charset="0"/>
                <a:cs typeface="Segoe UI Light" panose="020B0502040204020203" pitchFamily="34" charset="0"/>
              </a:rPr>
              <a:t>Have a GREAT Azure day!</a:t>
            </a:r>
          </a:p>
        </p:txBody>
      </p:sp>
    </p:spTree>
    <p:extLst>
      <p:ext uri="{BB962C8B-B14F-4D97-AF65-F5344CB8AC3E}">
        <p14:creationId xmlns:p14="http://schemas.microsoft.com/office/powerpoint/2010/main" val="435313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3368" y="2804702"/>
            <a:ext cx="6312666" cy="1292662"/>
          </a:xfrm>
          <a:prstGeom prst="rect">
            <a:avLst/>
          </a:prstGeom>
          <a:noFill/>
        </p:spPr>
        <p:txBody>
          <a:bodyPr wrap="square" lIns="182880" tIns="146304" rIns="182880" bIns="146304" rtlCol="0" anchor="ctr">
            <a:spAutoFit/>
          </a:bodyPr>
          <a:lstStyle/>
          <a:p>
            <a:pPr>
              <a:lnSpc>
                <a:spcPct val="90000"/>
              </a:lnSpc>
              <a:spcAft>
                <a:spcPts val="600"/>
              </a:spcAft>
            </a:pPr>
            <a:r>
              <a:rPr lang="en-NZ" sz="7200" dirty="0">
                <a:gradFill>
                  <a:gsLst>
                    <a:gs pos="2917">
                      <a:schemeClr val="tx1"/>
                    </a:gs>
                    <a:gs pos="30000">
                      <a:schemeClr val="tx1"/>
                    </a:gs>
                  </a:gsLst>
                  <a:lin ang="5400000" scaled="0"/>
                </a:gradFill>
              </a:rPr>
              <a:t>Housekeeping</a:t>
            </a:r>
          </a:p>
        </p:txBody>
      </p:sp>
    </p:spTree>
    <p:extLst>
      <p:ext uri="{BB962C8B-B14F-4D97-AF65-F5344CB8AC3E}">
        <p14:creationId xmlns:p14="http://schemas.microsoft.com/office/powerpoint/2010/main" val="673025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two good friends!</a:t>
            </a:r>
          </a:p>
        </p:txBody>
      </p:sp>
      <p:sp>
        <p:nvSpPr>
          <p:cNvPr id="3" name="Rectangle 2"/>
          <p:cNvSpPr/>
          <p:nvPr/>
        </p:nvSpPr>
        <p:spPr>
          <a:xfrm>
            <a:off x="2748245" y="5680466"/>
            <a:ext cx="5624574" cy="523220"/>
          </a:xfrm>
          <a:prstGeom prst="rect">
            <a:avLst/>
          </a:prstGeom>
        </p:spPr>
        <p:txBody>
          <a:bodyPr wrap="square"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hlinkClick r:id="rId4"/>
              </a:rPr>
              <a:t>Hi from the Azure team video</a:t>
            </a:r>
            <a:r>
              <a:rPr lang="en-US" sz="2800" dirty="0">
                <a:solidFill>
                  <a:schemeClr val="bg1"/>
                </a:solidFill>
                <a:latin typeface="Segoe UI Light" panose="020B0502040204020203" pitchFamily="34" charset="0"/>
                <a:cs typeface="Segoe UI Light" panose="020B0502040204020203" pitchFamily="34" charset="0"/>
              </a:rPr>
              <a:t> </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9989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Prices</a:t>
            </a:r>
          </a:p>
        </p:txBody>
      </p:sp>
    </p:spTree>
    <p:extLst>
      <p:ext uri="{BB962C8B-B14F-4D97-AF65-F5344CB8AC3E}">
        <p14:creationId xmlns:p14="http://schemas.microsoft.com/office/powerpoint/2010/main" val="3492828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5635" y="0"/>
            <a:ext cx="6880731"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a:t>
            </a:r>
            <a:r>
              <a:rPr kumimoji="0" lang="en-US" sz="28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Sponsors</a:t>
            </a: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p>
        </p:txBody>
      </p:sp>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573" y="3066502"/>
            <a:ext cx="2248225" cy="1828800"/>
          </a:xfrm>
          <a:prstGeom prst="rect">
            <a:avLst/>
          </a:prstGeom>
          <a:noFill/>
          <a:ln>
            <a:noFill/>
          </a:ln>
        </p:spPr>
      </p:pic>
      <p:pic>
        <p:nvPicPr>
          <p:cNvPr id="5" name="Picture 4"/>
          <p:cNvPicPr>
            <a:picLocks noChangeAspect="1"/>
          </p:cNvPicPr>
          <p:nvPr/>
        </p:nvPicPr>
        <p:blipFill>
          <a:blip r:embed="rId4"/>
          <a:stretch>
            <a:fillRect/>
          </a:stretch>
        </p:blipFill>
        <p:spPr>
          <a:xfrm>
            <a:off x="4076242" y="1287789"/>
            <a:ext cx="3786646" cy="1036770"/>
          </a:xfrm>
          <a:prstGeom prst="rect">
            <a:avLst/>
          </a:prstGeom>
        </p:spPr>
      </p:pic>
      <p:pic>
        <p:nvPicPr>
          <p:cNvPr id="8" name="Picture 7"/>
          <p:cNvPicPr>
            <a:picLocks noChangeAspect="1"/>
          </p:cNvPicPr>
          <p:nvPr/>
        </p:nvPicPr>
        <p:blipFill>
          <a:blip r:embed="rId5"/>
          <a:stretch>
            <a:fillRect/>
          </a:stretch>
        </p:blipFill>
        <p:spPr>
          <a:xfrm>
            <a:off x="5761038" y="3263900"/>
            <a:ext cx="3800475" cy="1381125"/>
          </a:xfrm>
          <a:prstGeom prst="rect">
            <a:avLst/>
          </a:prstGeom>
        </p:spPr>
      </p:pic>
    </p:spTree>
    <p:extLst>
      <p:ext uri="{BB962C8B-B14F-4D97-AF65-F5344CB8AC3E}">
        <p14:creationId xmlns:p14="http://schemas.microsoft.com/office/powerpoint/2010/main" val="10697360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 BIG thank you to the 2017 </a:t>
            </a:r>
            <a:r>
              <a:rPr lang="en-US" sz="2800" b="1" dirty="0">
                <a:solidFill>
                  <a:schemeClr val="bg1"/>
                </a:solidFill>
                <a:latin typeface="Segoe UI Light" panose="020B0502040204020203" pitchFamily="34" charset="0"/>
                <a:cs typeface="Segoe UI Light" panose="020B0502040204020203" pitchFamily="34" charset="0"/>
              </a:rPr>
              <a:t>Global Sponsors</a:t>
            </a:r>
            <a:r>
              <a:rPr lang="en-US" sz="2800" dirty="0">
                <a:solidFill>
                  <a:schemeClr val="bg1"/>
                </a:solidFill>
                <a:latin typeface="Segoe UI Light" panose="020B0502040204020203" pitchFamily="34" charset="0"/>
                <a:cs typeface="Segoe UI Light" panose="020B0502040204020203"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28078112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000926"/>
              </p:ext>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108830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2788267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608463" y="1997839"/>
            <a:ext cx="8482988" cy="2862322"/>
          </a:xfrm>
          <a:prstGeom prst="rect">
            <a:avLst/>
          </a:prstGeom>
        </p:spPr>
        <p:txBody>
          <a:bodyPr wrap="square" anchor="ctr">
            <a:spAutoFit/>
          </a:bodyPr>
          <a:lstStyle/>
          <a:p>
            <a:pPr algn="ctr"/>
            <a:r>
              <a:rPr lang="nl-BE" sz="6000" dirty="0">
                <a:latin typeface="Segoe UI Light" panose="020B0502040204020203" pitchFamily="34" charset="0"/>
                <a:cs typeface="Segoe UI Light" panose="020B0502040204020203" pitchFamily="34" charset="0"/>
              </a:rPr>
              <a:t>Azure and Xamarin</a:t>
            </a:r>
          </a:p>
          <a:p>
            <a:pPr algn="ctr"/>
            <a:endParaRPr lang="nl-BE" sz="6000" dirty="0">
              <a:latin typeface="Segoe UI Light" panose="020B0502040204020203" pitchFamily="34" charset="0"/>
              <a:cs typeface="Segoe UI Light" panose="020B0502040204020203" pitchFamily="34" charset="0"/>
            </a:endParaRPr>
          </a:p>
          <a:p>
            <a:pPr algn="ctr"/>
            <a:r>
              <a:rPr lang="nl-BE" sz="6000" dirty="0">
                <a:latin typeface="Segoe UI Light" panose="020B0502040204020203" pitchFamily="34" charset="0"/>
                <a:cs typeface="Segoe UI Light" panose="020B0502040204020203" pitchFamily="34" charset="0"/>
                <a:hlinkClick r:id="rId2"/>
              </a:rPr>
              <a:t>Azure and Xamarin video</a:t>
            </a:r>
            <a:endParaRPr lang="nl-BE"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8264362"/>
      </p:ext>
    </p:extLst>
  </p:cSld>
  <p:clrMapOvr>
    <a:masterClrMapping/>
  </p:clrMapOvr>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383</Words>
  <Application>Microsoft Office PowerPoint</Application>
  <PresentationFormat>Widescreen</PresentationFormat>
  <Paragraphs>61</Paragraphs>
  <Slides>16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Times New Roman</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Rory Braybrook [DATACOM]</cp:lastModifiedBy>
  <cp:revision>80</cp:revision>
  <dcterms:created xsi:type="dcterms:W3CDTF">2014-03-24T01:30:59Z</dcterms:created>
  <dcterms:modified xsi:type="dcterms:W3CDTF">2017-04-20T10:32:34Z</dcterms:modified>
</cp:coreProperties>
</file>