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1" autoAdjust="0"/>
    <p:restoredTop sz="94660"/>
  </p:normalViewPr>
  <p:slideViewPr>
    <p:cSldViewPr snapToGrid="0">
      <p:cViewPr varScale="1">
        <p:scale>
          <a:sx n="87" d="100"/>
          <a:sy n="87" d="100"/>
        </p:scale>
        <p:origin x="108"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northshore.netusergroup.org.nz/Meeting/Meetup/?id=AGAB2017" TargetMode="External"/><Relationship Id="rId1" Type="http://schemas.openxmlformats.org/officeDocument/2006/relationships/slideLayout" Target="../slideLayouts/slideLayout1.xml"/><Relationship Id="rId4" Type="http://schemas.openxmlformats.org/officeDocument/2006/relationships/hyperlink" Target="https://github.com/idemdev/Azure-Boot-Cam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3373231"/>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3"/>
              </a:rPr>
              <a:t>Bootcamp details</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err="1">
                <a:gradFill>
                  <a:gsLst>
                    <a:gs pos="2917">
                      <a:schemeClr val="tx1"/>
                    </a:gs>
                    <a:gs pos="30000">
                      <a:schemeClr val="tx1"/>
                    </a:gs>
                  </a:gsLst>
                  <a:lin ang="5400000" scaled="0"/>
                </a:gradFill>
                <a:hlinkClick r:id="rId4"/>
              </a:rPr>
              <a:t>Github</a:t>
            </a:r>
            <a:r>
              <a:rPr lang="en-NZ" sz="4000" dirty="0">
                <a:gradFill>
                  <a:gsLst>
                    <a:gs pos="2917">
                      <a:schemeClr val="tx1"/>
                    </a:gs>
                    <a:gs pos="30000">
                      <a:schemeClr val="tx1"/>
                    </a:gs>
                  </a:gsLst>
                  <a:lin ang="5400000" scaled="0"/>
                </a:gradFill>
                <a:hlinkClick r:id="rId4"/>
              </a:rPr>
              <a:t> repository</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383</Words>
  <Application>Microsoft Office PowerPoint</Application>
  <PresentationFormat>Widescreen</PresentationFormat>
  <Paragraphs>61</Paragraphs>
  <Slides>16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77</cp:revision>
  <dcterms:created xsi:type="dcterms:W3CDTF">2014-03-24T01:30:59Z</dcterms:created>
  <dcterms:modified xsi:type="dcterms:W3CDTF">2017-04-20T10:18:57Z</dcterms:modified>
</cp:coreProperties>
</file>