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034" autoAdjust="0"/>
    <p:restoredTop sz="95652" autoAdjust="0"/>
  </p:normalViewPr>
  <p:slideViewPr>
    <p:cSldViewPr snapToGrid="0" snapToObjects="1">
      <p:cViewPr>
        <p:scale>
          <a:sx n="100" d="100"/>
          <a:sy n="100" d="100"/>
        </p:scale>
        <p:origin x="392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E4663-3B71-484C-85B4-A8335202AFA7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2B201-96AB-A144-812B-E32593E9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r>
              <a:rPr lang="en-US" baseline="0" dirty="0" smtClean="0"/>
              <a:t> of the files, SRA files, metadata table fill out, specimen entity (</a:t>
            </a:r>
            <a:r>
              <a:rPr lang="en-US" baseline="0" smtClean="0"/>
              <a:t>database available?)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2B201-96AB-A144-812B-E32593E9C2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6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7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2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0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7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3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F68C-D846-E346-999C-DAF3AEAE576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1DB5-59DC-1A47-9702-0E2BBF7F9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43141" y="375012"/>
            <a:ext cx="1676400" cy="9906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project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596697" y="2136363"/>
            <a:ext cx="1676400" cy="990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</a:t>
            </a:r>
            <a:r>
              <a:rPr lang="en-US" sz="1200" dirty="0" smtClean="0">
                <a:solidFill>
                  <a:sysClr val="windowText" lastClr="000000"/>
                </a:solidFill>
              </a:rPr>
              <a:t>nalysis /methylation pipeline analysis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480555" y="2136363"/>
            <a:ext cx="1676400" cy="990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alignment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64414" y="2136363"/>
            <a:ext cx="1676400" cy="990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sequencing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364414" y="4005021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f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astq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files (count: 5)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80555" y="4005021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BAM files (count: 5)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96697" y="4005021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100 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bp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tiles (</a:t>
            </a:r>
            <a:r>
              <a:rPr lang="en-US" sz="1200" dirty="0" err="1" smtClean="0">
                <a:solidFill>
                  <a:sysClr val="windowText" lastClr="000000"/>
                </a:solidFill>
              </a:rPr>
              <a:t>CpG,CHG,CHH</a:t>
            </a:r>
            <a:r>
              <a:rPr lang="en-US" sz="1200" dirty="0" smtClean="0">
                <a:solidFill>
                  <a:sysClr val="windowText" lastClr="000000"/>
                </a:solidFill>
              </a:rPr>
              <a:t>) (count: 5)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11" idx="0"/>
            <a:endCxn id="4" idx="4"/>
          </p:cNvCxnSpPr>
          <p:nvPr/>
        </p:nvCxnSpPr>
        <p:spPr>
          <a:xfrm flipV="1">
            <a:off x="5202614" y="1365612"/>
            <a:ext cx="878727" cy="770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  <a:endCxn id="4" idx="4"/>
          </p:cNvCxnSpPr>
          <p:nvPr/>
        </p:nvCxnSpPr>
        <p:spPr>
          <a:xfrm flipH="1" flipV="1">
            <a:off x="6081341" y="1365612"/>
            <a:ext cx="1237414" cy="770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4" idx="4"/>
          </p:cNvCxnSpPr>
          <p:nvPr/>
        </p:nvCxnSpPr>
        <p:spPr>
          <a:xfrm flipH="1" flipV="1">
            <a:off x="6081341" y="1365612"/>
            <a:ext cx="3353556" cy="770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0"/>
            <a:endCxn id="11" idx="4"/>
          </p:cNvCxnSpPr>
          <p:nvPr/>
        </p:nvCxnSpPr>
        <p:spPr>
          <a:xfrm flipV="1">
            <a:off x="5202614" y="3126963"/>
            <a:ext cx="0" cy="8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0"/>
            <a:endCxn id="10" idx="4"/>
          </p:cNvCxnSpPr>
          <p:nvPr/>
        </p:nvCxnSpPr>
        <p:spPr>
          <a:xfrm flipV="1">
            <a:off x="5202614" y="3126963"/>
            <a:ext cx="2116141" cy="8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0"/>
            <a:endCxn id="9" idx="4"/>
          </p:cNvCxnSpPr>
          <p:nvPr/>
        </p:nvCxnSpPr>
        <p:spPr>
          <a:xfrm flipV="1">
            <a:off x="7318755" y="3126963"/>
            <a:ext cx="2116142" cy="8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10" idx="4"/>
          </p:cNvCxnSpPr>
          <p:nvPr/>
        </p:nvCxnSpPr>
        <p:spPr>
          <a:xfrm flipV="1">
            <a:off x="7318755" y="3126963"/>
            <a:ext cx="0" cy="8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0"/>
            <a:endCxn id="9" idx="4"/>
          </p:cNvCxnSpPr>
          <p:nvPr/>
        </p:nvCxnSpPr>
        <p:spPr>
          <a:xfrm flipV="1">
            <a:off x="9434897" y="3126963"/>
            <a:ext cx="0" cy="8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422484" y="5617865"/>
            <a:ext cx="1676400" cy="990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Results: Publication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Arrow Connector 39"/>
          <p:cNvCxnSpPr>
            <a:stCxn id="13" idx="4"/>
            <a:endCxn id="38" idx="0"/>
          </p:cNvCxnSpPr>
          <p:nvPr/>
        </p:nvCxnSpPr>
        <p:spPr>
          <a:xfrm flipH="1">
            <a:off x="6260684" y="4995621"/>
            <a:ext cx="1058071" cy="622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4"/>
            <a:endCxn id="38" idx="0"/>
          </p:cNvCxnSpPr>
          <p:nvPr/>
        </p:nvCxnSpPr>
        <p:spPr>
          <a:xfrm>
            <a:off x="5202614" y="4995621"/>
            <a:ext cx="1058070" cy="622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4"/>
            <a:endCxn id="38" idx="0"/>
          </p:cNvCxnSpPr>
          <p:nvPr/>
        </p:nvCxnSpPr>
        <p:spPr>
          <a:xfrm flipH="1">
            <a:off x="6260684" y="4995621"/>
            <a:ext cx="3174213" cy="622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26760" y="1707087"/>
            <a:ext cx="6836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isPartOf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480555" y="1707086"/>
            <a:ext cx="6836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isPartOf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737856" y="1707085"/>
            <a:ext cx="6836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isPartOf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860780" y="3385246"/>
            <a:ext cx="8382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outputOf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899655" y="3385245"/>
            <a:ext cx="8382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outputOf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6851" y="3381728"/>
            <a:ext cx="8382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outputOf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5378114" y="5148144"/>
            <a:ext cx="6836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isPartOf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577708" y="5148144"/>
            <a:ext cx="6836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isPartOf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7513737" y="5168243"/>
            <a:ext cx="6836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isPartOf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984189" y="3381774"/>
            <a:ext cx="684230" cy="2769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inputOf</a:t>
            </a:r>
            <a:endParaRPr lang="en-US" sz="12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8100329" y="3381728"/>
            <a:ext cx="684230" cy="2769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inputOf</a:t>
            </a:r>
            <a:endParaRPr lang="en-US" sz="1200" dirty="0" smtClean="0"/>
          </a:p>
        </p:txBody>
      </p:sp>
      <p:sp>
        <p:nvSpPr>
          <p:cNvPr id="36" name="Oval 35"/>
          <p:cNvSpPr/>
          <p:nvPr/>
        </p:nvSpPr>
        <p:spPr>
          <a:xfrm>
            <a:off x="2235636" y="2136363"/>
            <a:ext cx="1676400" cy="9906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specimen </a:t>
            </a:r>
            <a:r>
              <a:rPr lang="en-US" sz="1200" smtClean="0">
                <a:solidFill>
                  <a:sysClr val="windowText" lastClr="000000"/>
                </a:solidFill>
              </a:rPr>
              <a:t>collection process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/>
          <p:cNvCxnSpPr>
            <a:stCxn id="36" idx="0"/>
            <a:endCxn id="4" idx="4"/>
          </p:cNvCxnSpPr>
          <p:nvPr/>
        </p:nvCxnSpPr>
        <p:spPr>
          <a:xfrm flipV="1">
            <a:off x="3073836" y="1365612"/>
            <a:ext cx="3007505" cy="770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10663" y="1707087"/>
            <a:ext cx="6836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isPartOf</a:t>
            </a:r>
            <a:endParaRPr lang="en-US" sz="12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3073836" y="3126963"/>
            <a:ext cx="0" cy="8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235636" y="4005021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5 maize genotypes: B73, Mo17, CML322, Oh43, Tx303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3073835" y="3133975"/>
            <a:ext cx="2116141" cy="8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41121" y="3385515"/>
            <a:ext cx="83820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outputOf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64530" y="3381728"/>
            <a:ext cx="684230" cy="2769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/>
              <a:t>inputOf</a:t>
            </a:r>
            <a:endParaRPr lang="en-US" sz="1200" dirty="0" smtClean="0"/>
          </a:p>
        </p:txBody>
      </p:sp>
      <p:cxnSp>
        <p:nvCxnSpPr>
          <p:cNvPr id="61" name="Straight Arrow Connector 60"/>
          <p:cNvCxnSpPr>
            <a:stCxn id="57" idx="4"/>
            <a:endCxn id="38" idx="0"/>
          </p:cNvCxnSpPr>
          <p:nvPr/>
        </p:nvCxnSpPr>
        <p:spPr>
          <a:xfrm>
            <a:off x="3073836" y="4995621"/>
            <a:ext cx="3186848" cy="622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33517" y="5168243"/>
            <a:ext cx="68366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isPartOf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9385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92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Jawon Song</dc:creator>
  <cp:lastModifiedBy>Ramona Walls</cp:lastModifiedBy>
  <cp:revision>10</cp:revision>
  <dcterms:created xsi:type="dcterms:W3CDTF">2015-10-05T16:08:21Z</dcterms:created>
  <dcterms:modified xsi:type="dcterms:W3CDTF">2015-10-27T03:15:23Z</dcterms:modified>
</cp:coreProperties>
</file>