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sqlite3</a:t>
            </a:r>
            <a:r>
              <a:rPr lang="zh-CN" altLang="zh-CN"/>
              <a:t>数据库分享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9395" y="3602355"/>
            <a:ext cx="9248775" cy="2712720"/>
          </a:xfrm>
        </p:spPr>
        <p:txBody>
          <a:bodyPr>
            <a:normAutofit/>
          </a:bodyPr>
          <a:p>
            <a:pPr lvl="4" algn="l"/>
            <a:r>
              <a:rPr lang="en-US" altLang="zh-CN"/>
              <a:t>1.sqlite3</a:t>
            </a:r>
            <a:r>
              <a:rPr lang="zh-CN" altLang="en-US"/>
              <a:t>安装操作使用</a:t>
            </a:r>
            <a:endParaRPr lang="zh-CN" altLang="en-US"/>
          </a:p>
          <a:p>
            <a:pPr lvl="4" algn="l"/>
            <a:r>
              <a:rPr lang="en-US" altLang="zh-CN"/>
              <a:t>2.</a:t>
            </a:r>
            <a:r>
              <a:rPr lang="zh-CN" altLang="en-US"/>
              <a:t>辅助操作的使用</a:t>
            </a:r>
            <a:r>
              <a:rPr lang="en-US" altLang="zh-CN"/>
              <a:t>(</a:t>
            </a:r>
            <a:r>
              <a:rPr lang="zh-CN" altLang="en-US"/>
              <a:t>两个软件和</a:t>
            </a:r>
            <a:r>
              <a:rPr lang="en-US" altLang="zh-CN"/>
              <a:t>adb)</a:t>
            </a:r>
            <a:endParaRPr lang="zh-CN" altLang="en-US"/>
          </a:p>
          <a:p>
            <a:pPr lvl="4" algn="l"/>
            <a:r>
              <a:rPr lang="en-US" altLang="zh-CN"/>
              <a:t>3.</a:t>
            </a:r>
            <a:r>
              <a:rPr lang="zh-CN" altLang="en-US"/>
              <a:t>门口机代码数据库增加补丁介绍</a:t>
            </a:r>
            <a:endParaRPr lang="zh-CN" altLang="en-US"/>
          </a:p>
          <a:p>
            <a:pPr lvl="4" algn="l"/>
            <a:r>
              <a:rPr lang="en-US" altLang="zh-CN"/>
              <a:t>4.</a:t>
            </a:r>
            <a:r>
              <a:rPr lang="zh-CN" altLang="en-US"/>
              <a:t>提高效率的一些方式</a:t>
            </a:r>
            <a:endParaRPr lang="zh-CN" altLang="en-US"/>
          </a:p>
          <a:p>
            <a:pPr lvl="4" algn="l"/>
            <a:r>
              <a:rPr lang="en-US" altLang="zh-CN"/>
              <a:t>5.</a:t>
            </a:r>
            <a:r>
              <a:rPr lang="zh-CN" altLang="en-US"/>
              <a:t>附件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提高效率的一些方式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4"/>
            <a:r>
              <a:rPr sz="2800">
                <a:sym typeface="+mn-ea"/>
              </a:rPr>
              <a:t> .timer on 可以显示相关的效率</a:t>
            </a:r>
            <a:endParaRPr sz="2800">
              <a:sym typeface="+mn-ea"/>
            </a:endParaRPr>
          </a:p>
          <a:p>
            <a:pPr marL="0" lvl="4"/>
            <a:r>
              <a:rPr lang="zh-CN" sz="2800">
                <a:sym typeface="+mn-ea"/>
              </a:rPr>
              <a:t>（经验案例上，演示一些加快的方式，对比时间）</a:t>
            </a: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三个数据库软件，</a:t>
            </a:r>
            <a:r>
              <a:rPr lang="en-US" altLang="zh-CN"/>
              <a:t>adb</a:t>
            </a:r>
            <a:r>
              <a:rPr lang="zh-CN" altLang="en-US"/>
              <a:t>软件附上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1.sqlite3</a:t>
            </a:r>
            <a:r>
              <a:rPr lang="zh-CN" altLang="en-US">
                <a:sym typeface="+mn-ea"/>
              </a:rPr>
              <a:t>安装操作使用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下载</a:t>
            </a:r>
            <a:endParaRPr lang="zh-CN" altLang="en-US"/>
          </a:p>
          <a:p>
            <a:r>
              <a:rPr lang="zh-CN" altLang="en-US"/>
              <a:t>Sqlite官网地址：http://www.sqlite.org/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Sqlite3文件下载：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1.下载 sqlite-dll-win32-x86-3140100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2.下载 sqlite-tools-win32-x86-3140100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1.sqlite3</a:t>
            </a:r>
            <a:r>
              <a:rPr lang="zh-CN" altLang="en-US">
                <a:sym typeface="+mn-ea"/>
              </a:rPr>
              <a:t>安装操作使用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安装：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先在C盘建一个文件夹 sqlite，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1.把 sqlite-dll-win32-x86-3140100 中解压出来的两个文件（sqlite3.def 和 sqlite3.dll）复制到刚才新建的目录（C:\sqlite）中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2.把 sqlite-tools-win32-x86-3140100 中解压出来的文件 sqlite3.exe 复制到C:\sqlite 目录中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3.添加系统环境变量， 在Path变量值后面添加 C:\sqlite（分号不要忘记了），如下图所示：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接下来测试一下是否安装完成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运行cmd，切换到C盘根目录，输入sqlite3，然后回车，如果安装成功的话，会显示sqlite版本号，如下图所示：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操作使用可以点击</a:t>
            </a:r>
            <a:r>
              <a:rPr lang="en-US" altLang="zh-CN"/>
              <a:t>.help</a:t>
            </a:r>
            <a:endParaRPr lang="zh-CN" altLang="en-US"/>
          </a:p>
          <a:p>
            <a:r>
              <a:rPr lang="zh-CN" altLang="en-US"/>
              <a:t>两个最常用的使用</a:t>
            </a:r>
            <a:endParaRPr lang="zh-CN" altLang="en-US"/>
          </a:p>
          <a:p>
            <a:r>
              <a:rPr lang="zh-CN" altLang="en-US"/>
              <a:t>.open命令打开需要使用的数据库 (创建以当前软件为路径为依据，可以.open 相对路径 需要创建的文件名或打开的文件名) 例如：.open ../vis.bin</a:t>
            </a:r>
            <a:endParaRPr lang="zh-CN" altLang="en-US"/>
          </a:p>
          <a:p>
            <a:r>
              <a:rPr lang="en-US" altLang="zh-CN"/>
              <a:t>.databases </a:t>
            </a:r>
            <a:r>
              <a:rPr lang="zh-CN" altLang="en-US"/>
              <a:t>显示当前链接的数据库</a:t>
            </a:r>
            <a:endParaRPr lang="zh-CN" altLang="en-US"/>
          </a:p>
          <a:p>
            <a:r>
              <a:rPr lang="en-US" altLang="zh-CN"/>
              <a:t>.tables</a:t>
            </a:r>
            <a:r>
              <a:rPr lang="zh-CN" altLang="en-US"/>
              <a:t>显示链接数据库的数据库表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辅助操作的使用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两个软件和</a:t>
            </a:r>
            <a:r>
              <a:rPr lang="en-US" altLang="zh-CN">
                <a:sym typeface="+mn-ea"/>
              </a:rPr>
              <a:t>adb)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系统使用挂载命令，导出数据库文件</a:t>
            </a:r>
            <a:endParaRPr lang="zh-CN" altLang="en-US"/>
          </a:p>
          <a:p>
            <a:r>
              <a:rPr lang="zh-CN" altLang="en-US"/>
              <a:t>安卓系统可以使用挂载或者</a:t>
            </a:r>
            <a:r>
              <a:rPr lang="en-US" altLang="zh-CN"/>
              <a:t>adb</a:t>
            </a:r>
            <a:endParaRPr lang="en-US" altLang="zh-CN"/>
          </a:p>
          <a:p>
            <a:r>
              <a:rPr lang="en-US" altLang="zh-CN"/>
              <a:t>adb</a:t>
            </a:r>
            <a:r>
              <a:rPr lang="zh-CN" altLang="en-US"/>
              <a:t>使用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两个数据库软件的使用，用来快速搭建相关的环境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门口机代码数据库增加补丁介绍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vis.bin</a:t>
            </a:r>
            <a:r>
              <a:rPr lang="zh-CN" altLang="en-US"/>
              <a:t>流程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dev.bin</a:t>
            </a:r>
            <a:r>
              <a:rPr lang="zh-CN" altLang="en-US"/>
              <a:t>流程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c3NzUyYmYwZmUzY2FiNWYxZDkwNDQyN2MxNjFhZT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演示</Application>
  <PresentationFormat>宽屏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年年</cp:lastModifiedBy>
  <cp:revision>3</cp:revision>
  <dcterms:created xsi:type="dcterms:W3CDTF">2023-01-08T02:44:15Z</dcterms:created>
  <dcterms:modified xsi:type="dcterms:W3CDTF">2023-01-08T03:30:03Z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B40179B126DC47DB8A5C8FFB2D2BD662</vt:lpwstr>
  </property>
  <property fmtid="{D5CDD505-2E9C-101B-9397-08002B2CF9AE}" pid="3" name="KSOProductBuildVer">
    <vt:lpwstr>2052-11.1.0.13703</vt:lpwstr>
  </property>
</Properties>
</file>