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jpeg" ContentType="image/jpe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87.png" ContentType="image/png"/>
  <Override PartName="/ppt/media/image75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81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82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83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9.png" ContentType="image/png"/>
  <Override PartName="/ppt/media/image8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18288000" cy="10287000"/>
  <p:notesSz cx="10287000" cy="1828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move the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</a:t>
            </a:r>
            <a:r>
              <a:rPr b="0" lang="en-US" sz="2000" spc="-1" strike="noStrike">
                <a:latin typeface="Arial"/>
              </a:rPr>
              <a:t>the 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CA4BD07-CD07-4EEB-B754-B1A8CC0BBB8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-343080" y="2286000"/>
            <a:ext cx="10972440" cy="617184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1028880" y="8801280"/>
            <a:ext cx="8229240" cy="720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10"/>
          </p:nvPr>
        </p:nvSpPr>
        <p:spPr>
          <a:xfrm>
            <a:off x="5827680" y="17372160"/>
            <a:ext cx="4457520" cy="915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F743A0-B3B1-4F1E-B26C-020C6944663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-343080" y="2286000"/>
            <a:ext cx="10972440" cy="617184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1028880" y="8801280"/>
            <a:ext cx="8229240" cy="720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ko-KR" sz="2000" spc="-1" strike="noStrike">
                <a:latin typeface="Arial"/>
              </a:rPr>
              <a:t>활동 일정을 체크 한 후 해당 일정에 색칠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ko-KR" sz="2000" spc="-1" strike="noStrike">
                <a:latin typeface="Arial"/>
              </a:rPr>
              <a:t>구체화된 동아리 활동일정을 하단 회색 박스안에 작성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11"/>
          </p:nvPr>
        </p:nvSpPr>
        <p:spPr>
          <a:xfrm>
            <a:off x="5827680" y="17372160"/>
            <a:ext cx="4457520" cy="915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8C9BB0-7469-4216-8615-A9121C2FEBC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AE1CFA-1BA0-4574-B4A5-2F89586F68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9A0F9B-991C-459B-A1A5-AA4D3A712A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1D3545-B67F-4E6E-8FD1-FBD09C22F4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4C1462-4C94-4E0D-B293-2462ADBC49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249275-BD20-44BC-B086-30E6AAA3AA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E047A0-0A92-4DF7-B7BC-9CE302E605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B9D957-5450-4BFB-B808-B365F398CC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15F286-BC17-4B0F-935F-CF64EF4EC7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645DCA-92CA-4C58-BE30-27E0ED32A2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9688F6-A23C-42B6-B731-CCE2B71FD5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D0B912-F5A7-4C14-886E-179FD226F7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069B56-E92B-4F32-8C60-C7928BF90C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5F1874-7D85-43FB-BF68-EEF07FA104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59912B-B4D5-4EF1-9BD9-CD62602CB9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867202-43FB-4A8D-906B-31CE284E12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9905FF-DABE-4A5F-8167-E88720BA55B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37F6E4-16B6-423D-BEBB-B157A43883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5F6B1E-3281-4C26-8504-0246ACBA69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DDCED4-07DF-4698-B092-CBB26C0530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DEFFD4-8F03-4F83-AEDC-EBB1E89FCD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12AF73-B0A1-4E16-A199-05782DA10C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8A78B0-F49A-4413-8096-E6056D4D8F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EEC44A-40D1-4392-BD0D-7C8305335E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35ACAC-8640-446F-A18C-92887EE264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EDBC79-C903-460C-8E62-EBD95C157DA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�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�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�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�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4220C8-823A-40A3-9FE3-8D454F4AAC7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30" Type="http://schemas.openxmlformats.org/officeDocument/2006/relationships/image" Target="../media/image50.png"/><Relationship Id="rId31" Type="http://schemas.openxmlformats.org/officeDocument/2006/relationships/image" Target="../media/image51.jpeg"/><Relationship Id="rId32" Type="http://schemas.openxmlformats.org/officeDocument/2006/relationships/slideLayout" Target="../slideLayouts/slideLayout2.xml"/><Relationship Id="rId3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Relationship Id="rId22" Type="http://schemas.openxmlformats.org/officeDocument/2006/relationships/image" Target="../media/image73.png"/><Relationship Id="rId23" Type="http://schemas.openxmlformats.org/officeDocument/2006/relationships/image" Target="../media/image74.png"/><Relationship Id="rId24" Type="http://schemas.openxmlformats.org/officeDocument/2006/relationships/image" Target="../media/image75.png"/><Relationship Id="rId25" Type="http://schemas.openxmlformats.org/officeDocument/2006/relationships/image" Target="../media/image76.png"/><Relationship Id="rId26" Type="http://schemas.openxmlformats.org/officeDocument/2006/relationships/image" Target="../media/image77.png"/><Relationship Id="rId27" Type="http://schemas.openxmlformats.org/officeDocument/2006/relationships/image" Target="../media/image78.png"/><Relationship Id="rId28" Type="http://schemas.openxmlformats.org/officeDocument/2006/relationships/image" Target="../media/image79.png"/><Relationship Id="rId29" Type="http://schemas.openxmlformats.org/officeDocument/2006/relationships/image" Target="../media/image80.png"/><Relationship Id="rId30" Type="http://schemas.openxmlformats.org/officeDocument/2006/relationships/image" Target="../media/image81.png"/><Relationship Id="rId31" Type="http://schemas.openxmlformats.org/officeDocument/2006/relationships/image" Target="../media/image82.png"/><Relationship Id="rId32" Type="http://schemas.openxmlformats.org/officeDocument/2006/relationships/image" Target="../media/image83.png"/><Relationship Id="rId33" Type="http://schemas.openxmlformats.org/officeDocument/2006/relationships/image" Target="../media/image84.png"/><Relationship Id="rId34" Type="http://schemas.openxmlformats.org/officeDocument/2006/relationships/image" Target="../media/image85.png"/><Relationship Id="rId35" Type="http://schemas.openxmlformats.org/officeDocument/2006/relationships/image" Target="../media/image86.png"/><Relationship Id="rId36" Type="http://schemas.openxmlformats.org/officeDocument/2006/relationships/image" Target="../media/image87.png"/><Relationship Id="rId37" Type="http://schemas.openxmlformats.org/officeDocument/2006/relationships/slideLayout" Target="../slideLayouts/slideLayout2.xml"/><Relationship Id="rId38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1001"/>
          <p:cNvGrpSpPr/>
          <p:nvPr/>
        </p:nvGrpSpPr>
        <p:grpSpPr>
          <a:xfrm>
            <a:off x="-803880" y="8314560"/>
            <a:ext cx="19856160" cy="2441520"/>
            <a:chOff x="-803880" y="8314560"/>
            <a:chExt cx="19856160" cy="2441520"/>
          </a:xfrm>
        </p:grpSpPr>
        <p:pic>
          <p:nvPicPr>
            <p:cNvPr id="89" name="Object 2" descr=""/>
            <p:cNvPicPr/>
            <p:nvPr/>
          </p:nvPicPr>
          <p:blipFill>
            <a:blip r:embed="rId1"/>
            <a:stretch/>
          </p:blipFill>
          <p:spPr>
            <a:xfrm>
              <a:off x="-803880" y="8314560"/>
              <a:ext cx="19856160" cy="24415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90" name="그룹 1002"/>
          <p:cNvGrpSpPr/>
          <p:nvPr/>
        </p:nvGrpSpPr>
        <p:grpSpPr>
          <a:xfrm>
            <a:off x="1292400" y="1790640"/>
            <a:ext cx="15700680" cy="2177640"/>
            <a:chOff x="1292400" y="1790640"/>
            <a:chExt cx="15700680" cy="2177640"/>
          </a:xfrm>
        </p:grpSpPr>
        <p:pic>
          <p:nvPicPr>
            <p:cNvPr id="91" name="Object 6" descr=""/>
            <p:cNvPicPr/>
            <p:nvPr/>
          </p:nvPicPr>
          <p:blipFill>
            <a:blip r:embed="rId2"/>
            <a:stretch/>
          </p:blipFill>
          <p:spPr>
            <a:xfrm>
              <a:off x="1292400" y="1790640"/>
              <a:ext cx="15700680" cy="2177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92" name="그룹 1003"/>
          <p:cNvGrpSpPr/>
          <p:nvPr/>
        </p:nvGrpSpPr>
        <p:grpSpPr>
          <a:xfrm>
            <a:off x="1504440" y="1993680"/>
            <a:ext cx="327960" cy="1771920"/>
            <a:chOff x="1504440" y="1993680"/>
            <a:chExt cx="327960" cy="1771920"/>
          </a:xfrm>
        </p:grpSpPr>
        <p:grpSp>
          <p:nvGrpSpPr>
            <p:cNvPr id="93" name="그룹 1004"/>
            <p:cNvGrpSpPr/>
            <p:nvPr/>
          </p:nvGrpSpPr>
          <p:grpSpPr>
            <a:xfrm>
              <a:off x="1504440" y="3430440"/>
              <a:ext cx="327960" cy="335160"/>
              <a:chOff x="1504440" y="3430440"/>
              <a:chExt cx="327960" cy="335160"/>
            </a:xfrm>
          </p:grpSpPr>
          <p:pic>
            <p:nvPicPr>
              <p:cNvPr id="94" name="Object 10" descr=""/>
              <p:cNvPicPr/>
              <p:nvPr/>
            </p:nvPicPr>
            <p:blipFill>
              <a:blip r:embed="rId3"/>
              <a:stretch/>
            </p:blipFill>
            <p:spPr>
              <a:xfrm>
                <a:off x="1504440" y="343044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95" name="그룹 1005"/>
            <p:cNvGrpSpPr/>
            <p:nvPr/>
          </p:nvGrpSpPr>
          <p:grpSpPr>
            <a:xfrm>
              <a:off x="1504440" y="2472480"/>
              <a:ext cx="327960" cy="335160"/>
              <a:chOff x="1504440" y="2472480"/>
              <a:chExt cx="327960" cy="335160"/>
            </a:xfrm>
          </p:grpSpPr>
          <p:pic>
            <p:nvPicPr>
              <p:cNvPr id="96" name="Object 13" descr=""/>
              <p:cNvPicPr/>
              <p:nvPr/>
            </p:nvPicPr>
            <p:blipFill>
              <a:blip r:embed="rId4"/>
              <a:stretch/>
            </p:blipFill>
            <p:spPr>
              <a:xfrm>
                <a:off x="1504440" y="247248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97" name="그룹 1006"/>
            <p:cNvGrpSpPr/>
            <p:nvPr/>
          </p:nvGrpSpPr>
          <p:grpSpPr>
            <a:xfrm>
              <a:off x="1504440" y="2951640"/>
              <a:ext cx="327960" cy="335160"/>
              <a:chOff x="1504440" y="2951640"/>
              <a:chExt cx="327960" cy="335160"/>
            </a:xfrm>
          </p:grpSpPr>
          <p:pic>
            <p:nvPicPr>
              <p:cNvPr id="98" name="Object 16" descr=""/>
              <p:cNvPicPr/>
              <p:nvPr/>
            </p:nvPicPr>
            <p:blipFill>
              <a:blip r:embed="rId5"/>
              <a:stretch/>
            </p:blipFill>
            <p:spPr>
              <a:xfrm>
                <a:off x="1504440" y="295164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99" name="그룹 1007"/>
            <p:cNvGrpSpPr/>
            <p:nvPr/>
          </p:nvGrpSpPr>
          <p:grpSpPr>
            <a:xfrm>
              <a:off x="1504440" y="1993680"/>
              <a:ext cx="327960" cy="335160"/>
              <a:chOff x="1504440" y="1993680"/>
              <a:chExt cx="327960" cy="335160"/>
            </a:xfrm>
          </p:grpSpPr>
          <p:pic>
            <p:nvPicPr>
              <p:cNvPr id="100" name="Object 19" descr=""/>
              <p:cNvPicPr/>
              <p:nvPr/>
            </p:nvPicPr>
            <p:blipFill>
              <a:blip r:embed="rId6"/>
              <a:stretch/>
            </p:blipFill>
            <p:spPr>
              <a:xfrm>
                <a:off x="1504440" y="199368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sp>
        <p:nvSpPr>
          <p:cNvPr id="101" name="Object 56"/>
          <p:cNvSpPr/>
          <p:nvPr/>
        </p:nvSpPr>
        <p:spPr>
          <a:xfrm>
            <a:off x="4418280" y="2729880"/>
            <a:ext cx="163843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4000" spc="-100" strike="noStrike">
                <a:solidFill>
                  <a:srgbClr val="000000"/>
                </a:solidFill>
                <a:latin typeface="맑은 고딕"/>
                <a:ea typeface="맑은 고딕"/>
              </a:rPr>
              <a:t>파이썬 문법의 기초를 마스터 할 수 있어요</a:t>
            </a:r>
            <a:r>
              <a:rPr b="0" lang="en-US" sz="4000" spc="-100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102" name="그룹 1021"/>
          <p:cNvGrpSpPr/>
          <p:nvPr/>
        </p:nvGrpSpPr>
        <p:grpSpPr>
          <a:xfrm>
            <a:off x="2814120" y="2367360"/>
            <a:ext cx="1211400" cy="1211400"/>
            <a:chOff x="2814120" y="2367360"/>
            <a:chExt cx="1211400" cy="1211400"/>
          </a:xfrm>
        </p:grpSpPr>
        <p:pic>
          <p:nvPicPr>
            <p:cNvPr id="103" name="Object 67" descr=""/>
            <p:cNvPicPr/>
            <p:nvPr/>
          </p:nvPicPr>
          <p:blipFill>
            <a:blip r:embed="rId7"/>
            <a:stretch/>
          </p:blipFill>
          <p:spPr>
            <a:xfrm>
              <a:off x="2814120" y="2367360"/>
              <a:ext cx="1211400" cy="1211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4" name="TextBox 1"/>
          <p:cNvSpPr/>
          <p:nvPr/>
        </p:nvSpPr>
        <p:spPr>
          <a:xfrm>
            <a:off x="6822360" y="343080"/>
            <a:ext cx="46432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7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동아리 목표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05" name="직사각형 8"/>
          <p:cNvSpPr/>
          <p:nvPr/>
        </p:nvSpPr>
        <p:spPr>
          <a:xfrm>
            <a:off x="1292400" y="4264560"/>
            <a:ext cx="15700680" cy="5679360"/>
          </a:xfrm>
          <a:prstGeom prst="rect">
            <a:avLst/>
          </a:prstGeom>
          <a:solidFill>
            <a:schemeClr val="bg1"/>
          </a:solidFill>
          <a:ln w="571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6" name="그룹 1022"/>
          <p:cNvGrpSpPr/>
          <p:nvPr/>
        </p:nvGrpSpPr>
        <p:grpSpPr>
          <a:xfrm>
            <a:off x="14883480" y="6386400"/>
            <a:ext cx="4219560" cy="4219920"/>
            <a:chOff x="14883480" y="6386400"/>
            <a:chExt cx="4219560" cy="4219920"/>
          </a:xfrm>
        </p:grpSpPr>
        <p:pic>
          <p:nvPicPr>
            <p:cNvPr id="107" name="Object 70" descr=""/>
            <p:cNvPicPr/>
            <p:nvPr/>
          </p:nvPicPr>
          <p:blipFill>
            <a:blip r:embed="rId8"/>
            <a:stretch/>
          </p:blipFill>
          <p:spPr>
            <a:xfrm rot="1260000">
              <a:off x="15359760" y="6863040"/>
              <a:ext cx="3266280" cy="3266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8" name="Object 73"/>
          <p:cNvSpPr/>
          <p:nvPr/>
        </p:nvSpPr>
        <p:spPr>
          <a:xfrm rot="1200000">
            <a:off x="16497720" y="7594200"/>
            <a:ext cx="129096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ko-KR" sz="2500" spc="-100" strike="noStrike">
                <a:solidFill>
                  <a:srgbClr val="000000"/>
                </a:solidFill>
                <a:latin typeface="맑은 고딕"/>
                <a:ea typeface="맑은 고딕"/>
              </a:rPr>
              <a:t>미  술</a:t>
            </a:r>
            <a:endParaRPr b="0" lang="en-US" sz="2500" spc="-1" strike="noStrike">
              <a:latin typeface="Arial"/>
            </a:endParaRPr>
          </a:p>
        </p:txBody>
      </p:sp>
      <p:grpSp>
        <p:nvGrpSpPr>
          <p:cNvPr id="109" name="그룹 1026"/>
          <p:cNvGrpSpPr/>
          <p:nvPr/>
        </p:nvGrpSpPr>
        <p:grpSpPr>
          <a:xfrm>
            <a:off x="1956960" y="4293360"/>
            <a:ext cx="1174320" cy="1086480"/>
            <a:chOff x="1956960" y="4293360"/>
            <a:chExt cx="1174320" cy="1086480"/>
          </a:xfrm>
        </p:grpSpPr>
        <p:pic>
          <p:nvPicPr>
            <p:cNvPr id="110" name="Object 78" descr=""/>
            <p:cNvPicPr/>
            <p:nvPr/>
          </p:nvPicPr>
          <p:blipFill>
            <a:blip r:embed="rId9"/>
            <a:stretch/>
          </p:blipFill>
          <p:spPr>
            <a:xfrm rot="130800">
              <a:off x="1976040" y="4314240"/>
              <a:ext cx="1135440" cy="1044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1" name="Object 55"/>
          <p:cNvSpPr/>
          <p:nvPr/>
        </p:nvSpPr>
        <p:spPr>
          <a:xfrm>
            <a:off x="3276720" y="4513320"/>
            <a:ext cx="104392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4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파이썬 문법 기초 동아리 커리큘럼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112" name="그룹 1003"/>
          <p:cNvGrpSpPr/>
          <p:nvPr/>
        </p:nvGrpSpPr>
        <p:grpSpPr>
          <a:xfrm>
            <a:off x="1504440" y="4492080"/>
            <a:ext cx="327960" cy="1771920"/>
            <a:chOff x="1504440" y="4492080"/>
            <a:chExt cx="327960" cy="1771920"/>
          </a:xfrm>
        </p:grpSpPr>
        <p:grpSp>
          <p:nvGrpSpPr>
            <p:cNvPr id="113" name="그룹 1004"/>
            <p:cNvGrpSpPr/>
            <p:nvPr/>
          </p:nvGrpSpPr>
          <p:grpSpPr>
            <a:xfrm>
              <a:off x="1504440" y="5928840"/>
              <a:ext cx="327960" cy="335160"/>
              <a:chOff x="1504440" y="5928840"/>
              <a:chExt cx="327960" cy="335160"/>
            </a:xfrm>
          </p:grpSpPr>
          <p:pic>
            <p:nvPicPr>
              <p:cNvPr id="114" name="Object 10" descr=""/>
              <p:cNvPicPr/>
              <p:nvPr/>
            </p:nvPicPr>
            <p:blipFill>
              <a:blip r:embed="rId10"/>
              <a:stretch/>
            </p:blipFill>
            <p:spPr>
              <a:xfrm>
                <a:off x="1504440" y="592884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15" name="그룹 1005"/>
            <p:cNvGrpSpPr/>
            <p:nvPr/>
          </p:nvGrpSpPr>
          <p:grpSpPr>
            <a:xfrm>
              <a:off x="1504440" y="4970880"/>
              <a:ext cx="327960" cy="335160"/>
              <a:chOff x="1504440" y="4970880"/>
              <a:chExt cx="327960" cy="335160"/>
            </a:xfrm>
          </p:grpSpPr>
          <p:pic>
            <p:nvPicPr>
              <p:cNvPr id="116" name="Object 13" descr=""/>
              <p:cNvPicPr/>
              <p:nvPr/>
            </p:nvPicPr>
            <p:blipFill>
              <a:blip r:embed="rId11"/>
              <a:stretch/>
            </p:blipFill>
            <p:spPr>
              <a:xfrm>
                <a:off x="1504440" y="497088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17" name="그룹 1006"/>
            <p:cNvGrpSpPr/>
            <p:nvPr/>
          </p:nvGrpSpPr>
          <p:grpSpPr>
            <a:xfrm>
              <a:off x="1504440" y="5450040"/>
              <a:ext cx="327960" cy="335160"/>
              <a:chOff x="1504440" y="5450040"/>
              <a:chExt cx="327960" cy="335160"/>
            </a:xfrm>
          </p:grpSpPr>
          <p:pic>
            <p:nvPicPr>
              <p:cNvPr id="118" name="Object 16" descr=""/>
              <p:cNvPicPr/>
              <p:nvPr/>
            </p:nvPicPr>
            <p:blipFill>
              <a:blip r:embed="rId12"/>
              <a:stretch/>
            </p:blipFill>
            <p:spPr>
              <a:xfrm>
                <a:off x="1504440" y="545004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19" name="그룹 1007"/>
            <p:cNvGrpSpPr/>
            <p:nvPr/>
          </p:nvGrpSpPr>
          <p:grpSpPr>
            <a:xfrm>
              <a:off x="1504440" y="4492080"/>
              <a:ext cx="327960" cy="335160"/>
              <a:chOff x="1504440" y="4492080"/>
              <a:chExt cx="327960" cy="335160"/>
            </a:xfrm>
          </p:grpSpPr>
          <p:pic>
            <p:nvPicPr>
              <p:cNvPr id="120" name="Object 19" descr=""/>
              <p:cNvPicPr/>
              <p:nvPr/>
            </p:nvPicPr>
            <p:blipFill>
              <a:blip r:embed="rId13"/>
              <a:stretch/>
            </p:blipFill>
            <p:spPr>
              <a:xfrm>
                <a:off x="1504440" y="449208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121" name="그룹 1003"/>
          <p:cNvGrpSpPr/>
          <p:nvPr/>
        </p:nvGrpSpPr>
        <p:grpSpPr>
          <a:xfrm>
            <a:off x="1510920" y="6398640"/>
            <a:ext cx="327960" cy="1772280"/>
            <a:chOff x="1510920" y="6398640"/>
            <a:chExt cx="327960" cy="1772280"/>
          </a:xfrm>
        </p:grpSpPr>
        <p:grpSp>
          <p:nvGrpSpPr>
            <p:cNvPr id="122" name="그룹 1004"/>
            <p:cNvGrpSpPr/>
            <p:nvPr/>
          </p:nvGrpSpPr>
          <p:grpSpPr>
            <a:xfrm>
              <a:off x="1510920" y="7835760"/>
              <a:ext cx="327960" cy="335160"/>
              <a:chOff x="1510920" y="7835760"/>
              <a:chExt cx="327960" cy="335160"/>
            </a:xfrm>
          </p:grpSpPr>
          <p:pic>
            <p:nvPicPr>
              <p:cNvPr id="123" name="Object 10" descr=""/>
              <p:cNvPicPr/>
              <p:nvPr/>
            </p:nvPicPr>
            <p:blipFill>
              <a:blip r:embed="rId14"/>
              <a:stretch/>
            </p:blipFill>
            <p:spPr>
              <a:xfrm>
                <a:off x="1510920" y="783576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24" name="그룹 1005"/>
            <p:cNvGrpSpPr/>
            <p:nvPr/>
          </p:nvGrpSpPr>
          <p:grpSpPr>
            <a:xfrm>
              <a:off x="1510920" y="6877440"/>
              <a:ext cx="327960" cy="335160"/>
              <a:chOff x="1510920" y="6877440"/>
              <a:chExt cx="327960" cy="335160"/>
            </a:xfrm>
          </p:grpSpPr>
          <p:pic>
            <p:nvPicPr>
              <p:cNvPr id="125" name="Object 13" descr=""/>
              <p:cNvPicPr/>
              <p:nvPr/>
            </p:nvPicPr>
            <p:blipFill>
              <a:blip r:embed="rId15"/>
              <a:stretch/>
            </p:blipFill>
            <p:spPr>
              <a:xfrm>
                <a:off x="1510920" y="687744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26" name="그룹 1006"/>
            <p:cNvGrpSpPr/>
            <p:nvPr/>
          </p:nvGrpSpPr>
          <p:grpSpPr>
            <a:xfrm>
              <a:off x="1510920" y="7356600"/>
              <a:ext cx="327960" cy="335160"/>
              <a:chOff x="1510920" y="7356600"/>
              <a:chExt cx="327960" cy="335160"/>
            </a:xfrm>
          </p:grpSpPr>
          <p:pic>
            <p:nvPicPr>
              <p:cNvPr id="127" name="Object 16" descr=""/>
              <p:cNvPicPr/>
              <p:nvPr/>
            </p:nvPicPr>
            <p:blipFill>
              <a:blip r:embed="rId16"/>
              <a:stretch/>
            </p:blipFill>
            <p:spPr>
              <a:xfrm>
                <a:off x="1510920" y="735660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28" name="그룹 1007"/>
            <p:cNvGrpSpPr/>
            <p:nvPr/>
          </p:nvGrpSpPr>
          <p:grpSpPr>
            <a:xfrm>
              <a:off x="1510920" y="6398640"/>
              <a:ext cx="327960" cy="335160"/>
              <a:chOff x="1510920" y="6398640"/>
              <a:chExt cx="327960" cy="335160"/>
            </a:xfrm>
          </p:grpSpPr>
          <p:pic>
            <p:nvPicPr>
              <p:cNvPr id="129" name="Object 19" descr=""/>
              <p:cNvPicPr/>
              <p:nvPr/>
            </p:nvPicPr>
            <p:blipFill>
              <a:blip r:embed="rId17"/>
              <a:stretch/>
            </p:blipFill>
            <p:spPr>
              <a:xfrm>
                <a:off x="1510920" y="639864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130" name="그룹 1018"/>
          <p:cNvGrpSpPr/>
          <p:nvPr/>
        </p:nvGrpSpPr>
        <p:grpSpPr>
          <a:xfrm>
            <a:off x="1514880" y="8354160"/>
            <a:ext cx="327960" cy="335160"/>
            <a:chOff x="1514880" y="8354160"/>
            <a:chExt cx="327960" cy="335160"/>
          </a:xfrm>
        </p:grpSpPr>
        <p:pic>
          <p:nvPicPr>
            <p:cNvPr id="131" name="Object 52" descr=""/>
            <p:cNvPicPr/>
            <p:nvPr/>
          </p:nvPicPr>
          <p:blipFill>
            <a:blip r:embed="rId18"/>
            <a:stretch/>
          </p:blipFill>
          <p:spPr>
            <a:xfrm>
              <a:off x="1514880" y="8354160"/>
              <a:ext cx="327960" cy="33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2" name="그룹 1019"/>
          <p:cNvGrpSpPr/>
          <p:nvPr/>
        </p:nvGrpSpPr>
        <p:grpSpPr>
          <a:xfrm>
            <a:off x="1514880" y="8867160"/>
            <a:ext cx="327960" cy="335160"/>
            <a:chOff x="1514880" y="8867160"/>
            <a:chExt cx="327960" cy="335160"/>
          </a:xfrm>
        </p:grpSpPr>
        <p:pic>
          <p:nvPicPr>
            <p:cNvPr id="133" name="Object 55" descr=""/>
            <p:cNvPicPr/>
            <p:nvPr/>
          </p:nvPicPr>
          <p:blipFill>
            <a:blip r:embed="rId19"/>
            <a:stretch/>
          </p:blipFill>
          <p:spPr>
            <a:xfrm>
              <a:off x="1514880" y="8867160"/>
              <a:ext cx="327960" cy="33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4" name="그룹 1018"/>
          <p:cNvGrpSpPr/>
          <p:nvPr/>
        </p:nvGrpSpPr>
        <p:grpSpPr>
          <a:xfrm>
            <a:off x="1514880" y="9379800"/>
            <a:ext cx="327960" cy="335160"/>
            <a:chOff x="1514880" y="9379800"/>
            <a:chExt cx="327960" cy="335160"/>
          </a:xfrm>
        </p:grpSpPr>
        <p:pic>
          <p:nvPicPr>
            <p:cNvPr id="135" name="Object 52" descr=""/>
            <p:cNvPicPr/>
            <p:nvPr/>
          </p:nvPicPr>
          <p:blipFill>
            <a:blip r:embed="rId20"/>
            <a:stretch/>
          </p:blipFill>
          <p:spPr>
            <a:xfrm>
              <a:off x="1514880" y="9379800"/>
              <a:ext cx="327960" cy="3351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6" name=""/>
          <p:cNvSpPr txBox="1"/>
          <p:nvPr/>
        </p:nvSpPr>
        <p:spPr>
          <a:xfrm>
            <a:off x="2743200" y="5257800"/>
            <a:ext cx="12365280" cy="450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회차</a:t>
            </a:r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 OT/ 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파이썬 소개 및 파이썬 실행환경 설치</a:t>
            </a:r>
            <a:endParaRPr b="0" lang="en-US" sz="3000" spc="-1" strike="noStrike">
              <a:latin typeface="Arial"/>
            </a:endParaRPr>
          </a:p>
          <a:p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회차</a:t>
            </a:r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기본연산자</a:t>
            </a:r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데이터 타입</a:t>
            </a:r>
            <a:endParaRPr b="0" lang="en-US" sz="3000" spc="-1" strike="noStrike">
              <a:latin typeface="Arial"/>
            </a:endParaRPr>
          </a:p>
          <a:p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회차</a:t>
            </a:r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입력</a:t>
            </a:r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</a:t>
            </a:r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비교연산자</a:t>
            </a:r>
            <a:endParaRPr b="0" lang="en-US" sz="3000" spc="-1" strike="noStrike">
              <a:latin typeface="Arial"/>
            </a:endParaRPr>
          </a:p>
          <a:p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회차</a:t>
            </a:r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문자열</a:t>
            </a:r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 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리스트와 튜플</a:t>
            </a:r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 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책만들기 프로젝트 분업</a:t>
            </a:r>
            <a:endParaRPr b="0" lang="en-US" sz="3000" spc="-1" strike="noStrike">
              <a:latin typeface="Arial"/>
            </a:endParaRPr>
          </a:p>
          <a:p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회차</a:t>
            </a:r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시퀀스 자료형</a:t>
            </a:r>
            <a:endParaRPr b="0" lang="en-US" sz="3000" spc="-1" strike="noStrike">
              <a:latin typeface="Arial"/>
            </a:endParaRPr>
          </a:p>
          <a:p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6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회차</a:t>
            </a:r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조건문 </a:t>
            </a:r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 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책만들기 프로젝트 프로그레스 체크 </a:t>
            </a:r>
            <a:endParaRPr b="0" lang="en-US" sz="3000" spc="-1" strike="noStrike">
              <a:latin typeface="Arial"/>
            </a:endParaRPr>
          </a:p>
          <a:p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7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회차</a:t>
            </a:r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반복문 </a:t>
            </a:r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  </a:t>
            </a:r>
            <a:endParaRPr b="0" lang="en-US" sz="3000" spc="-1" strike="noStrike">
              <a:latin typeface="Arial"/>
            </a:endParaRPr>
          </a:p>
          <a:p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8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회차</a:t>
            </a:r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파일 다루기 </a:t>
            </a:r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 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활동마무리 </a:t>
            </a:r>
            <a:r>
              <a:rPr b="0" lang="en-US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 </a:t>
            </a:r>
            <a:r>
              <a:rPr b="0" lang="zh-CN" sz="3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책만들기 프로젝트 완료 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8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001"/>
          <p:cNvGrpSpPr/>
          <p:nvPr/>
        </p:nvGrpSpPr>
        <p:grpSpPr>
          <a:xfrm>
            <a:off x="-803880" y="8314560"/>
            <a:ext cx="19856160" cy="2441520"/>
            <a:chOff x="-803880" y="8314560"/>
            <a:chExt cx="19856160" cy="2441520"/>
          </a:xfrm>
        </p:grpSpPr>
        <p:pic>
          <p:nvPicPr>
            <p:cNvPr id="138" name="Object 2" descr=""/>
            <p:cNvPicPr/>
            <p:nvPr/>
          </p:nvPicPr>
          <p:blipFill>
            <a:blip r:embed="rId1"/>
            <a:stretch/>
          </p:blipFill>
          <p:spPr>
            <a:xfrm>
              <a:off x="-803880" y="8314560"/>
              <a:ext cx="19856160" cy="24415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9" name="그룹 1002"/>
          <p:cNvGrpSpPr/>
          <p:nvPr/>
        </p:nvGrpSpPr>
        <p:grpSpPr>
          <a:xfrm>
            <a:off x="996120" y="1687320"/>
            <a:ext cx="8643600" cy="7929360"/>
            <a:chOff x="996120" y="1687320"/>
            <a:chExt cx="8643600" cy="7929360"/>
          </a:xfrm>
        </p:grpSpPr>
        <p:pic>
          <p:nvPicPr>
            <p:cNvPr id="140" name="Object 5" descr=""/>
            <p:cNvPicPr/>
            <p:nvPr/>
          </p:nvPicPr>
          <p:blipFill>
            <a:blip r:embed="rId2"/>
            <a:stretch/>
          </p:blipFill>
          <p:spPr>
            <a:xfrm>
              <a:off x="996120" y="1687320"/>
              <a:ext cx="8643600" cy="79293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1" name="그룹 1010"/>
          <p:cNvGrpSpPr/>
          <p:nvPr/>
        </p:nvGrpSpPr>
        <p:grpSpPr>
          <a:xfrm>
            <a:off x="1265760" y="8546040"/>
            <a:ext cx="327960" cy="335160"/>
            <a:chOff x="1265760" y="8546040"/>
            <a:chExt cx="327960" cy="335160"/>
          </a:xfrm>
        </p:grpSpPr>
        <p:pic>
          <p:nvPicPr>
            <p:cNvPr id="142" name="Object 32" descr=""/>
            <p:cNvPicPr/>
            <p:nvPr/>
          </p:nvPicPr>
          <p:blipFill>
            <a:blip r:embed="rId3"/>
            <a:stretch/>
          </p:blipFill>
          <p:spPr>
            <a:xfrm>
              <a:off x="1265760" y="8546040"/>
              <a:ext cx="327960" cy="33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3" name="그룹 1011"/>
          <p:cNvGrpSpPr/>
          <p:nvPr/>
        </p:nvGrpSpPr>
        <p:grpSpPr>
          <a:xfrm>
            <a:off x="1265760" y="9058680"/>
            <a:ext cx="327960" cy="335160"/>
            <a:chOff x="1265760" y="9058680"/>
            <a:chExt cx="327960" cy="335160"/>
          </a:xfrm>
        </p:grpSpPr>
        <p:pic>
          <p:nvPicPr>
            <p:cNvPr id="144" name="Object 35" descr=""/>
            <p:cNvPicPr/>
            <p:nvPr/>
          </p:nvPicPr>
          <p:blipFill>
            <a:blip r:embed="rId4"/>
            <a:stretch/>
          </p:blipFill>
          <p:spPr>
            <a:xfrm>
              <a:off x="1265760" y="9058680"/>
              <a:ext cx="327960" cy="3351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5" name="Object 57"/>
          <p:cNvSpPr/>
          <p:nvPr/>
        </p:nvSpPr>
        <p:spPr>
          <a:xfrm rot="2460000">
            <a:off x="9303840" y="5987880"/>
            <a:ext cx="2269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210 Jeulgyeochatki B"/>
              </a:rPr>
              <a:t>Hi~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146" name="그룹 1018"/>
          <p:cNvGrpSpPr/>
          <p:nvPr/>
        </p:nvGrpSpPr>
        <p:grpSpPr>
          <a:xfrm>
            <a:off x="1962360" y="6813000"/>
            <a:ext cx="7174440" cy="2298960"/>
            <a:chOff x="1962360" y="6813000"/>
            <a:chExt cx="7174440" cy="2298960"/>
          </a:xfrm>
        </p:grpSpPr>
        <p:pic>
          <p:nvPicPr>
            <p:cNvPr id="147" name="Object 58" descr=""/>
            <p:cNvPicPr/>
            <p:nvPr/>
          </p:nvPicPr>
          <p:blipFill>
            <a:blip r:embed="rId5"/>
            <a:stretch/>
          </p:blipFill>
          <p:spPr>
            <a:xfrm>
              <a:off x="1962360" y="6813000"/>
              <a:ext cx="7174440" cy="22989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8" name="그룹 1019"/>
          <p:cNvGrpSpPr/>
          <p:nvPr/>
        </p:nvGrpSpPr>
        <p:grpSpPr>
          <a:xfrm>
            <a:off x="2500560" y="7131960"/>
            <a:ext cx="1383480" cy="456480"/>
            <a:chOff x="2500560" y="7131960"/>
            <a:chExt cx="1383480" cy="456480"/>
          </a:xfrm>
        </p:grpSpPr>
        <p:grpSp>
          <p:nvGrpSpPr>
            <p:cNvPr id="149" name="그룹 1020"/>
            <p:cNvGrpSpPr/>
            <p:nvPr/>
          </p:nvGrpSpPr>
          <p:grpSpPr>
            <a:xfrm>
              <a:off x="2500560" y="7131960"/>
              <a:ext cx="1383480" cy="456480"/>
              <a:chOff x="2500560" y="7131960"/>
              <a:chExt cx="1383480" cy="456480"/>
            </a:xfrm>
          </p:grpSpPr>
          <p:pic>
            <p:nvPicPr>
              <p:cNvPr id="150" name="Object 62" descr=""/>
              <p:cNvPicPr/>
              <p:nvPr/>
            </p:nvPicPr>
            <p:blipFill>
              <a:blip r:embed="rId6"/>
              <a:stretch/>
            </p:blipFill>
            <p:spPr>
              <a:xfrm>
                <a:off x="2500560" y="7131960"/>
                <a:ext cx="1383480" cy="4564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51" name="Object 65"/>
            <p:cNvSpPr/>
            <p:nvPr/>
          </p:nvSpPr>
          <p:spPr>
            <a:xfrm>
              <a:off x="2581560" y="7156080"/>
              <a:ext cx="122112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ko-KR" sz="2000" spc="97" strike="noStrike">
                  <a:solidFill>
                    <a:srgbClr val="ffffff"/>
                  </a:solidFill>
                  <a:latin typeface="맑은 고딕"/>
                  <a:ea typeface="맑은 고딕"/>
                </a:rPr>
                <a:t>닉네임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152" name="그룹 1021"/>
          <p:cNvGrpSpPr/>
          <p:nvPr/>
        </p:nvGrpSpPr>
        <p:grpSpPr>
          <a:xfrm>
            <a:off x="2500560" y="7745040"/>
            <a:ext cx="1383480" cy="456480"/>
            <a:chOff x="2500560" y="7745040"/>
            <a:chExt cx="1383480" cy="456480"/>
          </a:xfrm>
        </p:grpSpPr>
        <p:grpSp>
          <p:nvGrpSpPr>
            <p:cNvPr id="153" name="그룹 1022"/>
            <p:cNvGrpSpPr/>
            <p:nvPr/>
          </p:nvGrpSpPr>
          <p:grpSpPr>
            <a:xfrm>
              <a:off x="2500560" y="7745040"/>
              <a:ext cx="1383480" cy="456480"/>
              <a:chOff x="2500560" y="7745040"/>
              <a:chExt cx="1383480" cy="456480"/>
            </a:xfrm>
          </p:grpSpPr>
          <p:pic>
            <p:nvPicPr>
              <p:cNvPr id="154" name="Object 68" descr=""/>
              <p:cNvPicPr/>
              <p:nvPr/>
            </p:nvPicPr>
            <p:blipFill>
              <a:blip r:embed="rId7"/>
              <a:stretch/>
            </p:blipFill>
            <p:spPr>
              <a:xfrm>
                <a:off x="2500560" y="7745040"/>
                <a:ext cx="1383480" cy="4564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55" name="Object 71"/>
            <p:cNvSpPr/>
            <p:nvPr/>
          </p:nvSpPr>
          <p:spPr>
            <a:xfrm>
              <a:off x="2594160" y="7765920"/>
              <a:ext cx="119592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2000" spc="97" strike="noStrike">
                  <a:solidFill>
                    <a:srgbClr val="ffffff"/>
                  </a:solidFill>
                  <a:latin typeface="맑은 고딕"/>
                  <a:ea typeface="맑은 고딕"/>
                </a:rPr>
                <a:t>MBTI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156" name="그룹 1024"/>
          <p:cNvGrpSpPr/>
          <p:nvPr/>
        </p:nvGrpSpPr>
        <p:grpSpPr>
          <a:xfrm>
            <a:off x="2483640" y="8349480"/>
            <a:ext cx="1383480" cy="456480"/>
            <a:chOff x="2483640" y="8349480"/>
            <a:chExt cx="1383480" cy="456480"/>
          </a:xfrm>
        </p:grpSpPr>
        <p:grpSp>
          <p:nvGrpSpPr>
            <p:cNvPr id="157" name="그룹 1025"/>
            <p:cNvGrpSpPr/>
            <p:nvPr/>
          </p:nvGrpSpPr>
          <p:grpSpPr>
            <a:xfrm>
              <a:off x="2483640" y="8349480"/>
              <a:ext cx="1383480" cy="456480"/>
              <a:chOff x="2483640" y="8349480"/>
              <a:chExt cx="1383480" cy="456480"/>
            </a:xfrm>
          </p:grpSpPr>
          <p:pic>
            <p:nvPicPr>
              <p:cNvPr id="158" name="Object 79" descr=""/>
              <p:cNvPicPr/>
              <p:nvPr/>
            </p:nvPicPr>
            <p:blipFill>
              <a:blip r:embed="rId8"/>
              <a:stretch/>
            </p:blipFill>
            <p:spPr>
              <a:xfrm>
                <a:off x="2483640" y="8349480"/>
                <a:ext cx="1383480" cy="4564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59" name="Object 82"/>
            <p:cNvSpPr/>
            <p:nvPr/>
          </p:nvSpPr>
          <p:spPr>
            <a:xfrm>
              <a:off x="2577600" y="8375400"/>
              <a:ext cx="119592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ko-KR" sz="2000" spc="97" strike="noStrike">
                  <a:solidFill>
                    <a:srgbClr val="ffffff"/>
                  </a:solidFill>
                  <a:latin typeface="맑은 고딕"/>
                  <a:ea typeface="맑은 고딕"/>
                </a:rPr>
                <a:t>취 미</a:t>
              </a:r>
              <a:r>
                <a:rPr b="1" lang="en-US" sz="2000" spc="97" strike="noStrike">
                  <a:solidFill>
                    <a:srgbClr val="ffffff"/>
                  </a:solidFill>
                  <a:latin typeface="맑은 고딕"/>
                  <a:ea typeface="맑은 고딕"/>
                </a:rPr>
                <a:t>?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160" name="그룹 1027"/>
          <p:cNvGrpSpPr/>
          <p:nvPr/>
        </p:nvGrpSpPr>
        <p:grpSpPr>
          <a:xfrm>
            <a:off x="8619840" y="6394320"/>
            <a:ext cx="2189160" cy="3473280"/>
            <a:chOff x="8619840" y="6394320"/>
            <a:chExt cx="2189160" cy="3473280"/>
          </a:xfrm>
        </p:grpSpPr>
        <p:grpSp>
          <p:nvGrpSpPr>
            <p:cNvPr id="161" name="그룹 1028"/>
            <p:cNvGrpSpPr/>
            <p:nvPr/>
          </p:nvGrpSpPr>
          <p:grpSpPr>
            <a:xfrm>
              <a:off x="8619840" y="6394320"/>
              <a:ext cx="2189160" cy="3473280"/>
              <a:chOff x="8619840" y="6394320"/>
              <a:chExt cx="2189160" cy="3473280"/>
            </a:xfrm>
          </p:grpSpPr>
          <p:pic>
            <p:nvPicPr>
              <p:cNvPr id="162" name="Object 89" descr=""/>
              <p:cNvPicPr/>
              <p:nvPr/>
            </p:nvPicPr>
            <p:blipFill>
              <a:blip r:embed="rId9"/>
              <a:stretch/>
            </p:blipFill>
            <p:spPr>
              <a:xfrm>
                <a:off x="8619840" y="6394320"/>
                <a:ext cx="2189160" cy="34732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63" name="그룹 1029"/>
            <p:cNvGrpSpPr/>
            <p:nvPr/>
          </p:nvGrpSpPr>
          <p:grpSpPr>
            <a:xfrm>
              <a:off x="9510120" y="6978960"/>
              <a:ext cx="102960" cy="90360"/>
              <a:chOff x="9510120" y="6978960"/>
              <a:chExt cx="102960" cy="90360"/>
            </a:xfrm>
          </p:grpSpPr>
          <p:pic>
            <p:nvPicPr>
              <p:cNvPr id="164" name="Object 92" descr=""/>
              <p:cNvPicPr/>
              <p:nvPr/>
            </p:nvPicPr>
            <p:blipFill>
              <a:blip r:embed="rId10"/>
              <a:stretch/>
            </p:blipFill>
            <p:spPr>
              <a:xfrm>
                <a:off x="9510120" y="6978960"/>
                <a:ext cx="102960" cy="903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65" name="그룹 1030"/>
            <p:cNvGrpSpPr/>
            <p:nvPr/>
          </p:nvGrpSpPr>
          <p:grpSpPr>
            <a:xfrm>
              <a:off x="9783360" y="6939360"/>
              <a:ext cx="102960" cy="90360"/>
              <a:chOff x="9783360" y="6939360"/>
              <a:chExt cx="102960" cy="90360"/>
            </a:xfrm>
          </p:grpSpPr>
          <p:pic>
            <p:nvPicPr>
              <p:cNvPr id="166" name="Object 95" descr=""/>
              <p:cNvPicPr/>
              <p:nvPr/>
            </p:nvPicPr>
            <p:blipFill>
              <a:blip r:embed="rId11"/>
              <a:stretch/>
            </p:blipFill>
            <p:spPr>
              <a:xfrm>
                <a:off x="9783360" y="6939360"/>
                <a:ext cx="102960" cy="903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67" name="그룹 1031"/>
            <p:cNvGrpSpPr/>
            <p:nvPr/>
          </p:nvGrpSpPr>
          <p:grpSpPr>
            <a:xfrm>
              <a:off x="9510120" y="6945120"/>
              <a:ext cx="361080" cy="120600"/>
              <a:chOff x="9510120" y="6945120"/>
              <a:chExt cx="361080" cy="120600"/>
            </a:xfrm>
          </p:grpSpPr>
          <p:grpSp>
            <p:nvGrpSpPr>
              <p:cNvPr id="168" name="그룹 1032"/>
              <p:cNvGrpSpPr/>
              <p:nvPr/>
            </p:nvGrpSpPr>
            <p:grpSpPr>
              <a:xfrm>
                <a:off x="9510120" y="6978960"/>
                <a:ext cx="69120" cy="86760"/>
                <a:chOff x="9510120" y="6978960"/>
                <a:chExt cx="69120" cy="86760"/>
              </a:xfrm>
            </p:grpSpPr>
            <p:pic>
              <p:nvPicPr>
                <p:cNvPr id="169" name="Object 99" descr=""/>
                <p:cNvPicPr/>
                <p:nvPr/>
              </p:nvPicPr>
              <p:blipFill>
                <a:blip r:embed="rId12"/>
                <a:stretch/>
              </p:blipFill>
              <p:spPr>
                <a:xfrm>
                  <a:off x="9510120" y="6978960"/>
                  <a:ext cx="69120" cy="8676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170" name="그룹 1033"/>
              <p:cNvGrpSpPr/>
              <p:nvPr/>
            </p:nvGrpSpPr>
            <p:grpSpPr>
              <a:xfrm>
                <a:off x="9802080" y="6945120"/>
                <a:ext cx="69120" cy="86760"/>
                <a:chOff x="9802080" y="6945120"/>
                <a:chExt cx="69120" cy="86760"/>
              </a:xfrm>
            </p:grpSpPr>
            <p:pic>
              <p:nvPicPr>
                <p:cNvPr id="171" name="Object 102" descr=""/>
                <p:cNvPicPr/>
                <p:nvPr/>
              </p:nvPicPr>
              <p:blipFill>
                <a:blip r:embed="rId13"/>
                <a:stretch/>
              </p:blipFill>
              <p:spPr>
                <a:xfrm>
                  <a:off x="9802080" y="6945120"/>
                  <a:ext cx="69120" cy="8676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</p:grpSp>
      <p:grpSp>
        <p:nvGrpSpPr>
          <p:cNvPr id="172" name="그룹 1002"/>
          <p:cNvGrpSpPr/>
          <p:nvPr/>
        </p:nvGrpSpPr>
        <p:grpSpPr>
          <a:xfrm>
            <a:off x="1265760" y="1886760"/>
            <a:ext cx="327960" cy="6449760"/>
            <a:chOff x="1265760" y="1886760"/>
            <a:chExt cx="327960" cy="6449760"/>
          </a:xfrm>
        </p:grpSpPr>
        <p:grpSp>
          <p:nvGrpSpPr>
            <p:cNvPr id="173" name="그룹 1003"/>
            <p:cNvGrpSpPr/>
            <p:nvPr/>
          </p:nvGrpSpPr>
          <p:grpSpPr>
            <a:xfrm>
              <a:off x="1265760" y="4943880"/>
              <a:ext cx="327960" cy="335160"/>
              <a:chOff x="1265760" y="4943880"/>
              <a:chExt cx="327960" cy="335160"/>
            </a:xfrm>
          </p:grpSpPr>
          <p:pic>
            <p:nvPicPr>
              <p:cNvPr id="174" name="Object 7" descr=""/>
              <p:cNvPicPr/>
              <p:nvPr/>
            </p:nvPicPr>
            <p:blipFill>
              <a:blip r:embed="rId14"/>
              <a:stretch/>
            </p:blipFill>
            <p:spPr>
              <a:xfrm>
                <a:off x="1265760" y="494388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75" name="그룹 1004"/>
            <p:cNvGrpSpPr/>
            <p:nvPr/>
          </p:nvGrpSpPr>
          <p:grpSpPr>
            <a:xfrm>
              <a:off x="1265760" y="5453640"/>
              <a:ext cx="327960" cy="335160"/>
              <a:chOff x="1265760" y="5453640"/>
              <a:chExt cx="327960" cy="335160"/>
            </a:xfrm>
          </p:grpSpPr>
          <p:pic>
            <p:nvPicPr>
              <p:cNvPr id="176" name="Object 10" descr=""/>
              <p:cNvPicPr/>
              <p:nvPr/>
            </p:nvPicPr>
            <p:blipFill>
              <a:blip r:embed="rId15"/>
              <a:stretch/>
            </p:blipFill>
            <p:spPr>
              <a:xfrm>
                <a:off x="1265760" y="545364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77" name="그룹 1005"/>
            <p:cNvGrpSpPr/>
            <p:nvPr/>
          </p:nvGrpSpPr>
          <p:grpSpPr>
            <a:xfrm>
              <a:off x="1265760" y="5963040"/>
              <a:ext cx="327960" cy="335160"/>
              <a:chOff x="1265760" y="5963040"/>
              <a:chExt cx="327960" cy="335160"/>
            </a:xfrm>
          </p:grpSpPr>
          <p:pic>
            <p:nvPicPr>
              <p:cNvPr id="178" name="Object 13" descr=""/>
              <p:cNvPicPr/>
              <p:nvPr/>
            </p:nvPicPr>
            <p:blipFill>
              <a:blip r:embed="rId16"/>
              <a:stretch/>
            </p:blipFill>
            <p:spPr>
              <a:xfrm>
                <a:off x="1265760" y="596304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79" name="그룹 1006"/>
            <p:cNvGrpSpPr/>
            <p:nvPr/>
          </p:nvGrpSpPr>
          <p:grpSpPr>
            <a:xfrm>
              <a:off x="1265760" y="6472800"/>
              <a:ext cx="327960" cy="335160"/>
              <a:chOff x="1265760" y="6472800"/>
              <a:chExt cx="327960" cy="335160"/>
            </a:xfrm>
          </p:grpSpPr>
          <p:pic>
            <p:nvPicPr>
              <p:cNvPr id="180" name="Object 16" descr=""/>
              <p:cNvPicPr/>
              <p:nvPr/>
            </p:nvPicPr>
            <p:blipFill>
              <a:blip r:embed="rId17"/>
              <a:stretch/>
            </p:blipFill>
            <p:spPr>
              <a:xfrm>
                <a:off x="1265760" y="647280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81" name="그룹 1007"/>
            <p:cNvGrpSpPr/>
            <p:nvPr/>
          </p:nvGrpSpPr>
          <p:grpSpPr>
            <a:xfrm>
              <a:off x="1265760" y="6982200"/>
              <a:ext cx="327960" cy="335160"/>
              <a:chOff x="1265760" y="6982200"/>
              <a:chExt cx="327960" cy="335160"/>
            </a:xfrm>
          </p:grpSpPr>
          <p:pic>
            <p:nvPicPr>
              <p:cNvPr id="182" name="Object 19" descr=""/>
              <p:cNvPicPr/>
              <p:nvPr/>
            </p:nvPicPr>
            <p:blipFill>
              <a:blip r:embed="rId18"/>
              <a:stretch/>
            </p:blipFill>
            <p:spPr>
              <a:xfrm>
                <a:off x="1265760" y="698220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83" name="그룹 1008"/>
            <p:cNvGrpSpPr/>
            <p:nvPr/>
          </p:nvGrpSpPr>
          <p:grpSpPr>
            <a:xfrm>
              <a:off x="1265760" y="7491600"/>
              <a:ext cx="327960" cy="335160"/>
              <a:chOff x="1265760" y="7491600"/>
              <a:chExt cx="327960" cy="335160"/>
            </a:xfrm>
          </p:grpSpPr>
          <p:pic>
            <p:nvPicPr>
              <p:cNvPr id="184" name="Object 22" descr=""/>
              <p:cNvPicPr/>
              <p:nvPr/>
            </p:nvPicPr>
            <p:blipFill>
              <a:blip r:embed="rId19"/>
              <a:stretch/>
            </p:blipFill>
            <p:spPr>
              <a:xfrm>
                <a:off x="1265760" y="749160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85" name="그룹 1009"/>
            <p:cNvGrpSpPr/>
            <p:nvPr/>
          </p:nvGrpSpPr>
          <p:grpSpPr>
            <a:xfrm>
              <a:off x="1265760" y="8001360"/>
              <a:ext cx="327960" cy="335160"/>
              <a:chOff x="1265760" y="8001360"/>
              <a:chExt cx="327960" cy="335160"/>
            </a:xfrm>
          </p:grpSpPr>
          <p:pic>
            <p:nvPicPr>
              <p:cNvPr id="186" name="Object 25" descr=""/>
              <p:cNvPicPr/>
              <p:nvPr/>
            </p:nvPicPr>
            <p:blipFill>
              <a:blip r:embed="rId20"/>
              <a:stretch/>
            </p:blipFill>
            <p:spPr>
              <a:xfrm>
                <a:off x="1265760" y="800136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87" name="그룹 1012"/>
            <p:cNvGrpSpPr/>
            <p:nvPr/>
          </p:nvGrpSpPr>
          <p:grpSpPr>
            <a:xfrm>
              <a:off x="1265760" y="3925080"/>
              <a:ext cx="327960" cy="335160"/>
              <a:chOff x="1265760" y="3925080"/>
              <a:chExt cx="327960" cy="335160"/>
            </a:xfrm>
          </p:grpSpPr>
          <p:pic>
            <p:nvPicPr>
              <p:cNvPr id="188" name="Object 34" descr=""/>
              <p:cNvPicPr/>
              <p:nvPr/>
            </p:nvPicPr>
            <p:blipFill>
              <a:blip r:embed="rId21"/>
              <a:stretch/>
            </p:blipFill>
            <p:spPr>
              <a:xfrm>
                <a:off x="1265760" y="392508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89" name="그룹 1013"/>
            <p:cNvGrpSpPr/>
            <p:nvPr/>
          </p:nvGrpSpPr>
          <p:grpSpPr>
            <a:xfrm>
              <a:off x="1265760" y="4434480"/>
              <a:ext cx="327960" cy="335160"/>
              <a:chOff x="1265760" y="4434480"/>
              <a:chExt cx="327960" cy="335160"/>
            </a:xfrm>
          </p:grpSpPr>
          <p:pic>
            <p:nvPicPr>
              <p:cNvPr id="190" name="Object 37" descr=""/>
              <p:cNvPicPr/>
              <p:nvPr/>
            </p:nvPicPr>
            <p:blipFill>
              <a:blip r:embed="rId22"/>
              <a:stretch/>
            </p:blipFill>
            <p:spPr>
              <a:xfrm>
                <a:off x="1265760" y="443448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91" name="그룹 1015"/>
            <p:cNvGrpSpPr/>
            <p:nvPr/>
          </p:nvGrpSpPr>
          <p:grpSpPr>
            <a:xfrm>
              <a:off x="1265760" y="3415320"/>
              <a:ext cx="327960" cy="335160"/>
              <a:chOff x="1265760" y="3415320"/>
              <a:chExt cx="327960" cy="335160"/>
            </a:xfrm>
          </p:grpSpPr>
          <p:pic>
            <p:nvPicPr>
              <p:cNvPr id="192" name="Object 43" descr=""/>
              <p:cNvPicPr/>
              <p:nvPr/>
            </p:nvPicPr>
            <p:blipFill>
              <a:blip r:embed="rId23"/>
              <a:stretch/>
            </p:blipFill>
            <p:spPr>
              <a:xfrm>
                <a:off x="1265760" y="341532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93" name="그룹 1016"/>
            <p:cNvGrpSpPr/>
            <p:nvPr/>
          </p:nvGrpSpPr>
          <p:grpSpPr>
            <a:xfrm>
              <a:off x="1265760" y="2396160"/>
              <a:ext cx="327960" cy="335160"/>
              <a:chOff x="1265760" y="2396160"/>
              <a:chExt cx="327960" cy="335160"/>
            </a:xfrm>
          </p:grpSpPr>
          <p:pic>
            <p:nvPicPr>
              <p:cNvPr id="194" name="Object 46" descr=""/>
              <p:cNvPicPr/>
              <p:nvPr/>
            </p:nvPicPr>
            <p:blipFill>
              <a:blip r:embed="rId24"/>
              <a:stretch/>
            </p:blipFill>
            <p:spPr>
              <a:xfrm>
                <a:off x="1265760" y="239616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95" name="그룹 1017"/>
            <p:cNvGrpSpPr/>
            <p:nvPr/>
          </p:nvGrpSpPr>
          <p:grpSpPr>
            <a:xfrm>
              <a:off x="1265760" y="2905920"/>
              <a:ext cx="327960" cy="335160"/>
              <a:chOff x="1265760" y="2905920"/>
              <a:chExt cx="327960" cy="335160"/>
            </a:xfrm>
          </p:grpSpPr>
          <p:pic>
            <p:nvPicPr>
              <p:cNvPr id="196" name="Object 49" descr=""/>
              <p:cNvPicPr/>
              <p:nvPr/>
            </p:nvPicPr>
            <p:blipFill>
              <a:blip r:embed="rId25"/>
              <a:stretch/>
            </p:blipFill>
            <p:spPr>
              <a:xfrm>
                <a:off x="1265760" y="290592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97" name="그룹 1018"/>
            <p:cNvGrpSpPr/>
            <p:nvPr/>
          </p:nvGrpSpPr>
          <p:grpSpPr>
            <a:xfrm>
              <a:off x="1265760" y="1886760"/>
              <a:ext cx="327960" cy="335160"/>
              <a:chOff x="1265760" y="1886760"/>
              <a:chExt cx="327960" cy="335160"/>
            </a:xfrm>
          </p:grpSpPr>
          <p:pic>
            <p:nvPicPr>
              <p:cNvPr id="198" name="Object 52" descr=""/>
              <p:cNvPicPr/>
              <p:nvPr/>
            </p:nvPicPr>
            <p:blipFill>
              <a:blip r:embed="rId26"/>
              <a:stretch/>
            </p:blipFill>
            <p:spPr>
              <a:xfrm>
                <a:off x="1265760" y="188676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199" name="그룹 1023"/>
          <p:cNvGrpSpPr/>
          <p:nvPr/>
        </p:nvGrpSpPr>
        <p:grpSpPr>
          <a:xfrm>
            <a:off x="-762120" y="7052760"/>
            <a:ext cx="3638880" cy="3638880"/>
            <a:chOff x="-762120" y="7052760"/>
            <a:chExt cx="3638880" cy="3638880"/>
          </a:xfrm>
        </p:grpSpPr>
        <p:pic>
          <p:nvPicPr>
            <p:cNvPr id="200" name="Object 75" descr=""/>
            <p:cNvPicPr/>
            <p:nvPr/>
          </p:nvPicPr>
          <p:blipFill>
            <a:blip r:embed="rId27"/>
            <a:stretch/>
          </p:blipFill>
          <p:spPr>
            <a:xfrm rot="20340000">
              <a:off x="-350640" y="7463880"/>
              <a:ext cx="2816640" cy="2816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01" name="그룹 1026"/>
          <p:cNvGrpSpPr/>
          <p:nvPr/>
        </p:nvGrpSpPr>
        <p:grpSpPr>
          <a:xfrm>
            <a:off x="14765400" y="4371120"/>
            <a:ext cx="5334120" cy="5856840"/>
            <a:chOff x="14765400" y="4371120"/>
            <a:chExt cx="5334120" cy="5856840"/>
          </a:xfrm>
        </p:grpSpPr>
        <p:pic>
          <p:nvPicPr>
            <p:cNvPr id="202" name="Object 85" descr=""/>
            <p:cNvPicPr/>
            <p:nvPr/>
          </p:nvPicPr>
          <p:blipFill>
            <a:blip r:embed="rId28"/>
            <a:stretch/>
          </p:blipFill>
          <p:spPr>
            <a:xfrm rot="12660000">
              <a:off x="15775200" y="4878720"/>
              <a:ext cx="3313800" cy="4841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3" name="Object 56"/>
          <p:cNvSpPr/>
          <p:nvPr/>
        </p:nvSpPr>
        <p:spPr>
          <a:xfrm>
            <a:off x="3908880" y="7149960"/>
            <a:ext cx="5565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CN" sz="2400" spc="-100" strike="noStrike">
                <a:solidFill>
                  <a:srgbClr val="000000"/>
                </a:solidFill>
                <a:latin typeface="맑은 고딕"/>
                <a:ea typeface="맑은 고딕"/>
              </a:rPr>
              <a:t>소망상자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4" name="Object 56"/>
          <p:cNvSpPr/>
          <p:nvPr/>
        </p:nvSpPr>
        <p:spPr>
          <a:xfrm>
            <a:off x="3908880" y="7757280"/>
            <a:ext cx="5565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00" strike="noStrike">
                <a:solidFill>
                  <a:srgbClr val="000000"/>
                </a:solidFill>
                <a:latin typeface="맑은 고딕"/>
                <a:ea typeface="맑은 고딕"/>
              </a:rPr>
              <a:t>ISTJ-A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5" name="Object 56"/>
          <p:cNvSpPr/>
          <p:nvPr/>
        </p:nvSpPr>
        <p:spPr>
          <a:xfrm>
            <a:off x="3908880" y="8371080"/>
            <a:ext cx="5565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CN" sz="2400" spc="-100" strike="noStrike">
                <a:solidFill>
                  <a:srgbClr val="000000"/>
                </a:solidFill>
                <a:latin typeface="맑은 고딕"/>
                <a:ea typeface="맑은 고딕"/>
              </a:rPr>
              <a:t>영화감상</a:t>
            </a:r>
            <a:r>
              <a:rPr b="1" lang="en-US" sz="2400" spc="-100" strike="noStrike">
                <a:solidFill>
                  <a:srgbClr val="000000"/>
                </a:solidFill>
                <a:latin typeface="맑은 고딕"/>
                <a:ea typeface="맑은 고딕"/>
              </a:rPr>
              <a:t>/ </a:t>
            </a:r>
            <a:r>
              <a:rPr b="1" lang="zh-CN" sz="2400" spc="-100" strike="noStrike">
                <a:solidFill>
                  <a:srgbClr val="000000"/>
                </a:solidFill>
                <a:latin typeface="맑은 고딕"/>
                <a:ea typeface="맑은 고딕"/>
              </a:rPr>
              <a:t>독서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6" name="TextBox 964"/>
          <p:cNvSpPr/>
          <p:nvPr/>
        </p:nvSpPr>
        <p:spPr>
          <a:xfrm>
            <a:off x="6846480" y="343080"/>
            <a:ext cx="45946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CN" sz="7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김수현 </a:t>
            </a:r>
            <a:r>
              <a:rPr b="1" lang="ko-KR" sz="7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멘토</a:t>
            </a:r>
            <a:endParaRPr b="0" lang="en-US" sz="7200" spc="-1" strike="noStrike">
              <a:latin typeface="Arial"/>
            </a:endParaRPr>
          </a:p>
        </p:txBody>
      </p:sp>
      <p:grpSp>
        <p:nvGrpSpPr>
          <p:cNvPr id="207" name="그룹 1003"/>
          <p:cNvGrpSpPr/>
          <p:nvPr/>
        </p:nvGrpSpPr>
        <p:grpSpPr>
          <a:xfrm>
            <a:off x="10264680" y="3545280"/>
            <a:ext cx="575640" cy="486720"/>
            <a:chOff x="10264680" y="3545280"/>
            <a:chExt cx="575640" cy="486720"/>
          </a:xfrm>
        </p:grpSpPr>
        <p:pic>
          <p:nvPicPr>
            <p:cNvPr id="208" name="Object 11" descr=""/>
            <p:cNvPicPr/>
            <p:nvPr/>
          </p:nvPicPr>
          <p:blipFill>
            <a:blip r:embed="rId29"/>
            <a:stretch/>
          </p:blipFill>
          <p:spPr>
            <a:xfrm>
              <a:off x="10264680" y="3545280"/>
              <a:ext cx="575640" cy="4867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09" name="그룹 1004"/>
          <p:cNvGrpSpPr/>
          <p:nvPr/>
        </p:nvGrpSpPr>
        <p:grpSpPr>
          <a:xfrm>
            <a:off x="16340760" y="3545640"/>
            <a:ext cx="575640" cy="486720"/>
            <a:chOff x="16340760" y="3545640"/>
            <a:chExt cx="575640" cy="486720"/>
          </a:xfrm>
        </p:grpSpPr>
        <p:pic>
          <p:nvPicPr>
            <p:cNvPr id="210" name="Object 14" descr=""/>
            <p:cNvPicPr/>
            <p:nvPr/>
          </p:nvPicPr>
          <p:blipFill>
            <a:blip r:embed="rId30"/>
            <a:stretch/>
          </p:blipFill>
          <p:spPr>
            <a:xfrm rot="10800000">
              <a:off x="16340760" y="3545640"/>
              <a:ext cx="575640" cy="486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11" name="직사각형 970"/>
          <p:cNvSpPr/>
          <p:nvPr/>
        </p:nvSpPr>
        <p:spPr>
          <a:xfrm>
            <a:off x="10890360" y="4675680"/>
            <a:ext cx="5334480" cy="264960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Object 56"/>
          <p:cNvSpPr/>
          <p:nvPr/>
        </p:nvSpPr>
        <p:spPr>
          <a:xfrm>
            <a:off x="10659600" y="3593160"/>
            <a:ext cx="556524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ko-KR" sz="4000" spc="-100" strike="noStrike">
                <a:solidFill>
                  <a:srgbClr val="000000"/>
                </a:solidFill>
                <a:latin typeface="맑은 고딕"/>
                <a:ea typeface="맑은 고딕"/>
              </a:rPr>
              <a:t>백문불여일견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ko-KR" sz="4000" spc="-100" strike="noStrike">
                <a:solidFill>
                  <a:srgbClr val="000000"/>
                </a:solidFill>
                <a:latin typeface="맑은 고딕"/>
                <a:ea typeface="맑은 고딕"/>
              </a:rPr>
              <a:t>백견불여일타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31"/>
          <a:stretch/>
        </p:blipFill>
        <p:spPr>
          <a:xfrm>
            <a:off x="3200400" y="2057400"/>
            <a:ext cx="4572000" cy="45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62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그룹 1"/>
          <p:cNvGrpSpPr/>
          <p:nvPr/>
        </p:nvGrpSpPr>
        <p:grpSpPr>
          <a:xfrm>
            <a:off x="996120" y="832680"/>
            <a:ext cx="16292880" cy="8721000"/>
            <a:chOff x="996120" y="832680"/>
            <a:chExt cx="16292880" cy="8721000"/>
          </a:xfrm>
        </p:grpSpPr>
        <p:pic>
          <p:nvPicPr>
            <p:cNvPr id="215" name="Object 15" descr=""/>
            <p:cNvPicPr/>
            <p:nvPr/>
          </p:nvPicPr>
          <p:blipFill>
            <a:blip r:embed="rId1"/>
            <a:stretch/>
          </p:blipFill>
          <p:spPr>
            <a:xfrm>
              <a:off x="996120" y="832680"/>
              <a:ext cx="16292880" cy="87210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16" name="그룹 2"/>
          <p:cNvGrpSpPr/>
          <p:nvPr/>
        </p:nvGrpSpPr>
        <p:grpSpPr>
          <a:xfrm>
            <a:off x="1265760" y="1153440"/>
            <a:ext cx="327960" cy="7978320"/>
            <a:chOff x="1265760" y="1153440"/>
            <a:chExt cx="327960" cy="7978320"/>
          </a:xfrm>
        </p:grpSpPr>
        <p:grpSp>
          <p:nvGrpSpPr>
            <p:cNvPr id="217" name="그룹 3"/>
            <p:cNvGrpSpPr/>
            <p:nvPr/>
          </p:nvGrpSpPr>
          <p:grpSpPr>
            <a:xfrm>
              <a:off x="1265760" y="4210920"/>
              <a:ext cx="327960" cy="335160"/>
              <a:chOff x="1265760" y="4210920"/>
              <a:chExt cx="327960" cy="335160"/>
            </a:xfrm>
          </p:grpSpPr>
          <p:pic>
            <p:nvPicPr>
              <p:cNvPr id="218" name="Object 17" descr=""/>
              <p:cNvPicPr/>
              <p:nvPr/>
            </p:nvPicPr>
            <p:blipFill>
              <a:blip r:embed="rId2"/>
              <a:stretch/>
            </p:blipFill>
            <p:spPr>
              <a:xfrm>
                <a:off x="1265760" y="421092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19" name="그룹 5"/>
            <p:cNvGrpSpPr/>
            <p:nvPr/>
          </p:nvGrpSpPr>
          <p:grpSpPr>
            <a:xfrm>
              <a:off x="1265760" y="4720320"/>
              <a:ext cx="327960" cy="335160"/>
              <a:chOff x="1265760" y="4720320"/>
              <a:chExt cx="327960" cy="335160"/>
            </a:xfrm>
          </p:grpSpPr>
          <p:pic>
            <p:nvPicPr>
              <p:cNvPr id="220" name="Object 18" descr=""/>
              <p:cNvPicPr/>
              <p:nvPr/>
            </p:nvPicPr>
            <p:blipFill>
              <a:blip r:embed="rId3"/>
              <a:stretch/>
            </p:blipFill>
            <p:spPr>
              <a:xfrm>
                <a:off x="1265760" y="472032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21" name="그룹 6"/>
            <p:cNvGrpSpPr/>
            <p:nvPr/>
          </p:nvGrpSpPr>
          <p:grpSpPr>
            <a:xfrm>
              <a:off x="1265760" y="5229720"/>
              <a:ext cx="327960" cy="335160"/>
              <a:chOff x="1265760" y="5229720"/>
              <a:chExt cx="327960" cy="335160"/>
            </a:xfrm>
          </p:grpSpPr>
          <p:pic>
            <p:nvPicPr>
              <p:cNvPr id="222" name="Object 20" descr=""/>
              <p:cNvPicPr/>
              <p:nvPr/>
            </p:nvPicPr>
            <p:blipFill>
              <a:blip r:embed="rId4"/>
              <a:stretch/>
            </p:blipFill>
            <p:spPr>
              <a:xfrm>
                <a:off x="1265760" y="522972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23" name="그룹 7"/>
            <p:cNvGrpSpPr/>
            <p:nvPr/>
          </p:nvGrpSpPr>
          <p:grpSpPr>
            <a:xfrm>
              <a:off x="1265760" y="5739480"/>
              <a:ext cx="327960" cy="335160"/>
              <a:chOff x="1265760" y="5739480"/>
              <a:chExt cx="327960" cy="335160"/>
            </a:xfrm>
          </p:grpSpPr>
          <p:pic>
            <p:nvPicPr>
              <p:cNvPr id="224" name="Object 23" descr=""/>
              <p:cNvPicPr/>
              <p:nvPr/>
            </p:nvPicPr>
            <p:blipFill>
              <a:blip r:embed="rId5"/>
              <a:stretch/>
            </p:blipFill>
            <p:spPr>
              <a:xfrm>
                <a:off x="1265760" y="573948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25" name="그룹 8"/>
            <p:cNvGrpSpPr/>
            <p:nvPr/>
          </p:nvGrpSpPr>
          <p:grpSpPr>
            <a:xfrm>
              <a:off x="1265760" y="6248880"/>
              <a:ext cx="327960" cy="335160"/>
              <a:chOff x="1265760" y="6248880"/>
              <a:chExt cx="327960" cy="335160"/>
            </a:xfrm>
          </p:grpSpPr>
          <p:pic>
            <p:nvPicPr>
              <p:cNvPr id="226" name="Object 26" descr=""/>
              <p:cNvPicPr/>
              <p:nvPr/>
            </p:nvPicPr>
            <p:blipFill>
              <a:blip r:embed="rId6"/>
              <a:stretch/>
            </p:blipFill>
            <p:spPr>
              <a:xfrm>
                <a:off x="1265760" y="624888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27" name="그룹 9"/>
            <p:cNvGrpSpPr/>
            <p:nvPr/>
          </p:nvGrpSpPr>
          <p:grpSpPr>
            <a:xfrm>
              <a:off x="1265760" y="6758640"/>
              <a:ext cx="327960" cy="335160"/>
              <a:chOff x="1265760" y="6758640"/>
              <a:chExt cx="327960" cy="335160"/>
            </a:xfrm>
          </p:grpSpPr>
          <p:pic>
            <p:nvPicPr>
              <p:cNvPr id="228" name="Object 27" descr=""/>
              <p:cNvPicPr/>
              <p:nvPr/>
            </p:nvPicPr>
            <p:blipFill>
              <a:blip r:embed="rId7"/>
              <a:stretch/>
            </p:blipFill>
            <p:spPr>
              <a:xfrm>
                <a:off x="1265760" y="675864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29" name="그룹 10"/>
            <p:cNvGrpSpPr/>
            <p:nvPr/>
          </p:nvGrpSpPr>
          <p:grpSpPr>
            <a:xfrm>
              <a:off x="1265760" y="7268040"/>
              <a:ext cx="327960" cy="335160"/>
              <a:chOff x="1265760" y="7268040"/>
              <a:chExt cx="327960" cy="335160"/>
            </a:xfrm>
          </p:grpSpPr>
          <p:pic>
            <p:nvPicPr>
              <p:cNvPr id="230" name="Object 29" descr=""/>
              <p:cNvPicPr/>
              <p:nvPr/>
            </p:nvPicPr>
            <p:blipFill>
              <a:blip r:embed="rId8"/>
              <a:stretch/>
            </p:blipFill>
            <p:spPr>
              <a:xfrm>
                <a:off x="1265760" y="726804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31" name="그룹 11"/>
            <p:cNvGrpSpPr/>
            <p:nvPr/>
          </p:nvGrpSpPr>
          <p:grpSpPr>
            <a:xfrm>
              <a:off x="1265760" y="7777440"/>
              <a:ext cx="327960" cy="335160"/>
              <a:chOff x="1265760" y="7777440"/>
              <a:chExt cx="327960" cy="335160"/>
            </a:xfrm>
          </p:grpSpPr>
          <p:pic>
            <p:nvPicPr>
              <p:cNvPr id="232" name="Object 30" descr=""/>
              <p:cNvPicPr/>
              <p:nvPr/>
            </p:nvPicPr>
            <p:blipFill>
              <a:blip r:embed="rId9"/>
              <a:stretch/>
            </p:blipFill>
            <p:spPr>
              <a:xfrm>
                <a:off x="1265760" y="777744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33" name="그룹 12"/>
            <p:cNvGrpSpPr/>
            <p:nvPr/>
          </p:nvGrpSpPr>
          <p:grpSpPr>
            <a:xfrm>
              <a:off x="1265760" y="8287200"/>
              <a:ext cx="327960" cy="335160"/>
              <a:chOff x="1265760" y="8287200"/>
              <a:chExt cx="327960" cy="335160"/>
            </a:xfrm>
          </p:grpSpPr>
          <p:pic>
            <p:nvPicPr>
              <p:cNvPr id="234" name="Object 33" descr=""/>
              <p:cNvPicPr/>
              <p:nvPr/>
            </p:nvPicPr>
            <p:blipFill>
              <a:blip r:embed="rId10"/>
              <a:stretch/>
            </p:blipFill>
            <p:spPr>
              <a:xfrm>
                <a:off x="1265760" y="828720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35" name="그룹 13"/>
            <p:cNvGrpSpPr/>
            <p:nvPr/>
          </p:nvGrpSpPr>
          <p:grpSpPr>
            <a:xfrm>
              <a:off x="1265760" y="3191760"/>
              <a:ext cx="327960" cy="335160"/>
              <a:chOff x="1265760" y="3191760"/>
              <a:chExt cx="327960" cy="335160"/>
            </a:xfrm>
          </p:grpSpPr>
          <p:pic>
            <p:nvPicPr>
              <p:cNvPr id="236" name="Object 36" descr=""/>
              <p:cNvPicPr/>
              <p:nvPr/>
            </p:nvPicPr>
            <p:blipFill>
              <a:blip r:embed="rId11"/>
              <a:stretch/>
            </p:blipFill>
            <p:spPr>
              <a:xfrm>
                <a:off x="1265760" y="319176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37" name="그룹 14"/>
            <p:cNvGrpSpPr/>
            <p:nvPr/>
          </p:nvGrpSpPr>
          <p:grpSpPr>
            <a:xfrm>
              <a:off x="1265760" y="3701160"/>
              <a:ext cx="327960" cy="335160"/>
              <a:chOff x="1265760" y="3701160"/>
              <a:chExt cx="327960" cy="335160"/>
            </a:xfrm>
          </p:grpSpPr>
          <p:pic>
            <p:nvPicPr>
              <p:cNvPr id="238" name="Object 39" descr=""/>
              <p:cNvPicPr/>
              <p:nvPr/>
            </p:nvPicPr>
            <p:blipFill>
              <a:blip r:embed="rId12"/>
              <a:stretch/>
            </p:blipFill>
            <p:spPr>
              <a:xfrm>
                <a:off x="1265760" y="370116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39" name="그룹 15"/>
            <p:cNvGrpSpPr/>
            <p:nvPr/>
          </p:nvGrpSpPr>
          <p:grpSpPr>
            <a:xfrm>
              <a:off x="1265760" y="8796600"/>
              <a:ext cx="327960" cy="335160"/>
              <a:chOff x="1265760" y="8796600"/>
              <a:chExt cx="327960" cy="335160"/>
            </a:xfrm>
          </p:grpSpPr>
          <p:pic>
            <p:nvPicPr>
              <p:cNvPr id="240" name="Object 41" descr=""/>
              <p:cNvPicPr/>
              <p:nvPr/>
            </p:nvPicPr>
            <p:blipFill>
              <a:blip r:embed="rId13"/>
              <a:stretch/>
            </p:blipFill>
            <p:spPr>
              <a:xfrm>
                <a:off x="1265760" y="879660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41" name="그룹 16"/>
            <p:cNvGrpSpPr/>
            <p:nvPr/>
          </p:nvGrpSpPr>
          <p:grpSpPr>
            <a:xfrm>
              <a:off x="1265760" y="2682000"/>
              <a:ext cx="327960" cy="335160"/>
              <a:chOff x="1265760" y="2682000"/>
              <a:chExt cx="327960" cy="335160"/>
            </a:xfrm>
          </p:grpSpPr>
          <p:pic>
            <p:nvPicPr>
              <p:cNvPr id="242" name="Object 42" descr=""/>
              <p:cNvPicPr/>
              <p:nvPr/>
            </p:nvPicPr>
            <p:blipFill>
              <a:blip r:embed="rId14"/>
              <a:stretch/>
            </p:blipFill>
            <p:spPr>
              <a:xfrm>
                <a:off x="1265760" y="268200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43" name="그룹 17"/>
            <p:cNvGrpSpPr/>
            <p:nvPr/>
          </p:nvGrpSpPr>
          <p:grpSpPr>
            <a:xfrm>
              <a:off x="1265760" y="1662840"/>
              <a:ext cx="327960" cy="335160"/>
              <a:chOff x="1265760" y="1662840"/>
              <a:chExt cx="327960" cy="335160"/>
            </a:xfrm>
          </p:grpSpPr>
          <p:pic>
            <p:nvPicPr>
              <p:cNvPr id="244" name="Object 45" descr=""/>
              <p:cNvPicPr/>
              <p:nvPr/>
            </p:nvPicPr>
            <p:blipFill>
              <a:blip r:embed="rId15"/>
              <a:stretch/>
            </p:blipFill>
            <p:spPr>
              <a:xfrm>
                <a:off x="1265760" y="166284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45" name="그룹 18"/>
            <p:cNvGrpSpPr/>
            <p:nvPr/>
          </p:nvGrpSpPr>
          <p:grpSpPr>
            <a:xfrm>
              <a:off x="1265760" y="2172600"/>
              <a:ext cx="327960" cy="335160"/>
              <a:chOff x="1265760" y="2172600"/>
              <a:chExt cx="327960" cy="335160"/>
            </a:xfrm>
          </p:grpSpPr>
          <p:pic>
            <p:nvPicPr>
              <p:cNvPr id="246" name="Object 48" descr=""/>
              <p:cNvPicPr/>
              <p:nvPr/>
            </p:nvPicPr>
            <p:blipFill>
              <a:blip r:embed="rId16"/>
              <a:stretch/>
            </p:blipFill>
            <p:spPr>
              <a:xfrm>
                <a:off x="1265760" y="217260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47" name="그룹 19"/>
            <p:cNvGrpSpPr/>
            <p:nvPr/>
          </p:nvGrpSpPr>
          <p:grpSpPr>
            <a:xfrm>
              <a:off x="1265760" y="1153440"/>
              <a:ext cx="327960" cy="335160"/>
              <a:chOff x="1265760" y="1153440"/>
              <a:chExt cx="327960" cy="335160"/>
            </a:xfrm>
          </p:grpSpPr>
          <p:pic>
            <p:nvPicPr>
              <p:cNvPr id="248" name="Object 51" descr=""/>
              <p:cNvPicPr/>
              <p:nvPr/>
            </p:nvPicPr>
            <p:blipFill>
              <a:blip r:embed="rId17"/>
              <a:stretch/>
            </p:blipFill>
            <p:spPr>
              <a:xfrm>
                <a:off x="1265760" y="1153440"/>
                <a:ext cx="327960" cy="3351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sp>
        <p:nvSpPr>
          <p:cNvPr id="249" name="TextBox 2"/>
          <p:cNvSpPr/>
          <p:nvPr/>
        </p:nvSpPr>
        <p:spPr>
          <a:xfrm>
            <a:off x="4800600" y="1099080"/>
            <a:ext cx="82645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7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우리 동아리 활동일정</a:t>
            </a:r>
            <a:endParaRPr b="0" lang="en-US" sz="7200" spc="-1" strike="noStrike">
              <a:latin typeface="Arial"/>
            </a:endParaRPr>
          </a:p>
        </p:txBody>
      </p:sp>
      <p:grpSp>
        <p:nvGrpSpPr>
          <p:cNvPr id="250" name="그룹 20"/>
          <p:cNvGrpSpPr/>
          <p:nvPr/>
        </p:nvGrpSpPr>
        <p:grpSpPr>
          <a:xfrm>
            <a:off x="1265760" y="1153440"/>
            <a:ext cx="327960" cy="335160"/>
            <a:chOff x="1265760" y="1153440"/>
            <a:chExt cx="327960" cy="335160"/>
          </a:xfrm>
        </p:grpSpPr>
        <p:pic>
          <p:nvPicPr>
            <p:cNvPr id="251" name="Object 54" descr=""/>
            <p:cNvPicPr/>
            <p:nvPr/>
          </p:nvPicPr>
          <p:blipFill>
            <a:blip r:embed="rId18"/>
            <a:stretch/>
          </p:blipFill>
          <p:spPr>
            <a:xfrm>
              <a:off x="1265760" y="1153440"/>
              <a:ext cx="327960" cy="33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2" name="그룹 21"/>
          <p:cNvGrpSpPr/>
          <p:nvPr/>
        </p:nvGrpSpPr>
        <p:grpSpPr>
          <a:xfrm>
            <a:off x="1265760" y="1664280"/>
            <a:ext cx="327960" cy="335160"/>
            <a:chOff x="1265760" y="1664280"/>
            <a:chExt cx="327960" cy="335160"/>
          </a:xfrm>
        </p:grpSpPr>
        <p:pic>
          <p:nvPicPr>
            <p:cNvPr id="253" name="Object 60" descr=""/>
            <p:cNvPicPr/>
            <p:nvPr/>
          </p:nvPicPr>
          <p:blipFill>
            <a:blip r:embed="rId19"/>
            <a:stretch/>
          </p:blipFill>
          <p:spPr>
            <a:xfrm>
              <a:off x="1265760" y="1664280"/>
              <a:ext cx="327960" cy="33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4" name="그룹 22"/>
          <p:cNvGrpSpPr/>
          <p:nvPr/>
        </p:nvGrpSpPr>
        <p:grpSpPr>
          <a:xfrm>
            <a:off x="1265760" y="2685600"/>
            <a:ext cx="327960" cy="335160"/>
            <a:chOff x="1265760" y="2685600"/>
            <a:chExt cx="327960" cy="335160"/>
          </a:xfrm>
        </p:grpSpPr>
        <p:pic>
          <p:nvPicPr>
            <p:cNvPr id="255" name="Object 64" descr=""/>
            <p:cNvPicPr/>
            <p:nvPr/>
          </p:nvPicPr>
          <p:blipFill>
            <a:blip r:embed="rId20"/>
            <a:stretch/>
          </p:blipFill>
          <p:spPr>
            <a:xfrm>
              <a:off x="1265760" y="2685600"/>
              <a:ext cx="327960" cy="33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6" name="그룹 23"/>
          <p:cNvGrpSpPr/>
          <p:nvPr/>
        </p:nvGrpSpPr>
        <p:grpSpPr>
          <a:xfrm>
            <a:off x="1265760" y="3196080"/>
            <a:ext cx="327960" cy="335160"/>
            <a:chOff x="1265760" y="3196080"/>
            <a:chExt cx="327960" cy="335160"/>
          </a:xfrm>
        </p:grpSpPr>
        <p:pic>
          <p:nvPicPr>
            <p:cNvPr id="257" name="Object 69" descr=""/>
            <p:cNvPicPr/>
            <p:nvPr/>
          </p:nvPicPr>
          <p:blipFill>
            <a:blip r:embed="rId21"/>
            <a:stretch/>
          </p:blipFill>
          <p:spPr>
            <a:xfrm>
              <a:off x="1265760" y="3196080"/>
              <a:ext cx="327960" cy="33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8" name="그룹 24"/>
          <p:cNvGrpSpPr/>
          <p:nvPr/>
        </p:nvGrpSpPr>
        <p:grpSpPr>
          <a:xfrm>
            <a:off x="1265760" y="6260040"/>
            <a:ext cx="327960" cy="335160"/>
            <a:chOff x="1265760" y="6260040"/>
            <a:chExt cx="327960" cy="335160"/>
          </a:xfrm>
        </p:grpSpPr>
        <p:pic>
          <p:nvPicPr>
            <p:cNvPr id="259" name="Object 72" descr=""/>
            <p:cNvPicPr/>
            <p:nvPr/>
          </p:nvPicPr>
          <p:blipFill>
            <a:blip r:embed="rId22"/>
            <a:stretch/>
          </p:blipFill>
          <p:spPr>
            <a:xfrm>
              <a:off x="1265760" y="6260040"/>
              <a:ext cx="327960" cy="33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60" name="그룹 26"/>
          <p:cNvGrpSpPr/>
          <p:nvPr/>
        </p:nvGrpSpPr>
        <p:grpSpPr>
          <a:xfrm>
            <a:off x="1265760" y="4217400"/>
            <a:ext cx="327960" cy="335160"/>
            <a:chOff x="1265760" y="4217400"/>
            <a:chExt cx="327960" cy="335160"/>
          </a:xfrm>
        </p:grpSpPr>
        <p:pic>
          <p:nvPicPr>
            <p:cNvPr id="261" name="Object 77" descr=""/>
            <p:cNvPicPr/>
            <p:nvPr/>
          </p:nvPicPr>
          <p:blipFill>
            <a:blip r:embed="rId23"/>
            <a:stretch/>
          </p:blipFill>
          <p:spPr>
            <a:xfrm>
              <a:off x="1265760" y="4217400"/>
              <a:ext cx="327960" cy="33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62" name="그룹 27"/>
          <p:cNvGrpSpPr/>
          <p:nvPr/>
        </p:nvGrpSpPr>
        <p:grpSpPr>
          <a:xfrm>
            <a:off x="1265760" y="4728240"/>
            <a:ext cx="327960" cy="335160"/>
            <a:chOff x="1265760" y="4728240"/>
            <a:chExt cx="327960" cy="335160"/>
          </a:xfrm>
        </p:grpSpPr>
        <p:pic>
          <p:nvPicPr>
            <p:cNvPr id="263" name="Object 80" descr=""/>
            <p:cNvPicPr/>
            <p:nvPr/>
          </p:nvPicPr>
          <p:blipFill>
            <a:blip r:embed="rId24"/>
            <a:stretch/>
          </p:blipFill>
          <p:spPr>
            <a:xfrm>
              <a:off x="1265760" y="4728240"/>
              <a:ext cx="327960" cy="33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64" name="그룹 28"/>
          <p:cNvGrpSpPr/>
          <p:nvPr/>
        </p:nvGrpSpPr>
        <p:grpSpPr>
          <a:xfrm>
            <a:off x="1265760" y="5238720"/>
            <a:ext cx="327960" cy="335160"/>
            <a:chOff x="1265760" y="5238720"/>
            <a:chExt cx="327960" cy="335160"/>
          </a:xfrm>
        </p:grpSpPr>
        <p:pic>
          <p:nvPicPr>
            <p:cNvPr id="265" name="Object 84" descr=""/>
            <p:cNvPicPr/>
            <p:nvPr/>
          </p:nvPicPr>
          <p:blipFill>
            <a:blip r:embed="rId25"/>
            <a:stretch/>
          </p:blipFill>
          <p:spPr>
            <a:xfrm>
              <a:off x="1265760" y="5238720"/>
              <a:ext cx="327960" cy="33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66" name="그룹 29"/>
          <p:cNvGrpSpPr/>
          <p:nvPr/>
        </p:nvGrpSpPr>
        <p:grpSpPr>
          <a:xfrm>
            <a:off x="1265760" y="5749560"/>
            <a:ext cx="327960" cy="335160"/>
            <a:chOff x="1265760" y="5749560"/>
            <a:chExt cx="327960" cy="335160"/>
          </a:xfrm>
        </p:grpSpPr>
        <p:pic>
          <p:nvPicPr>
            <p:cNvPr id="267" name="Object 87" descr=""/>
            <p:cNvPicPr/>
            <p:nvPr/>
          </p:nvPicPr>
          <p:blipFill>
            <a:blip r:embed="rId26"/>
            <a:stretch/>
          </p:blipFill>
          <p:spPr>
            <a:xfrm>
              <a:off x="1265760" y="5749560"/>
              <a:ext cx="327960" cy="33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68" name="그룹 30"/>
          <p:cNvGrpSpPr/>
          <p:nvPr/>
        </p:nvGrpSpPr>
        <p:grpSpPr>
          <a:xfrm>
            <a:off x="1265760" y="6770880"/>
            <a:ext cx="327960" cy="335160"/>
            <a:chOff x="1265760" y="6770880"/>
            <a:chExt cx="327960" cy="335160"/>
          </a:xfrm>
        </p:grpSpPr>
        <p:pic>
          <p:nvPicPr>
            <p:cNvPr id="269" name="Object 88" descr=""/>
            <p:cNvPicPr/>
            <p:nvPr/>
          </p:nvPicPr>
          <p:blipFill>
            <a:blip r:embed="rId27"/>
            <a:stretch/>
          </p:blipFill>
          <p:spPr>
            <a:xfrm>
              <a:off x="1265760" y="6770880"/>
              <a:ext cx="327960" cy="33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70" name="그룹 31"/>
          <p:cNvGrpSpPr/>
          <p:nvPr/>
        </p:nvGrpSpPr>
        <p:grpSpPr>
          <a:xfrm>
            <a:off x="1265760" y="7281360"/>
            <a:ext cx="327960" cy="335160"/>
            <a:chOff x="1265760" y="7281360"/>
            <a:chExt cx="327960" cy="335160"/>
          </a:xfrm>
        </p:grpSpPr>
        <p:pic>
          <p:nvPicPr>
            <p:cNvPr id="271" name="Object 91" descr=""/>
            <p:cNvPicPr/>
            <p:nvPr/>
          </p:nvPicPr>
          <p:blipFill>
            <a:blip r:embed="rId28"/>
            <a:stretch/>
          </p:blipFill>
          <p:spPr>
            <a:xfrm>
              <a:off x="1265760" y="7281360"/>
              <a:ext cx="327960" cy="33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72" name="그룹 32"/>
          <p:cNvGrpSpPr/>
          <p:nvPr/>
        </p:nvGrpSpPr>
        <p:grpSpPr>
          <a:xfrm>
            <a:off x="1265760" y="7792200"/>
            <a:ext cx="327960" cy="335160"/>
            <a:chOff x="1265760" y="7792200"/>
            <a:chExt cx="327960" cy="335160"/>
          </a:xfrm>
        </p:grpSpPr>
        <p:pic>
          <p:nvPicPr>
            <p:cNvPr id="273" name="Object 94" descr=""/>
            <p:cNvPicPr/>
            <p:nvPr/>
          </p:nvPicPr>
          <p:blipFill>
            <a:blip r:embed="rId29"/>
            <a:stretch/>
          </p:blipFill>
          <p:spPr>
            <a:xfrm>
              <a:off x="1265760" y="7792200"/>
              <a:ext cx="327960" cy="33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74" name="그룹 33"/>
          <p:cNvGrpSpPr/>
          <p:nvPr/>
        </p:nvGrpSpPr>
        <p:grpSpPr>
          <a:xfrm>
            <a:off x="1265760" y="8302680"/>
            <a:ext cx="327960" cy="335160"/>
            <a:chOff x="1265760" y="8302680"/>
            <a:chExt cx="327960" cy="335160"/>
          </a:xfrm>
        </p:grpSpPr>
        <p:pic>
          <p:nvPicPr>
            <p:cNvPr id="275" name="Object 96" descr=""/>
            <p:cNvPicPr/>
            <p:nvPr/>
          </p:nvPicPr>
          <p:blipFill>
            <a:blip r:embed="rId30"/>
            <a:stretch/>
          </p:blipFill>
          <p:spPr>
            <a:xfrm>
              <a:off x="1265760" y="8302680"/>
              <a:ext cx="327960" cy="33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76" name="그룹 34"/>
          <p:cNvGrpSpPr/>
          <p:nvPr/>
        </p:nvGrpSpPr>
        <p:grpSpPr>
          <a:xfrm>
            <a:off x="1265760" y="8813520"/>
            <a:ext cx="327960" cy="335160"/>
            <a:chOff x="1265760" y="8813520"/>
            <a:chExt cx="327960" cy="335160"/>
          </a:xfrm>
        </p:grpSpPr>
        <p:pic>
          <p:nvPicPr>
            <p:cNvPr id="277" name="Object 97" descr=""/>
            <p:cNvPicPr/>
            <p:nvPr/>
          </p:nvPicPr>
          <p:blipFill>
            <a:blip r:embed="rId31"/>
            <a:stretch/>
          </p:blipFill>
          <p:spPr>
            <a:xfrm>
              <a:off x="1265760" y="8813520"/>
              <a:ext cx="327960" cy="33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78" name="그룹 35"/>
          <p:cNvGrpSpPr/>
          <p:nvPr/>
        </p:nvGrpSpPr>
        <p:grpSpPr>
          <a:xfrm>
            <a:off x="1265760" y="2174760"/>
            <a:ext cx="327960" cy="335160"/>
            <a:chOff x="1265760" y="2174760"/>
            <a:chExt cx="327960" cy="335160"/>
          </a:xfrm>
        </p:grpSpPr>
        <p:pic>
          <p:nvPicPr>
            <p:cNvPr id="279" name="Object 98" descr=""/>
            <p:cNvPicPr/>
            <p:nvPr/>
          </p:nvPicPr>
          <p:blipFill>
            <a:blip r:embed="rId32"/>
            <a:stretch/>
          </p:blipFill>
          <p:spPr>
            <a:xfrm>
              <a:off x="1265760" y="2174760"/>
              <a:ext cx="327960" cy="33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80" name="그룹 36"/>
          <p:cNvGrpSpPr/>
          <p:nvPr/>
        </p:nvGrpSpPr>
        <p:grpSpPr>
          <a:xfrm>
            <a:off x="1265760" y="3706920"/>
            <a:ext cx="327960" cy="335160"/>
            <a:chOff x="1265760" y="3706920"/>
            <a:chExt cx="327960" cy="335160"/>
          </a:xfrm>
        </p:grpSpPr>
        <p:pic>
          <p:nvPicPr>
            <p:cNvPr id="281" name="Object 100" descr=""/>
            <p:cNvPicPr/>
            <p:nvPr/>
          </p:nvPicPr>
          <p:blipFill>
            <a:blip r:embed="rId33"/>
            <a:stretch/>
          </p:blipFill>
          <p:spPr>
            <a:xfrm>
              <a:off x="1265760" y="3706920"/>
              <a:ext cx="327960" cy="33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82" name="그룹 37"/>
          <p:cNvGrpSpPr/>
          <p:nvPr/>
        </p:nvGrpSpPr>
        <p:grpSpPr>
          <a:xfrm>
            <a:off x="10972800" y="3886200"/>
            <a:ext cx="5974200" cy="875880"/>
            <a:chOff x="10972800" y="3886200"/>
            <a:chExt cx="5974200" cy="875880"/>
          </a:xfrm>
        </p:grpSpPr>
        <p:pic>
          <p:nvPicPr>
            <p:cNvPr id="283" name="Object 101" descr=""/>
            <p:cNvPicPr/>
            <p:nvPr/>
          </p:nvPicPr>
          <p:blipFill>
            <a:blip r:embed="rId34"/>
            <a:stretch/>
          </p:blipFill>
          <p:spPr>
            <a:xfrm>
              <a:off x="10972800" y="3886200"/>
              <a:ext cx="5974200" cy="875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84" name="Object 103"/>
          <p:cNvSpPr/>
          <p:nvPr/>
        </p:nvSpPr>
        <p:spPr>
          <a:xfrm>
            <a:off x="9763200" y="3933720"/>
            <a:ext cx="7381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ko-KR" sz="3600" spc="-100" strike="noStrike">
                <a:solidFill>
                  <a:srgbClr val="ef6262"/>
                </a:solidFill>
                <a:latin typeface="맑은 고딕"/>
                <a:ea typeface="맑은 고딕"/>
              </a:rPr>
              <a:t>화요일 </a:t>
            </a:r>
            <a:r>
              <a:rPr b="1" lang="en-US" sz="3600" spc="-100" strike="noStrike">
                <a:solidFill>
                  <a:srgbClr val="ef6262"/>
                </a:solidFill>
                <a:latin typeface="맑은 고딕"/>
                <a:ea typeface="맑은 고딕"/>
              </a:rPr>
              <a:t>7</a:t>
            </a:r>
            <a:r>
              <a:rPr b="1" lang="ko-KR" sz="3600" spc="-100" strike="noStrike">
                <a:solidFill>
                  <a:srgbClr val="ef6262"/>
                </a:solidFill>
                <a:latin typeface="맑은 고딕"/>
                <a:ea typeface="맑은 고딕"/>
              </a:rPr>
              <a:t>시</a:t>
            </a:r>
            <a:r>
              <a:rPr b="1" lang="ko-KR" sz="3600" spc="-100" strike="noStrike">
                <a:solidFill>
                  <a:srgbClr val="000000"/>
                </a:solidFill>
                <a:latin typeface="맑은 고딕"/>
                <a:ea typeface="맑은 고딕"/>
              </a:rPr>
              <a:t>에 </a:t>
            </a:r>
            <a:r>
              <a:rPr b="1" lang="ko-KR" sz="3600" spc="-100" strike="noStrike">
                <a:solidFill>
                  <a:srgbClr val="000000"/>
                </a:solidFill>
                <a:latin typeface="맑은 고딕"/>
                <a:ea typeface="맑은 고딕"/>
              </a:rPr>
              <a:t>만나</a:t>
            </a:r>
            <a:r>
              <a:rPr b="1" lang="ko-KR" sz="3600" spc="-100" strike="noStrike">
                <a:solidFill>
                  <a:srgbClr val="000000"/>
                </a:solidFill>
                <a:latin typeface="맑은 고딕"/>
                <a:ea typeface="맑은 고딕"/>
              </a:rPr>
              <a:t>요</a:t>
            </a:r>
            <a:r>
              <a:rPr b="1" lang="en-US" sz="3600" spc="-100" strike="noStrike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r>
              <a:rPr b="0" lang="en-US" sz="3600" spc="-100" strike="noStrike">
                <a:solidFill>
                  <a:srgbClr val="ef6262"/>
                </a:solidFill>
                <a:latin typeface="맑은 고딕"/>
                <a:ea typeface="맑은 고딕"/>
              </a:rPr>
              <a:t> 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285" name="그룹 38"/>
          <p:cNvGrpSpPr/>
          <p:nvPr/>
        </p:nvGrpSpPr>
        <p:grpSpPr>
          <a:xfrm>
            <a:off x="15741720" y="3591360"/>
            <a:ext cx="1631880" cy="1437840"/>
            <a:chOff x="15741720" y="3591360"/>
            <a:chExt cx="1631880" cy="1437840"/>
          </a:xfrm>
        </p:grpSpPr>
        <p:pic>
          <p:nvPicPr>
            <p:cNvPr id="286" name="Object 104" descr=""/>
            <p:cNvPicPr/>
            <p:nvPr/>
          </p:nvPicPr>
          <p:blipFill>
            <a:blip r:embed="rId35"/>
            <a:stretch/>
          </p:blipFill>
          <p:spPr>
            <a:xfrm>
              <a:off x="15741720" y="3591360"/>
              <a:ext cx="1631880" cy="1437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87" name="" descr=""/>
          <p:cNvPicPr/>
          <p:nvPr/>
        </p:nvPicPr>
        <p:blipFill>
          <a:blip r:embed="rId36"/>
          <a:stretch/>
        </p:blipFill>
        <p:spPr>
          <a:xfrm>
            <a:off x="1886400" y="2286360"/>
            <a:ext cx="9123840" cy="7086240"/>
          </a:xfrm>
          <a:prstGeom prst="rect">
            <a:avLst/>
          </a:prstGeom>
          <a:ln w="0">
            <a:noFill/>
          </a:ln>
        </p:spPr>
      </p:pic>
      <p:sp>
        <p:nvSpPr>
          <p:cNvPr id="288" name=""/>
          <p:cNvSpPr txBox="1"/>
          <p:nvPr/>
        </p:nvSpPr>
        <p:spPr>
          <a:xfrm>
            <a:off x="11658600" y="5029200"/>
            <a:ext cx="4572000" cy="328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h-CN" sz="3200" spc="-1" strike="noStrike">
                <a:latin typeface="Arial"/>
              </a:rPr>
              <a:t>수업 진행 방식</a:t>
            </a:r>
            <a:endParaRPr b="0" lang="en-US" sz="32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- </a:t>
            </a:r>
            <a:r>
              <a:rPr b="0" lang="zh-CN" sz="3200" spc="-1" strike="noStrike">
                <a:latin typeface="Arial"/>
              </a:rPr>
              <a:t>과제 문제 풀이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- </a:t>
            </a:r>
            <a:r>
              <a:rPr b="0" lang="zh-CN" sz="3200" spc="-1" strike="noStrike">
                <a:latin typeface="Arial"/>
              </a:rPr>
              <a:t>지난시간 복습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- </a:t>
            </a:r>
            <a:r>
              <a:rPr b="0" lang="zh-CN" sz="3200" spc="-1" strike="noStrike">
                <a:latin typeface="Arial"/>
              </a:rPr>
              <a:t>오늘 배울 내용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- </a:t>
            </a:r>
            <a:r>
              <a:rPr b="0" lang="zh-CN" sz="3200" spc="-1" strike="noStrike">
                <a:latin typeface="Arial"/>
              </a:rPr>
              <a:t>과제 설명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</TotalTime>
  <Application>LibreOffice/7.3.7.2$Linux_X86_64 LibreOffice_project/30$Build-2</Application>
  <AppVersion>15.0000</AppVersion>
  <Words>1115</Words>
  <Paragraphs>326</Paragraphs>
  <Company>officegen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2023-04-03T15:32:05Z</dcterms:created>
  <dc:creator>officegen</dc:creator>
  <dc:description/>
  <dc:language>en-US</dc:language>
  <cp:lastModifiedBy/>
  <dcterms:modified xsi:type="dcterms:W3CDTF">2023-04-25T11:21:10Z</dcterms:modified>
  <cp:revision>5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otes">
    <vt:i4>17</vt:i4>
  </property>
  <property fmtid="{D5CDD505-2E9C-101B-9397-08002B2CF9AE}" pid="4" name="PresentationFormat">
    <vt:lpwstr>사용자 지정</vt:lpwstr>
  </property>
  <property fmtid="{D5CDD505-2E9C-101B-9397-08002B2CF9AE}" pid="5" name="Slides">
    <vt:i4>18</vt:i4>
  </property>
</Properties>
</file>