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386C-7EE8-D34C-9ADE-C5A4257CDA7D}" type="datetimeFigureOut">
              <a:rPr lang="es-ES" smtClean="0"/>
              <a:t>16-05-14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6FE-9520-5C4C-B461-F00E7C153E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67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386C-7EE8-D34C-9ADE-C5A4257CDA7D}" type="datetimeFigureOut">
              <a:rPr lang="es-ES" smtClean="0"/>
              <a:t>16-05-14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6FE-9520-5C4C-B461-F00E7C153E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0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386C-7EE8-D34C-9ADE-C5A4257CDA7D}" type="datetimeFigureOut">
              <a:rPr lang="es-ES" smtClean="0"/>
              <a:t>16-05-14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6FE-9520-5C4C-B461-F00E7C153E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74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386C-7EE8-D34C-9ADE-C5A4257CDA7D}" type="datetimeFigureOut">
              <a:rPr lang="es-ES" smtClean="0"/>
              <a:t>16-05-14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6FE-9520-5C4C-B461-F00E7C153E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00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386C-7EE8-D34C-9ADE-C5A4257CDA7D}" type="datetimeFigureOut">
              <a:rPr lang="es-ES" smtClean="0"/>
              <a:t>16-05-14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6FE-9520-5C4C-B461-F00E7C153E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92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386C-7EE8-D34C-9ADE-C5A4257CDA7D}" type="datetimeFigureOut">
              <a:rPr lang="es-ES" smtClean="0"/>
              <a:t>16-05-14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6FE-9520-5C4C-B461-F00E7C153E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27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386C-7EE8-D34C-9ADE-C5A4257CDA7D}" type="datetimeFigureOut">
              <a:rPr lang="es-ES" smtClean="0"/>
              <a:t>16-05-14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6FE-9520-5C4C-B461-F00E7C153E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99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386C-7EE8-D34C-9ADE-C5A4257CDA7D}" type="datetimeFigureOut">
              <a:rPr lang="es-ES" smtClean="0"/>
              <a:t>16-05-14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6FE-9520-5C4C-B461-F00E7C153E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33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386C-7EE8-D34C-9ADE-C5A4257CDA7D}" type="datetimeFigureOut">
              <a:rPr lang="es-ES" smtClean="0"/>
              <a:t>16-05-14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6FE-9520-5C4C-B461-F00E7C153E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66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386C-7EE8-D34C-9ADE-C5A4257CDA7D}" type="datetimeFigureOut">
              <a:rPr lang="es-ES" smtClean="0"/>
              <a:t>16-05-14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6FE-9520-5C4C-B461-F00E7C153E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02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386C-7EE8-D34C-9ADE-C5A4257CDA7D}" type="datetimeFigureOut">
              <a:rPr lang="es-ES" smtClean="0"/>
              <a:t>16-05-14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6FE-9520-5C4C-B461-F00E7C153E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8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386C-7EE8-D34C-9ADE-C5A4257CDA7D}" type="datetimeFigureOut">
              <a:rPr lang="es-ES" smtClean="0"/>
              <a:t>16-05-14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DA6FE-9520-5C4C-B461-F00E7C153E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42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19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86182" y="571480"/>
            <a:ext cx="5286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spc="300" dirty="0" smtClean="0">
                <a:solidFill>
                  <a:prstClr val="black"/>
                </a:solidFill>
              </a:rPr>
              <a:t>HEAT FLOW MEASUREMENTS IN THE CENTRAL AND SOUTHERN ANDES</a:t>
            </a:r>
            <a:endParaRPr lang="en-US" sz="2400" b="1" spc="300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66" y="0"/>
            <a:ext cx="3807447" cy="689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19" y="2972"/>
            <a:ext cx="3808800" cy="68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32 Grupo"/>
          <p:cNvGrpSpPr/>
          <p:nvPr/>
        </p:nvGrpSpPr>
        <p:grpSpPr>
          <a:xfrm>
            <a:off x="4427984" y="2401724"/>
            <a:ext cx="2592288" cy="4123620"/>
            <a:chOff x="4427984" y="2401724"/>
            <a:chExt cx="2592288" cy="412362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2465207"/>
              <a:ext cx="432048" cy="398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15 CuadroTexto"/>
            <p:cNvSpPr txBox="1"/>
            <p:nvPr/>
          </p:nvSpPr>
          <p:spPr>
            <a:xfrm>
              <a:off x="4860032" y="2401724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dirty="0" err="1" smtClean="0"/>
                <a:t>Uyeda</a:t>
              </a:r>
              <a:r>
                <a:rPr lang="es-CL" sz="1400" dirty="0" smtClean="0"/>
                <a:t> and </a:t>
              </a:r>
              <a:r>
                <a:rPr lang="es-CL" sz="1400" dirty="0" err="1" smtClean="0"/>
                <a:t>Watanabe</a:t>
              </a:r>
              <a:r>
                <a:rPr lang="es-CL" sz="1400" dirty="0" smtClean="0"/>
                <a:t> (1982)</a:t>
              </a:r>
              <a:endParaRPr lang="en-US" sz="1400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4860032" y="2924944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dirty="0" smtClean="0"/>
                <a:t>Henry and </a:t>
              </a:r>
              <a:r>
                <a:rPr lang="es-CL" sz="1400" dirty="0" err="1" smtClean="0"/>
                <a:t>Pollack</a:t>
              </a:r>
              <a:r>
                <a:rPr lang="es-CL" sz="1400" dirty="0" smtClean="0"/>
                <a:t> (1988)</a:t>
              </a:r>
              <a:endParaRPr lang="en-US" sz="1400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4860032" y="3501008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dirty="0" err="1" smtClean="0"/>
                <a:t>Springer</a:t>
              </a:r>
              <a:r>
                <a:rPr lang="es-CL" sz="1400" dirty="0" smtClean="0"/>
                <a:t> and Foster (1998)</a:t>
              </a:r>
              <a:endParaRPr lang="en-US" sz="1400" dirty="0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4860032" y="4077072"/>
              <a:ext cx="216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dirty="0" smtClean="0"/>
                <a:t>CINCA (1995)</a:t>
              </a:r>
              <a:endParaRPr lang="en-US" sz="1400" dirty="0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4860032" y="4581128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dirty="0" err="1" smtClean="0"/>
                <a:t>Grevemeyer</a:t>
              </a:r>
              <a:r>
                <a:rPr lang="es-CL" sz="1400" dirty="0" smtClean="0"/>
                <a:t> et al  (2003, 05, 06)</a:t>
              </a:r>
              <a:endParaRPr lang="en-US" sz="1400" dirty="0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4860032" y="5137447"/>
              <a:ext cx="216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dirty="0" smtClean="0"/>
                <a:t>TIPTEQ (2002)</a:t>
              </a:r>
              <a:endParaRPr lang="en-US" sz="1400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4860032" y="5642084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dirty="0" err="1" smtClean="0"/>
                <a:t>Hamza</a:t>
              </a:r>
              <a:r>
                <a:rPr lang="es-CL" sz="1400" dirty="0" smtClean="0"/>
                <a:t> and Muñoz (1996)</a:t>
              </a:r>
              <a:endParaRPr lang="en-US" sz="1400" dirty="0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4860032" y="6217567"/>
              <a:ext cx="216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dirty="0" err="1" smtClean="0"/>
                <a:t>Hamza</a:t>
              </a:r>
              <a:r>
                <a:rPr lang="es-CL" sz="1400" dirty="0" smtClean="0"/>
                <a:t> et al  (2005)</a:t>
              </a:r>
              <a:endParaRPr lang="en-US" sz="1400" dirty="0"/>
            </a:p>
          </p:txBody>
        </p:sp>
      </p:grpSp>
      <p:grpSp>
        <p:nvGrpSpPr>
          <p:cNvPr id="37" name="36 Grupo"/>
          <p:cNvGrpSpPr/>
          <p:nvPr/>
        </p:nvGrpSpPr>
        <p:grpSpPr>
          <a:xfrm>
            <a:off x="3707904" y="2465207"/>
            <a:ext cx="720080" cy="3988129"/>
            <a:chOff x="3707904" y="2465207"/>
            <a:chExt cx="720080" cy="3988129"/>
          </a:xfrm>
        </p:grpSpPr>
        <p:sp>
          <p:nvSpPr>
            <p:cNvPr id="21" name="20 Flecha arriba"/>
            <p:cNvSpPr/>
            <p:nvPr/>
          </p:nvSpPr>
          <p:spPr>
            <a:xfrm>
              <a:off x="3707904" y="2465207"/>
              <a:ext cx="720080" cy="3988129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21 CuadroTexto"/>
            <p:cNvSpPr txBox="1"/>
            <p:nvPr/>
          </p:nvSpPr>
          <p:spPr>
            <a:xfrm rot="16200000">
              <a:off x="3004804" y="4166060"/>
              <a:ext cx="214834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3000" spc="300" dirty="0" smtClean="0"/>
                <a:t>QUALITY</a:t>
              </a:r>
              <a:endParaRPr lang="en-US" sz="3000" spc="300" dirty="0"/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6948264" y="2465207"/>
            <a:ext cx="2124330" cy="4132145"/>
            <a:chOff x="6948264" y="2465207"/>
            <a:chExt cx="2124330" cy="4132145"/>
          </a:xfrm>
        </p:grpSpPr>
        <p:sp>
          <p:nvSpPr>
            <p:cNvPr id="23" name="22 Cerrar llave"/>
            <p:cNvSpPr/>
            <p:nvPr/>
          </p:nvSpPr>
          <p:spPr>
            <a:xfrm>
              <a:off x="6948264" y="2465207"/>
              <a:ext cx="216024" cy="155902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34 Cerrar llave"/>
            <p:cNvSpPr/>
            <p:nvPr/>
          </p:nvSpPr>
          <p:spPr>
            <a:xfrm>
              <a:off x="6948264" y="4077073"/>
              <a:ext cx="216024" cy="144016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35 Cerrar llave"/>
            <p:cNvSpPr/>
            <p:nvPr/>
          </p:nvSpPr>
          <p:spPr>
            <a:xfrm>
              <a:off x="6948264" y="5642084"/>
              <a:ext cx="216024" cy="9552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7236296" y="2996952"/>
              <a:ext cx="1836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b="1" dirty="0" err="1" smtClean="0"/>
                <a:t>Borehole</a:t>
              </a:r>
              <a:endParaRPr lang="en-US" b="1" dirty="0"/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7236296" y="4509120"/>
              <a:ext cx="1836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b="1" dirty="0" err="1" smtClean="0"/>
                <a:t>Submarine</a:t>
              </a:r>
              <a:r>
                <a:rPr lang="es-CL" b="1" dirty="0" smtClean="0"/>
                <a:t> </a:t>
              </a:r>
              <a:r>
                <a:rPr lang="es-CL" b="1" dirty="0" err="1" smtClean="0"/>
                <a:t>Geophysics</a:t>
              </a:r>
              <a:endParaRPr lang="en-US" b="1" dirty="0"/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7236296" y="5734997"/>
              <a:ext cx="1836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b="1" dirty="0" err="1" smtClean="0"/>
                <a:t>Hotspring</a:t>
              </a:r>
              <a:r>
                <a:rPr lang="es-CL" b="1" dirty="0" smtClean="0"/>
                <a:t> </a:t>
              </a:r>
              <a:r>
                <a:rPr lang="es-CL" b="1" dirty="0" err="1" smtClean="0"/>
                <a:t>Geochemistry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82073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63</Words>
  <Application>Microsoft Macintosh PowerPoint</Application>
  <PresentationFormat>Presentación en pantalla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 t</dc:creator>
  <cp:lastModifiedBy>a t</cp:lastModifiedBy>
  <cp:revision>2</cp:revision>
  <dcterms:created xsi:type="dcterms:W3CDTF">2014-05-16T22:59:05Z</dcterms:created>
  <dcterms:modified xsi:type="dcterms:W3CDTF">2014-05-19T23:42:26Z</dcterms:modified>
</cp:coreProperties>
</file>