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  <a:endParaRPr lang="fr-FR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  <a:endParaRPr lang="fr-FR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  <a:endParaRPr lang="fr-FR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  <a:endParaRPr lang="fr-FR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  <a:endParaRPr lang="fr-FR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  <a:endParaRPr lang="fr-FR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  <a:endParaRPr lang="fr-FR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365480" y="198756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游ゴシック Light"/>
                <a:ea typeface="DejaVu Sans" panose="020B0603030804020204"/>
              </a:rPr>
              <a:t>Project fo</a:t>
            </a:r>
            <a:r>
              <a:rPr lang="fr-FR" altLang="en-US" sz="4400" b="0" strike="noStrike" spc="-1">
                <a:solidFill>
                  <a:srgbClr val="000000"/>
                </a:solidFill>
                <a:latin typeface="游ゴシック Light"/>
                <a:ea typeface="DejaVu Sans" panose="020B0603030804020204"/>
              </a:rPr>
              <a:t>r {{ client_name }}</a:t>
            </a:r>
            <a:endParaRPr lang="fr-FR" altLang="en-US" sz="4400" b="0" strike="noStrike" spc="-1">
              <a:solidFill>
                <a:srgbClr val="000000"/>
              </a:solidFill>
              <a:latin typeface="游ゴシック Light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Presentation</Application>
  <PresentationFormat/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Arial</vt:lpstr>
      <vt:lpstr>DejaVu Sans</vt:lpstr>
      <vt:lpstr>Symbol</vt:lpstr>
      <vt:lpstr>游ゴシック Light</vt:lpstr>
      <vt:lpstr>Gubbi</vt:lpstr>
      <vt:lpstr>DejaVu Sans</vt:lpstr>
      <vt:lpstr>微软雅黑</vt:lpstr>
      <vt:lpstr>Droid Sans Fallback</vt:lpstr>
      <vt:lpstr>Arial Unicode MS</vt:lpstr>
      <vt:lpstr>Standard Symbols PS [URW ]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thykof</cp:lastModifiedBy>
  <cp:revision>146</cp:revision>
  <dcterms:created xsi:type="dcterms:W3CDTF">2020-06-19T20:15:33Z</dcterms:created>
  <dcterms:modified xsi:type="dcterms:W3CDTF">2020-06-19T20:15:33Z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ワイド画面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  <property fmtid="{D5CDD505-2E9C-101B-9397-08002B2CF9AE}" pid="12" name="KSOProductBuildVer">
    <vt:lpwstr>1033-11.1.0.9522</vt:lpwstr>
  </property>
</Properties>
</file>