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</a:t>
            </a:r>
            <a:r>
              <a:rPr b="0" lang="fr-FR" sz="4400" spc="-1" strike="noStrike">
                <a:latin typeface="Arial"/>
              </a:rPr>
              <a:t>pour </a:t>
            </a:r>
            <a:r>
              <a:rPr b="0" lang="fr-FR" sz="4400" spc="-1" strike="noStrike">
                <a:latin typeface="Arial"/>
              </a:rPr>
              <a:t>éditer le </a:t>
            </a:r>
            <a:r>
              <a:rPr b="0" lang="fr-FR" sz="4400" spc="-1" strike="noStrike">
                <a:latin typeface="Arial"/>
              </a:rPr>
              <a:t>format du </a:t>
            </a:r>
            <a:r>
              <a:rPr b="0" lang="fr-FR" sz="4400" spc="-1" strike="noStrike">
                <a:latin typeface="Arial"/>
              </a:rPr>
              <a:t>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65480" y="198756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游ゴシック Light"/>
                <a:ea typeface="DejaVu Sans"/>
              </a:rPr>
              <a:t>Project for {client_name}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Application>LibreOffice/6.4.3.2$Linux_X86_64 LibreOffice_project/40$Build-2</Application>
  <Words>213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2017-06-09T09:09:50Z</dcterms:created>
  <dc:creator>村上 歴</dc:creator>
  <dc:description/>
  <dc:language>fr-FR</dc:language>
  <cp:lastModifiedBy/>
  <dcterms:modified xsi:type="dcterms:W3CDTF">2020-06-17T22:47:13Z</dcterms:modified>
  <cp:revision>144</cp:revision>
  <dc:subject/>
  <dc:title>Ppt-template test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