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61" r:id="rId9"/>
    <p:sldId id="260" r:id="rId10"/>
    <p:sldId id="263" r:id="rId11"/>
    <p:sldId id="264" r:id="rId12"/>
    <p:sldId id="268" r:id="rId13"/>
    <p:sldId id="270" r:id="rId14"/>
    <p:sldId id="271" r:id="rId15"/>
    <p:sldId id="262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B6FB49F-5E8A-484C-B561-ADC5B5B78DF6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6FB2-2F13-47DD-B27B-ADE42635CF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64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B49F-5E8A-484C-B561-ADC5B5B78DF6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6FB2-2F13-47DD-B27B-ADE42635C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83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B49F-5E8A-484C-B561-ADC5B5B78DF6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6FB2-2F13-47DD-B27B-ADE42635CF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04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B49F-5E8A-484C-B561-ADC5B5B78DF6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6FB2-2F13-47DD-B27B-ADE42635C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57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B49F-5E8A-484C-B561-ADC5B5B78DF6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6FB2-2F13-47DD-B27B-ADE42635CF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4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B49F-5E8A-484C-B561-ADC5B5B78DF6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6FB2-2F13-47DD-B27B-ADE42635C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66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B49F-5E8A-484C-B561-ADC5B5B78DF6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6FB2-2F13-47DD-B27B-ADE42635C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4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B49F-5E8A-484C-B561-ADC5B5B78DF6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6FB2-2F13-47DD-B27B-ADE42635C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B49F-5E8A-484C-B561-ADC5B5B78DF6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6FB2-2F13-47DD-B27B-ADE42635C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86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B49F-5E8A-484C-B561-ADC5B5B78DF6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6FB2-2F13-47DD-B27B-ADE42635C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8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B49F-5E8A-484C-B561-ADC5B5B78DF6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6FB2-2F13-47DD-B27B-ADE42635CF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70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B6FB49F-5E8A-484C-B561-ADC5B5B78DF6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16FB2-2F13-47DD-B27B-ADE42635CF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45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A2C68-EB69-4C9F-9F01-5EF86BCA6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Final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013FD2-25BA-4F7A-A025-B7192D4A0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组员：夏寒，李平赫，王原龙，张万林</a:t>
            </a:r>
          </a:p>
        </p:txBody>
      </p:sp>
    </p:spTree>
    <p:extLst>
      <p:ext uri="{BB962C8B-B14F-4D97-AF65-F5344CB8AC3E}">
        <p14:creationId xmlns:p14="http://schemas.microsoft.com/office/powerpoint/2010/main" val="102492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C95FF-520D-4216-ABFD-0B2C497C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modularized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4EB28-3801-4E5A-89BD-F4DA4784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模块化设计使有状态存储与无状态计算分离，便于计算模块的按需启动</a:t>
            </a:r>
            <a:endParaRPr lang="en-US" altLang="zh-CN" dirty="0"/>
          </a:p>
          <a:p>
            <a:r>
              <a:rPr lang="zh-CN" altLang="en-US" dirty="0"/>
              <a:t>不同模块之间可以使用统一接口，模块具有比较好的复用性</a:t>
            </a:r>
            <a:endParaRPr lang="en-US" altLang="zh-CN" dirty="0"/>
          </a:p>
          <a:p>
            <a:r>
              <a:rPr lang="zh-CN" altLang="en-US" dirty="0"/>
              <a:t>模块之间进行解耦，可以随时更换启停模块，更健壮，同时安全性也有保证。</a:t>
            </a:r>
          </a:p>
        </p:txBody>
      </p:sp>
    </p:spTree>
    <p:extLst>
      <p:ext uri="{BB962C8B-B14F-4D97-AF65-F5344CB8AC3E}">
        <p14:creationId xmlns:p14="http://schemas.microsoft.com/office/powerpoint/2010/main" val="360149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6815B-53DF-4C3F-B046-0C94EC16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项目结构及工作流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E0E430E-1ACC-44D1-A20C-75501CE42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74" y="1690688"/>
            <a:ext cx="7660852" cy="4498964"/>
          </a:xfrm>
        </p:spPr>
      </p:pic>
    </p:spTree>
    <p:extLst>
      <p:ext uri="{BB962C8B-B14F-4D97-AF65-F5344CB8AC3E}">
        <p14:creationId xmlns:p14="http://schemas.microsoft.com/office/powerpoint/2010/main" val="1366827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1DA5C-9E63-43F1-8139-4DEA6583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工作摘要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8ABBA-9488-4D16-A071-B00BD0169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尝试各种</a:t>
            </a:r>
            <a:r>
              <a:rPr lang="en-US" altLang="zh-CN" dirty="0" err="1"/>
              <a:t>Unikernel</a:t>
            </a:r>
            <a:r>
              <a:rPr lang="zh-CN" altLang="en-US" dirty="0"/>
              <a:t>实现，进行选择</a:t>
            </a:r>
            <a:endParaRPr lang="en-US" altLang="zh-CN" dirty="0"/>
          </a:p>
          <a:p>
            <a:r>
              <a:rPr lang="zh-CN" altLang="en-US" dirty="0"/>
              <a:t>编写模块化应用并在本机运行测试</a:t>
            </a:r>
            <a:endParaRPr lang="en-US" altLang="zh-CN" dirty="0"/>
          </a:p>
          <a:p>
            <a:r>
              <a:rPr lang="zh-CN" altLang="en-US" dirty="0"/>
              <a:t>打包</a:t>
            </a:r>
            <a:r>
              <a:rPr lang="en-US" altLang="zh-CN" dirty="0" err="1"/>
              <a:t>Unikernel</a:t>
            </a:r>
            <a:r>
              <a:rPr lang="zh-CN" altLang="en-US" dirty="0"/>
              <a:t>，在</a:t>
            </a:r>
            <a:r>
              <a:rPr lang="en-US" altLang="zh-CN" dirty="0" err="1"/>
              <a:t>Unikernel</a:t>
            </a:r>
            <a:r>
              <a:rPr lang="zh-CN" altLang="en-US" dirty="0"/>
              <a:t>之间实现网络通信</a:t>
            </a:r>
            <a:endParaRPr lang="en-US" altLang="zh-CN" dirty="0"/>
          </a:p>
          <a:p>
            <a:r>
              <a:rPr lang="zh-CN" altLang="en-US" dirty="0"/>
              <a:t>编写底层</a:t>
            </a:r>
            <a:r>
              <a:rPr lang="en-US" altLang="zh-CN" dirty="0" err="1"/>
              <a:t>Unikernel</a:t>
            </a:r>
            <a:r>
              <a:rPr lang="zh-CN" altLang="en-US" dirty="0"/>
              <a:t>管理单元</a:t>
            </a:r>
            <a:r>
              <a:rPr lang="en-US" altLang="zh-CN" dirty="0" err="1"/>
              <a:t>Uigniter</a:t>
            </a:r>
            <a:endParaRPr lang="en-US" altLang="zh-CN" dirty="0"/>
          </a:p>
          <a:p>
            <a:r>
              <a:rPr lang="zh-CN" altLang="en-US" dirty="0"/>
              <a:t>加入</a:t>
            </a:r>
            <a:r>
              <a:rPr lang="en-US" altLang="zh-CN" dirty="0"/>
              <a:t>auto scaling</a:t>
            </a:r>
            <a:r>
              <a:rPr lang="zh-CN" altLang="en-US" dirty="0"/>
              <a:t>特性</a:t>
            </a:r>
            <a:endParaRPr lang="en-US" altLang="zh-CN" dirty="0"/>
          </a:p>
          <a:p>
            <a:r>
              <a:rPr lang="zh-CN" altLang="en-US" dirty="0"/>
              <a:t>进行性能测试</a:t>
            </a:r>
          </a:p>
        </p:txBody>
      </p:sp>
    </p:spTree>
    <p:extLst>
      <p:ext uri="{BB962C8B-B14F-4D97-AF65-F5344CB8AC3E}">
        <p14:creationId xmlns:p14="http://schemas.microsoft.com/office/powerpoint/2010/main" val="299334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70D44-8300-48E2-944F-4D8C702A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模块化应用测试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FBFF008-DD59-4EBD-9B11-14AD8AB2D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125" y="1941921"/>
            <a:ext cx="6121749" cy="191988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A0B7F8-217E-45F2-BCAB-5ACE6754A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01" y="4182292"/>
            <a:ext cx="9916998" cy="223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2EB1E-FA47-4665-BC9A-798377F2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Unikernel</a:t>
            </a:r>
            <a:r>
              <a:rPr lang="zh-CN" altLang="en-US" dirty="0"/>
              <a:t>打包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F5CBBD-DB39-4F8C-8868-BE4D12871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548" y="1690688"/>
            <a:ext cx="6770903" cy="4068002"/>
          </a:xfrm>
        </p:spPr>
      </p:pic>
    </p:spTree>
    <p:extLst>
      <p:ext uri="{BB962C8B-B14F-4D97-AF65-F5344CB8AC3E}">
        <p14:creationId xmlns:p14="http://schemas.microsoft.com/office/powerpoint/2010/main" val="248991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0A981-A416-47B3-B5BB-AD3C653B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6CB02-CF4C-469F-B464-15DFCDCAA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5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510E1-66B1-4AE1-91A7-5E4C27F5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2B7F9-3787-4AE9-B5A8-358E9932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由于时间原因，实践上过于简单</a:t>
            </a:r>
            <a:endParaRPr lang="en-US" altLang="zh-CN" dirty="0"/>
          </a:p>
          <a:p>
            <a:r>
              <a:rPr lang="zh-CN" altLang="en-US" dirty="0"/>
              <a:t>性能测试不够完全，没有根据例子作进一步的仿真性测试</a:t>
            </a:r>
            <a:endParaRPr lang="en-US" altLang="zh-CN" dirty="0"/>
          </a:p>
          <a:p>
            <a:r>
              <a:rPr lang="zh-CN" altLang="en-US" dirty="0"/>
              <a:t>结构设计上稍有不足</a:t>
            </a:r>
          </a:p>
        </p:txBody>
      </p:sp>
    </p:spTree>
    <p:extLst>
      <p:ext uri="{BB962C8B-B14F-4D97-AF65-F5344CB8AC3E}">
        <p14:creationId xmlns:p14="http://schemas.microsoft.com/office/powerpoint/2010/main" val="155708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C569F-1B3C-4945-9D9E-34300999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919BC-2F5C-4337-9F10-824FF3F7D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智能物联网如智能家居，智能城市</a:t>
            </a:r>
            <a:endParaRPr lang="en-US" altLang="zh-CN" dirty="0"/>
          </a:p>
          <a:p>
            <a:r>
              <a:rPr lang="zh-CN" altLang="en-US" dirty="0"/>
              <a:t>云服务提供如</a:t>
            </a:r>
            <a:r>
              <a:rPr lang="en-US" altLang="zh-CN" dirty="0"/>
              <a:t>serverless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148184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8FE09-AFB6-4FE0-9B0B-357A4EF1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2D1E7-C34A-4BF9-9325-1845F9E1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</a:p>
          <a:p>
            <a:r>
              <a:rPr lang="en-US" altLang="zh-CN" dirty="0"/>
              <a:t>Why</a:t>
            </a:r>
          </a:p>
          <a:p>
            <a:r>
              <a:rPr lang="en-US" altLang="zh-CN" dirty="0"/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249026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0408E-D866-4FEF-AD16-035ABD26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Unikernel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6D41AF-C3D3-4D8F-ABED-87C0D8738C32}"/>
              </a:ext>
            </a:extLst>
          </p:cNvPr>
          <p:cNvSpPr txBox="1"/>
          <p:nvPr/>
        </p:nvSpPr>
        <p:spPr>
          <a:xfrm>
            <a:off x="838200" y="1690688"/>
            <a:ext cx="3780150" cy="178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轻量级</a:t>
            </a: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安全性、隔离性</a:t>
            </a: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快速</a:t>
            </a:r>
            <a:r>
              <a:rPr lang="en-US" altLang="zh-CN" sz="2800" dirty="0"/>
              <a:t>——</a:t>
            </a:r>
            <a:r>
              <a:rPr lang="zh-CN" altLang="en-US" sz="2800" dirty="0"/>
              <a:t>启动，运行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2A04FD-397F-410D-8536-B6C6C482E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80" y="3224546"/>
            <a:ext cx="7958040" cy="326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6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多种运行环境支持</a:t>
            </a:r>
          </a:p>
          <a:p>
            <a:pPr lvl="1"/>
            <a:r>
              <a:rPr lang="zh-CN" altLang="en-US" dirty="0"/>
              <a:t>可不加修改运行大部分单进程</a:t>
            </a:r>
            <a:r>
              <a:rPr lang="en-US" altLang="zh-CN" dirty="0"/>
              <a:t>POSIX</a:t>
            </a:r>
            <a:r>
              <a:rPr lang="zh-CN" altLang="en-US" dirty="0"/>
              <a:t>程序</a:t>
            </a:r>
          </a:p>
          <a:p>
            <a:endParaRPr lang="zh-CN" altLang="en-US" dirty="0"/>
          </a:p>
          <a:p>
            <a:r>
              <a:rPr lang="zh-CN" altLang="en-US" dirty="0"/>
              <a:t>专为虚拟化环境设计</a:t>
            </a:r>
          </a:p>
          <a:p>
            <a:pPr lvl="1"/>
            <a:r>
              <a:rPr lang="zh-CN" altLang="en-US" dirty="0"/>
              <a:t>无</a:t>
            </a:r>
            <a:r>
              <a:rPr lang="en-US" altLang="zh-CN" dirty="0"/>
              <a:t>spinlock</a:t>
            </a:r>
          </a:p>
          <a:p>
            <a:pPr lvl="1"/>
            <a:r>
              <a:rPr lang="zh-CN" altLang="en-US" dirty="0"/>
              <a:t>简单的</a:t>
            </a:r>
            <a:r>
              <a:rPr lang="en-US" altLang="zh-CN" dirty="0"/>
              <a:t>I/O</a:t>
            </a:r>
            <a:r>
              <a:rPr lang="zh-CN" altLang="en-US" dirty="0"/>
              <a:t>驱动</a:t>
            </a:r>
          </a:p>
        </p:txBody>
      </p:sp>
      <p:pic>
        <p:nvPicPr>
          <p:cNvPr id="4" name="图片 3" descr="osv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500380"/>
            <a:ext cx="1879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基于</a:t>
            </a:r>
            <a:r>
              <a:rPr lang="en-US" altLang="zh-CN" dirty="0"/>
              <a:t>KVM</a:t>
            </a:r>
            <a:r>
              <a:rPr lang="zh-CN" altLang="en-US" dirty="0"/>
              <a:t>的轻量</a:t>
            </a:r>
            <a:r>
              <a:rPr lang="en-US" altLang="zh-CN" dirty="0"/>
              <a:t>VMM</a:t>
            </a:r>
          </a:p>
          <a:p>
            <a:endParaRPr lang="en-US" altLang="zh-CN" dirty="0"/>
          </a:p>
          <a:p>
            <a:r>
              <a:rPr lang="zh-CN" altLang="en-US" dirty="0"/>
              <a:t>仅实现一个精简的</a:t>
            </a:r>
            <a:r>
              <a:rPr lang="en-US" altLang="zh-CN" dirty="0"/>
              <a:t>I/O</a:t>
            </a:r>
            <a:r>
              <a:rPr lang="zh-CN" altLang="en-US" dirty="0"/>
              <a:t>设备子集</a:t>
            </a:r>
          </a:p>
          <a:p>
            <a:pPr lvl="1"/>
            <a:r>
              <a:rPr lang="en-US" altLang="zh-CN" dirty="0"/>
              <a:t>(VirtIO/block,VirtIO/net...)</a:t>
            </a:r>
            <a:endParaRPr lang="zh-CN" altLang="en-US" dirty="0"/>
          </a:p>
        </p:txBody>
      </p:sp>
      <p:pic>
        <p:nvPicPr>
          <p:cNvPr id="4" name="图片 3" descr="firecracker_threat_con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985" y="1436370"/>
            <a:ext cx="5715635" cy="4458970"/>
          </a:xfrm>
          <a:prstGeom prst="rect">
            <a:avLst/>
          </a:prstGeom>
        </p:spPr>
      </p:pic>
      <p:pic>
        <p:nvPicPr>
          <p:cNvPr id="6" name="图片 5" descr="firecracker-13@3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" y="611505"/>
            <a:ext cx="3768090" cy="91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6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uigniter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用于管理</a:t>
            </a:r>
            <a:r>
              <a:rPr lang="en-US" altLang="zh-CN" dirty="0"/>
              <a:t>Firecracker</a:t>
            </a:r>
            <a:r>
              <a:rPr lang="zh-CN" altLang="en-US" dirty="0"/>
              <a:t>集群，</a:t>
            </a:r>
            <a:r>
              <a:rPr lang="en-US" altLang="zh-CN" dirty="0"/>
              <a:t>Golang</a:t>
            </a:r>
            <a:r>
              <a:rPr lang="zh-CN" altLang="en-US" dirty="0"/>
              <a:t>编写</a:t>
            </a:r>
          </a:p>
        </p:txBody>
      </p:sp>
      <p:pic>
        <p:nvPicPr>
          <p:cNvPr id="5" name="图片 4" descr="uigni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95" y="2626995"/>
            <a:ext cx="7747000" cy="368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uigniter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  <a:p>
            <a:pPr lvl="1"/>
            <a:r>
              <a:rPr lang="en-US" dirty="0"/>
              <a:t>POST /vm/run</a:t>
            </a:r>
          </a:p>
          <a:p>
            <a:pPr lvl="1"/>
            <a:r>
              <a:rPr lang="en-US" dirty="0"/>
              <a:t>POST /vm/{id}/start</a:t>
            </a:r>
          </a:p>
          <a:p>
            <a:pPr lvl="1"/>
            <a:r>
              <a:rPr lang="en-US" dirty="0"/>
              <a:t>POST /vm/{id}/stop</a:t>
            </a:r>
          </a:p>
        </p:txBody>
      </p:sp>
    </p:spTree>
    <p:extLst>
      <p:ext uri="{BB962C8B-B14F-4D97-AF65-F5344CB8AC3E}">
        <p14:creationId xmlns:p14="http://schemas.microsoft.com/office/powerpoint/2010/main" val="302312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42935-9D99-43F1-997E-0C9BDC10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——</a:t>
            </a:r>
            <a:r>
              <a:rPr lang="zh-CN" altLang="en-US" dirty="0"/>
              <a:t>工业控制系统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918A88-B248-4D75-AD2C-8F83E1565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359" y="1517715"/>
            <a:ext cx="4137282" cy="47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0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F098A-E405-4B47-94D8-2F46C516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err="1"/>
              <a:t>Unikernel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48ED2-A293-49CC-A306-BE566C54E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轻量级带来的高并发性</a:t>
            </a:r>
            <a:endParaRPr lang="en-US" altLang="zh-CN" dirty="0"/>
          </a:p>
          <a:p>
            <a:r>
              <a:rPr lang="zh-CN" altLang="en-US" dirty="0"/>
              <a:t>低延迟使事件驱动，按需启动成为可能，优化的网络栈，快速的启动速度可以满足实时性需求比较高的应用场景。</a:t>
            </a:r>
            <a:endParaRPr lang="en-US" altLang="zh-CN" dirty="0"/>
          </a:p>
          <a:p>
            <a:r>
              <a:rPr lang="zh-CN" altLang="en-US" dirty="0"/>
              <a:t>虚拟机的隔离性带来的安全性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相比于</a:t>
            </a:r>
            <a:r>
              <a:rPr lang="en-US" altLang="zh-CN" dirty="0" err="1"/>
              <a:t>HostOS</a:t>
            </a:r>
            <a:r>
              <a:rPr lang="zh-CN" altLang="en-US" dirty="0"/>
              <a:t>环境更安全，相比于</a:t>
            </a:r>
            <a:r>
              <a:rPr lang="en-US" altLang="zh-CN" dirty="0"/>
              <a:t>VM</a:t>
            </a:r>
            <a:r>
              <a:rPr lang="zh-CN" altLang="en-US" dirty="0"/>
              <a:t>更高效轻量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67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527</TotalTime>
  <Words>323</Words>
  <Application>Microsoft Office PowerPoint</Application>
  <PresentationFormat>宽屏</PresentationFormat>
  <Paragraphs>58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Tw Cen MT</vt:lpstr>
      <vt:lpstr>Tw Cen MT Condensed</vt:lpstr>
      <vt:lpstr>Wingdings 3</vt:lpstr>
      <vt:lpstr>积分</vt:lpstr>
      <vt:lpstr>Final Report</vt:lpstr>
      <vt:lpstr>contents</vt:lpstr>
      <vt:lpstr>Unikernel</vt:lpstr>
      <vt:lpstr>PowerPoint 演示文稿</vt:lpstr>
      <vt:lpstr>PowerPoint 演示文稿</vt:lpstr>
      <vt:lpstr>uigniter</vt:lpstr>
      <vt:lpstr>uigniter</vt:lpstr>
      <vt:lpstr>例子——工业控制系统</vt:lpstr>
      <vt:lpstr>Why Unikernel</vt:lpstr>
      <vt:lpstr>Why modularized</vt:lpstr>
      <vt:lpstr>项目结构及工作流</vt:lpstr>
      <vt:lpstr>工作摘要</vt:lpstr>
      <vt:lpstr>模块化应用测试</vt:lpstr>
      <vt:lpstr>Unikernel打包</vt:lpstr>
      <vt:lpstr>性能测试</vt:lpstr>
      <vt:lpstr>不足</vt:lpstr>
      <vt:lpstr>未来展望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Unikernel</dc:title>
  <dc:creator>原龙 王</dc:creator>
  <cp:lastModifiedBy>原龙 王</cp:lastModifiedBy>
  <cp:revision>53</cp:revision>
  <dcterms:created xsi:type="dcterms:W3CDTF">2020-07-13T15:36:24Z</dcterms:created>
  <dcterms:modified xsi:type="dcterms:W3CDTF">2020-07-15T01:53:50Z</dcterms:modified>
</cp:coreProperties>
</file>