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3029682-356F-482B-903C-68B9ED2C4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409954" y="-448055"/>
            <a:ext cx="20467364" cy="8882892"/>
          </a:xfrm>
        </p:spPr>
      </p:pic>
    </p:spTree>
    <p:extLst>
      <p:ext uri="{BB962C8B-B14F-4D97-AF65-F5344CB8AC3E}">
        <p14:creationId xmlns:p14="http://schemas.microsoft.com/office/powerpoint/2010/main" val="38479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5A3603-1BD8-43BF-A17E-B0D7007C98DC}"/>
              </a:ext>
            </a:extLst>
          </p:cNvPr>
          <p:cNvSpPr/>
          <p:nvPr/>
        </p:nvSpPr>
        <p:spPr>
          <a:xfrm>
            <a:off x="2228295" y="818964"/>
            <a:ext cx="6471821" cy="43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F81867-FD66-44B5-B02B-B9EEF5BDFE3C}"/>
              </a:ext>
            </a:extLst>
          </p:cNvPr>
          <p:cNvCxnSpPr/>
          <p:nvPr/>
        </p:nvCxnSpPr>
        <p:spPr>
          <a:xfrm>
            <a:off x="2228295" y="2423604"/>
            <a:ext cx="6471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5F5D078-1EE5-420B-96EC-41DC216D6B4F}"/>
              </a:ext>
            </a:extLst>
          </p:cNvPr>
          <p:cNvCxnSpPr/>
          <p:nvPr/>
        </p:nvCxnSpPr>
        <p:spPr>
          <a:xfrm>
            <a:off x="5255581" y="818964"/>
            <a:ext cx="0" cy="4374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53D6979-2159-4B19-BDC3-EDF6A94C7330}"/>
              </a:ext>
            </a:extLst>
          </p:cNvPr>
          <p:cNvSpPr/>
          <p:nvPr/>
        </p:nvSpPr>
        <p:spPr>
          <a:xfrm>
            <a:off x="9252854" y="2194978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DA0FED-8060-455A-942B-3FFD4E97B7ED}"/>
              </a:ext>
            </a:extLst>
          </p:cNvPr>
          <p:cNvSpPr/>
          <p:nvPr/>
        </p:nvSpPr>
        <p:spPr>
          <a:xfrm>
            <a:off x="2228296" y="1056447"/>
            <a:ext cx="33380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unikernel1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7E6CC7-72A2-46B0-92EB-84CFF21F1973}"/>
              </a:ext>
            </a:extLst>
          </p:cNvPr>
          <p:cNvSpPr/>
          <p:nvPr/>
        </p:nvSpPr>
        <p:spPr>
          <a:xfrm>
            <a:off x="5255581" y="1154098"/>
            <a:ext cx="35066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unikernel2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424C54-D6A8-4252-A802-D8B05E2A6458}"/>
              </a:ext>
            </a:extLst>
          </p:cNvPr>
          <p:cNvSpPr/>
          <p:nvPr/>
        </p:nvSpPr>
        <p:spPr>
          <a:xfrm>
            <a:off x="2228293" y="2967335"/>
            <a:ext cx="31426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nikernel3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F223E-B83E-4ACB-928A-63A7CA97CF39}"/>
              </a:ext>
            </a:extLst>
          </p:cNvPr>
          <p:cNvSpPr/>
          <p:nvPr/>
        </p:nvSpPr>
        <p:spPr>
          <a:xfrm>
            <a:off x="5184560" y="2967335"/>
            <a:ext cx="3808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unikernel4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6284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131</TotalTime>
  <Words>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Tw Cen MT</vt:lpstr>
      <vt:lpstr>电路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寒 夏</dc:creator>
  <cp:lastModifiedBy>寒 夏</cp:lastModifiedBy>
  <cp:revision>7</cp:revision>
  <dcterms:created xsi:type="dcterms:W3CDTF">2020-04-12T14:09:53Z</dcterms:created>
  <dcterms:modified xsi:type="dcterms:W3CDTF">2020-04-12T16:47:41Z</dcterms:modified>
</cp:coreProperties>
</file>