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3495"/>
  </p:normalViewPr>
  <p:slideViewPr>
    <p:cSldViewPr snapToGrid="0" snapToObjects="1">
      <p:cViewPr varScale="1">
        <p:scale>
          <a:sx n="136" d="100"/>
          <a:sy n="136" d="100"/>
        </p:scale>
        <p:origin x="7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2508928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Analytics</a:t>
            </a:r>
            <a:r>
              <a:rPr dirty="0"/>
              <a:t>- </a:t>
            </a:r>
            <a:r>
              <a:rPr lang="en-US" dirty="0"/>
              <a:t>Mouli Sankar</a:t>
            </a:r>
            <a:r>
              <a:rPr dirty="0"/>
              <a:t>, </a:t>
            </a:r>
            <a:r>
              <a:rPr lang="en-US" dirty="0"/>
              <a:t>Kamali </a:t>
            </a:r>
            <a:r>
              <a:rPr lang="en-US" dirty="0" err="1"/>
              <a:t>Sekar</a:t>
            </a:r>
            <a:r>
              <a:rPr dirty="0"/>
              <a:t>,</a:t>
            </a:r>
            <a:r>
              <a:rPr lang="en-US" dirty="0"/>
              <a:t> John Milton</a:t>
            </a:r>
            <a:r>
              <a:rPr dirty="0"/>
              <a:t> 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8426751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GB" dirty="0"/>
              <a:t> – discovering relationships between data &amp; features 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GB" dirty="0"/>
              <a:t> – data transformations &amp; modelling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r>
              <a:rPr lang="en-GB" dirty="0"/>
              <a:t> – reporting of key findings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These are the features used for recommendation to the new customers: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Age distributions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purchases in 3 years / percentages purchases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Job industry category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Wealth segments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cars owned in each states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Customers’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percentage of &lt;25 is similar to the original customer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fewer customers in the age group 25-44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Most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much more customers in the age group &gt;=65.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AFD566-02D0-E442-9D07-D0AA3535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644528"/>
            <a:ext cx="3822705" cy="254847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2785966"/>
            <a:ext cx="3822705" cy="2548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purchases within the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In the new customers groups, there are slightly more female (50.6%/ 25,212 bikes) compared to male (47.7%/ 23,765 bikes) buyers.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distribution the two group very similar, so depending on the marketing strategy, you could either try to attract more male buyers or focus on female retention rates.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EE65892-AE8F-094C-BCA6-BE2D31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2164724"/>
            <a:ext cx="2245911" cy="224591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ADA66735-0A0F-4943-89C0-F64DBF8F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64" y="2164724"/>
            <a:ext cx="2245911" cy="22459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industry profile of the new customers are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original group are: Financial services, Manufacturing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new group are: Manufacturing, Financial services and Health (respectively).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1BC521-C0D6-3B4D-ACCD-1441B2DDA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8731"/>
            <a:ext cx="4699748" cy="23498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D25FC11-8776-BD40-AB65-7D8EACC3D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4238"/>
            <a:ext cx="4699748" cy="2349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89468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Across all ages, the number of ‘Mass’ customers makes up the largest group, safe for ages.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relatively lower proportion of ‘Mass’ customers compared with ‘High Net’ and ‘Affluent’ customers in the new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 should focus on focus more on the two aforementioned groups.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F9F99F-E02F-2746-A1B3-4E2C45EE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852148"/>
            <a:ext cx="2826124" cy="20934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A499D8-251C-E143-B4BC-AFF30F56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2977196"/>
            <a:ext cx="2826124" cy="2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63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Numbers of cars owned in each state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QLD has the least number of owned cars, so we could target this state.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DCEFD82-912D-DC45-8391-A5B9F855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87" y="595248"/>
            <a:ext cx="3836238" cy="25574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95E46E-2006-C343-8022-9B987B69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16" y="2725271"/>
            <a:ext cx="3836238" cy="25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56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735</Words>
  <Application>Microsoft Office PowerPoint</Application>
  <PresentationFormat>On-screen Show (16:9)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Mouli Sankar</cp:lastModifiedBy>
  <cp:revision>20</cp:revision>
  <dcterms:modified xsi:type="dcterms:W3CDTF">2022-12-25T05:17:56Z</dcterms:modified>
</cp:coreProperties>
</file>