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6" r:id="rId5"/>
    <p:sldId id="26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9" d="100"/>
          <a:sy n="79" d="100"/>
        </p:scale>
        <p:origin x="773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04.09.2023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21" y="0"/>
            <a:ext cx="5919914" cy="2613808"/>
          </a:xfrm>
        </p:spPr>
        <p:txBody>
          <a:bodyPr/>
          <a:lstStyle/>
          <a:p>
            <a:r>
              <a:rPr lang="en-US" dirty="0"/>
              <a:t>Data Science &amp; Business Analytics Intern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421" y="3408301"/>
            <a:ext cx="4367531" cy="5789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Spark Foundation -  GRIP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2538" y="5908171"/>
            <a:ext cx="7661165" cy="949829"/>
          </a:xfrm>
        </p:spPr>
        <p:txBody>
          <a:bodyPr/>
          <a:lstStyle/>
          <a:p>
            <a:r>
              <a:rPr lang="en-US" dirty="0"/>
              <a:t>Task #1</a:t>
            </a:r>
          </a:p>
          <a:p>
            <a:r>
              <a:rPr lang="en-US" dirty="0"/>
              <a:t>Prediction using Supervised Machine Learning</a:t>
            </a:r>
            <a:endParaRPr lang="ru-RU" dirty="0"/>
          </a:p>
        </p:txBody>
      </p:sp>
      <p:pic>
        <p:nvPicPr>
          <p:cNvPr id="12" name="Picture Placeholder 11" descr="Numbers on a digital display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7447" r="7447"/>
          <a:stretch/>
        </p:blipFill>
        <p:spPr>
          <a:xfrm>
            <a:off x="4614953" y="0"/>
            <a:ext cx="7585924" cy="5949573"/>
          </a:xfr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83D95E-6405-621D-890A-D64FBDD9E6DF}"/>
              </a:ext>
            </a:extLst>
          </p:cNvPr>
          <p:cNvSpPr txBox="1">
            <a:spLocks/>
          </p:cNvSpPr>
          <p:nvPr/>
        </p:nvSpPr>
        <p:spPr>
          <a:xfrm>
            <a:off x="1726725" y="4316725"/>
            <a:ext cx="1408925" cy="949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By,</a:t>
            </a:r>
          </a:p>
          <a:p>
            <a:pPr algn="ctr"/>
            <a:r>
              <a:rPr lang="en-US" dirty="0"/>
              <a:t>Mouli S</a:t>
            </a:r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Contact Mouli S,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20" y="4633361"/>
            <a:ext cx="4420769" cy="365125"/>
          </a:xfrm>
        </p:spPr>
        <p:txBody>
          <a:bodyPr/>
          <a:lstStyle/>
          <a:p>
            <a:r>
              <a:rPr lang="en-US" dirty="0"/>
              <a:t>LinkedIn: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420" y="4892976"/>
            <a:ext cx="5177546" cy="365125"/>
          </a:xfrm>
        </p:spPr>
        <p:txBody>
          <a:bodyPr/>
          <a:lstStyle/>
          <a:p>
            <a:r>
              <a:rPr lang="en-US" sz="2400" dirty="0"/>
              <a:t>www.linkedin.com/in/idevmou</a:t>
            </a:r>
            <a:endParaRPr lang="ru-RU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GitHub: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4420" y="5593914"/>
            <a:ext cx="5041359" cy="365125"/>
          </a:xfrm>
        </p:spPr>
        <p:txBody>
          <a:bodyPr/>
          <a:lstStyle/>
          <a:p>
            <a:r>
              <a:rPr lang="en-US" sz="2400" dirty="0"/>
              <a:t>https://www.github.io/idevmou</a:t>
            </a:r>
            <a:endParaRPr lang="ru-RU" sz="2400" dirty="0"/>
          </a:p>
        </p:txBody>
      </p:sp>
      <p:pic>
        <p:nvPicPr>
          <p:cNvPr id="16" name="Picture Placeholder 15" descr="3D box skeletons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1012" r="11012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purl.org/dc/terms/"/>
    <ds:schemaRef ds:uri="6dc4bcd6-49db-4c07-9060-8acfc67cef9f"/>
    <ds:schemaRef ds:uri="fb0879af-3eba-417a-a55a-ffe6dcd6ca77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16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Data Science &amp; Business Analytics Intern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Business Analytics Intern</dc:title>
  <dc:creator>Mouli Sankar</dc:creator>
  <cp:lastModifiedBy>Mouli Sankar</cp:lastModifiedBy>
  <cp:revision>1</cp:revision>
  <dcterms:created xsi:type="dcterms:W3CDTF">2023-09-04T07:14:05Z</dcterms:created>
  <dcterms:modified xsi:type="dcterms:W3CDTF">2023-09-04T07:30:15Z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