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29edf15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29edf15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29edf15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29edf15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29edf15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29edf15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29edf15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29edf15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29edf15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29edf15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29edf15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29edf15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29edf15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29edf15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29edf15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29edf15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29edf15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29edf15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29edf15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29edf15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29edf1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29edf1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29edf15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29edf15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29edf15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29edf15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29edf15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29edf15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29edf15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29edf15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29edf15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29edf15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29edf15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29edf15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29edf1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29edf1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29edf15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29edf15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29edf15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29edf15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8bc10f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8bc10f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29edf1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29edf1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29edf15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29edf1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ECS 50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Breakpoints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Breakpoints are points you want your program to pause at when reached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Generally placed in areas you think things are going wrong 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Inside the IDE click to the left of the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some it is possible you may need to right click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gdb the command 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 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location can be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name of a function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Line number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Sets a breakpoint at the specified line in the current file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Filename:line number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Sets a breakpoint at the specified line in the specified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ddd use either the gdb command or right click on the line and select add breakpoint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setting breakpoints in gdb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 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 print_array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 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 input_validation.c:20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 some_file.c:17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Breakpoints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you may want to only stop on a line when certain conditions are met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 you know that your error is in a for loop but that error only triggers after the 500th iteration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Inside the IDE or ddd right click the breakpoint and either select add condition or fill in the condition field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condition can be anything that </a:t>
            </a:r>
            <a:r>
              <a:rPr lang="en"/>
              <a:t>evaluates</a:t>
            </a:r>
            <a:r>
              <a:rPr lang="en"/>
              <a:t> to true or false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breakpoint will only be stopped at if the condition is true when it is reached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gdb: b location if condition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Breakpoints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IDE: click the breakpoint again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ddd: right click breakpoint and select delete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gdb: d breakpoint_id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get the id’s for all the breakpoints in your program by doing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info break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delete all the breakpoints by just doing 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Disabling/Enabling Breakpoints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Disabling a breakpoint allows you to turn off a breakpoint without deleting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IDE/DDD: Right click the breakpoint and select enable/disable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enable breakpoint_id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disable breakpoint_id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Inspecting Program State - IDE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local variables and member variables will be displayed </a:t>
            </a:r>
            <a:r>
              <a:rPr lang="en"/>
              <a:t>automatically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want to display something specific click the glasses button and then type the expression you want to be displayed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example if you had an array called ar and you wanted to see ar[i] just type ar[i]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Inspecting Program State - gdb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 expression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Show the value of expression only once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Expression can be any valid C expression: variable, arithmetic, member variable etc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expression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Show the value of expression every time execution of the program pauses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 locals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Show all local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 args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Show all arguments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 variables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Show all static and global variables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Inspecting Program State - ddd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ddd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Again any of the gdb commands will work here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also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Hover over a variable to get its value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Right click a variable and select print or display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graph display expression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Similar to expression but it displays it in a different part of the screen that I find easier to see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Inspecting Program State - Arrays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you may want to display the entire contents of an array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can be done for single dimensional arrays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multi-dimensional arrays you can’t directly but once you get down to a single pointer you can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example with a 2D array you have to execute a command to display each row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gdb/ddd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p/display your_array[start]@num_elements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will print/display num_elements beginning at start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lldb (this is what most Macs use in Clion)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to use casting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 ((</a:t>
            </a:r>
            <a:r>
              <a:rPr lang="en"/>
              <a:t>type(*)[num_elements]</a:t>
            </a:r>
            <a:r>
              <a:rPr lang="en"/>
              <a:t>)your_array)[start]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 is the type of the elements that your array points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 if you had an int* named ar and you wanted to see the first 10 elements do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((int(*)[10])ar[0]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Inspecting Program State - Arrays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You’ll have to access the underlying debugger either gdb or lldb and use the command from the previous slide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need debugging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When we write a program we believe that we are writing the correct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run the program we find that it does not perform correctly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leaves us with a contradiction between our expectations and what is happening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contradictions can be extremely hard to find but just inspecting your code because we believe what we wrote is correct.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we didn’t believe this we wouldn’t have written it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Because</a:t>
            </a:r>
            <a:r>
              <a:rPr lang="en"/>
              <a:t> of this we need something or someone to demonstrate where our </a:t>
            </a:r>
            <a:r>
              <a:rPr lang="en"/>
              <a:t>expectations</a:t>
            </a:r>
            <a:r>
              <a:rPr lang="en"/>
              <a:t> deviate from reality 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Program Execution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reaching a breakpoint you are going to need to keep moving and there are a couple of different ways of doing that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over: execute the current line of code and pause at the next but do NOT go inside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into: same as step over but does go inside function calls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out: execute the remainder of the function and pause immediately after the function call has completed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Resume: Continue execution until the next breakpoint is reached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Program Execution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gdb/ddd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/>
              <a:t>: same as step over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s: same as step into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fin: same as step out of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c: same as resume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debugging tips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are getting segfaults in your program the debugger can often pick out the exact line where the segfault is </a:t>
            </a:r>
            <a:r>
              <a:rPr lang="en"/>
              <a:t>occurring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 run your program through the debugger with no breakpoints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 breakpoints where you think things are going wrong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Make no assumptions about your code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Remember we think our code is correct but know that it is wrong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means we have to carefully watch every single variable to see if/when it goes wrong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debugging strategy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aren’t sure where your error is you can follow this strategy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Set a breakpoint at the midpoint of execution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Note that the midpoint of execution is very unlikely to be physically halfway down the page your code is written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Inspect the state of your program.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something is wrong it must be in the first half of your program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Put a breakpoint halfway between the beginning of your program and this breakpoint and repeat step 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all is good it must be in the second half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Put a breakpoint halfway between this breakpoint and the end of the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Repeat step B until you narrow down where you bug is at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and Office Hours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Neither myself nor the TAs will help you fix or find problems in your code unless you have used a debugger to thoroughly search for the problem yourself first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debugger is a pivotal tool in your programming arsenal and you need to get practice using it as other people won’t always be around to help you find your bugs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need help using your debugger we are happy to show you how but then we’ll leave you to look for your bugs before we help you with 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debugging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to add print statements everywhere in your code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need to remove them after your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need to worry about those print statements containing errors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Yes, when I was a student I wrote print statements to help me debug and it actually added more errors into my 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Debuggers in IDEs automatically print out all local variables so you often don’t even have to type anything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debugger can often pinpoint the exact line of code a segfault occurs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 line isn’t always the problem line but it does narrow down the search quite a bit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Debuggers do have a learning curve but taking the time to learn how to use one will save you hours upon hours of your life vs print debugging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Debugging?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Debugging is the art of locating where your program’s behavior deviates from your expectations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most certainly an art as there is no fixed process that will lead you directly to your errors but there are techniques that can help speed up the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Debugging involves watching the state of your program as it runs to see where it stops behaving as expected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Once you’ve located this spot you may have found one of your bugs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It’s only may as the error may have come before this point in the code but you only noticed it here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example you may notice an error appears in your function not because the code there is wrong but because the parameters passed to it are bad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Access to a debugger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Separate, standalone programs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gdb for terminal only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ddd for a graphical interface into gdb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Debuggers can either be found as part of an IDE package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Clion, Netbeans, Eclipse,etc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 a nice interface into some standalone debuggers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Quite often this debugger is gdb or a similar program so the commands ahead for gdb will also work here as well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debugger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Inside the IDE press the debug button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Clion on Mac output from printf/cout statements won’t be displayed unless there is a newline at the 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gdb/ddd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compiling make sure that you compile your program with the -g option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causes the compiler to save debugging information so that you can run the debugger on the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gdb/ddd name_of_program _to_run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gdb hello.out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ddd hello.out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running gdb I recommend using the --tui option as it can makes it easier to see what is going on in your program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gdb --tui hello.out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Program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After clicking the debug button your program should be running already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gdb/ddd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 command line arguments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r 1 2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want to run with the last set of command line arguments just do 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have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debugging process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breakpoints at areas where you believe errors might be occurring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Inspect the state of your program to see if it lines up with what you believe should be happening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Continue the execution of the program while watching the state of the program for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Recompile your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on ddd also select source -&gt; Update 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Keep repeating until there are no more errors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Breakpoints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Breakpoints are points you want your program to pause at when reached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Generally placed in areas you think things are going wrong 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Inside the IDE click to the left of the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some it is possible you may need to right click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gdb the command 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 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location can be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name of a function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Line number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Sets a breakpoint at the specified line in the current file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Filename:line number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Sets a breakpoint at the specified line in the specified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ddd use either the gdb command or right click on the line and select add breakpoint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