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fe7c11f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fe7c11f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fe7c11f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fe7c11f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fe7c11f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fe7c11f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fe7c11f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fe7c11f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fe7c11f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fe7c11f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fec268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fec268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fec268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fec268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fe7c11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fe7c11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fe7c1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fe7c1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fe7c11f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fe7c11f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fe7c11f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fe7c11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fe7c11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fe7c11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fe7c11f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fe7c11f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Common mistake - Using string functions on nonstrings</a:t>
            </a:r>
            <a:endParaRPr sz="2400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String functions only work on strings</a:t>
            </a:r>
            <a:endParaRPr/>
          </a:p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ar[] = {1, 2, 3};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 len = strlen(ar); // error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and functions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accept an array as a parameter to your function its signature is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type name[]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Size doesn’t </a:t>
            </a:r>
            <a:r>
              <a:rPr lang="en"/>
              <a:t>have</a:t>
            </a:r>
            <a:r>
              <a:rPr lang="en"/>
              <a:t> to be given inside [] and shouldn’t be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Since the compiler doesn’t know the size of the array you’ll have to pass it in as another </a:t>
            </a:r>
            <a:r>
              <a:rPr lang="en"/>
              <a:t>argument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Unlike other types when you pass an array to a function you don’t get a copy but the array itself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Right now we can’t return arrays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But again you can modify the one you are given</a:t>
            </a:r>
            <a:endParaRPr/>
          </a:p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setFirstLet(char str[], char val){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str[0] = val;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 name[] = “bob”;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setFirstLet(name, ‘c’);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printf(“%s”, name);// cob is displayed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Common mistake - Using sizeof to figure out how many elements are in an array</a:t>
            </a:r>
            <a:endParaRPr sz="18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Don’t use sizeof to try and do this. It won’t work in all circumstances and will bite you in the butt hard when it fails</a:t>
            </a:r>
            <a:endParaRPr/>
          </a:p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getArSize(int ar[]){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Return sizeof(ar) / sizeof(int); //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</a:t>
            </a:r>
            <a:r>
              <a:rPr lang="en"/>
              <a:t> arrays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create arrays of multiple dimensions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Syntax: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</a:t>
            </a:r>
            <a:r>
              <a:rPr lang="en"/>
              <a:t>ype name[dim1size][dim2size][dim3size]...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access a multidimensional array do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ar[index1][index2][index3]...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2D array of numbers is a good way to represent a matrix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2D array of characters is good for an array of strings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Multidimensional strings can also be initialized as shown on the right</a:t>
            </a:r>
            <a:endParaRPr/>
          </a:p>
        </p:txBody>
      </p:sp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nums[3][2] = {{10,20}, 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{30, 40}, 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{50,60}}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Nums[0][0]; //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Nums[1][1]; // 40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Nums[2][1]; //60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 arrays and functions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declaring a function that accepts a </a:t>
            </a:r>
            <a:r>
              <a:rPr lang="en"/>
              <a:t>multidimensional</a:t>
            </a:r>
            <a:r>
              <a:rPr lang="en"/>
              <a:t> array you must specify the size of all the dimensions</a:t>
            </a:r>
            <a:r>
              <a:rPr b="1" lang="en"/>
              <a:t> but</a:t>
            </a:r>
            <a:r>
              <a:rPr lang="en"/>
              <a:t> the first</a:t>
            </a:r>
            <a:endParaRPr/>
          </a:p>
        </p:txBody>
      </p:sp>
      <p:sp>
        <p:nvSpPr>
          <p:cNvPr id="145" name="Google Shape;145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print2D(int mat[][5], int numRows){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for(int i = 0; i &lt; numRows; ++i){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for(int j = 0; j &lt; 5 ++ j){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printf(“%d “, mat[i][j]);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}}}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ar2d1[3][5]; int ar2d2[14][5];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print2d(ar2d1, 3); print2D(ar2d2, 14);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talking about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create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access the elements of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inside of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Multidimensional arrays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- Creation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Arrays allow you to group related data items into one variable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Student IDs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Heights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Syntax: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Type array_name[number of elements]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Creates an array of the given type that can hold up to number of elements values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types of all elements have to be the same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Initialization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Type name[] = {val1, val2, val3, …}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Creates enough space for the variables and sets the elements of the array to the specified values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ages[10];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Double heights[50];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</a:t>
            </a:r>
            <a:r>
              <a:rPr lang="en"/>
              <a:t>Initialization</a:t>
            </a:r>
            <a:r>
              <a:rPr lang="en"/>
              <a:t>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Arrays can be </a:t>
            </a:r>
            <a:r>
              <a:rPr lang="en"/>
              <a:t>initialized</a:t>
            </a:r>
            <a:r>
              <a:rPr lang="en"/>
              <a:t> with values at creation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Syntax: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Type name[] = {val1, val2, val3, ...}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Creates enough space for the variables and sets the elements of the array to the specified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Type name[size] = {val1, val2, val3}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Initializes the first elements to the specified values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Number of vals must be &lt;= size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Type name[size] = {val}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Initializes all elements of the array to val</a:t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nt id[] ={1, 2, 40, 50};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double heights[50] = {100, 175, 25};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double weights[100] = {0};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Access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Arrays use 0 based indexing which means the first element starts at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Syntax: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Array[index]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Gets the value of the array that the index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You can assign to arrays at an index to modify the array at that point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Age[] = {10,20,30,40,50};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Age[0]; //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Age[1]; // 20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Age[2]; // 30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Age[3]; // 40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Age[0] = 5; // Age is now {5, 20, 30, 40, 50}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Age[1] = 17; // </a:t>
            </a:r>
            <a:r>
              <a:rPr lang="en"/>
              <a:t>Age is now {5, 17, 30, 40, 50}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 Mistake - Going out of bounds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try and go past the end of an array you will either overwrite the values in memory that came after it or get a seg fault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seg fault means your program is trying to access memory that doesn’t belong to it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debugger can be very useful in finding this error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size = 4;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ar[] = {1,2,3,4};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for(Int i = 0; i </a:t>
            </a:r>
            <a:r>
              <a:rPr b="1" lang="en"/>
              <a:t>&lt;=</a:t>
            </a:r>
            <a:r>
              <a:rPr lang="en"/>
              <a:t> size ; ++i){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printf(“%d\n”, ar[i]);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//ar[4] out of bounds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strings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array of characters that </a:t>
            </a:r>
            <a:r>
              <a:rPr b="1" lang="en"/>
              <a:t>ends with the null character</a:t>
            </a:r>
            <a:r>
              <a:rPr lang="en"/>
              <a:t> is a C string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null character can be written as ‘\0’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use %s in scanf/printf to read/write a string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Don’t use an &amp; in the scanf though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functions that work on C strings can be found in string.h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strlen(str)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Returns the length of a string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strcpy(dest, src)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Copy src into dest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Make sure there is enough room to fit dest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strncpy(dest, src, n)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Copy at most n characters from src to dest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n characters are copied a null character </a:t>
            </a:r>
            <a:r>
              <a:rPr b="1" lang="en"/>
              <a:t>is not</a:t>
            </a:r>
            <a:r>
              <a:rPr lang="en"/>
              <a:t> added at the end of dest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strcat(dest, src)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 src to the end of dest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strncat(dest, src, n)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Copy at most n characters from src to dest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strcmp(str1, str2)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Compares str1 and str2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Returns 0 if they are the same string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Returns a negative number if str1 comes before str2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Returns a positive value if str1 comes after str2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strings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</a:t>
            </a:r>
            <a:r>
              <a:rPr lang="en"/>
              <a:t>initialize</a:t>
            </a:r>
            <a:r>
              <a:rPr lang="en"/>
              <a:t> an array of characters by assigning it to a string literal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string literal is a sequence of characters enclosed in “”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null characters is automatically added</a:t>
            </a:r>
            <a:endParaRPr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s1[] = “cat”;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har str2[] = {‘c’, ‘a’, ‘t’, ‘\0’}; // same as above but more of a pain to write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Char str3[] = {‘c’, ‘a’, ‘t’} // not 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 str4[3] = “cat”; //error no space for \0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- Not null terminating strings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Remember that an array of characters is not a string unless it ends with a null character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string functions only work correctly if their is a null character</a:t>
            </a:r>
            <a:endParaRPr/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str1[] = “Matthew”;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 str2[10];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strncpy(str2, str1, 4);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len = strlen(str2); //error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printf(“%s”, str2); // error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