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fc4b94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fc4b94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c1b1a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fc1b1a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c1b1a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c1b1a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2ccb731_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2ccb731_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c1b1a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fc1b1a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c1b1a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c1b1a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c4b9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c4b9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c4b9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c4b9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fc4b94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fc4b94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c4b94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c4b94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fc4b94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fc4b94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fc4b94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fc4b94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fc4b94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fc4b94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fc4b94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fc4b94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Break, ending a loop early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break statement can appear inside of a loop.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causes the loop to immediately stop running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Execution of code resumes right after the end of the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used simplify loop conditions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num, posSum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while(true){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printf(“Enter a number: 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scanf(“%d”, &amp;num);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</a:t>
            </a:r>
            <a:r>
              <a:rPr lang="en"/>
              <a:t>f(num &lt; 0) { break;}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Else { posSum += num;}}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printf(“The sum of numbers is %d”, posSum);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r>
              <a:rPr lang="en"/>
              <a:t>, skip to next iteration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continue statement can appear inside of loops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brings you to immediately go back to the top of the loop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you are in a for loop it will cause the update code to be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very careful with using continue in while loops as it is very easy to skip the update logic by accident</a:t>
            </a:r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num, 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for(i = 0; i &lt; 10;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if(i %2 == 0){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continue;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printf(“i = %d\n”,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can appear within loops just like if statements can appear within if statements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as you would expect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common and very useful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i = 0; i &lt; 3; ++i){</a:t>
            </a:r>
            <a:br>
              <a:rPr lang="en"/>
            </a:br>
            <a:r>
              <a:rPr lang="en"/>
              <a:t>  for(int j = 0; j &lt; 3; ++j){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printf(“i = %d, j = %d\n”, i, j);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and Continue in nested loops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 and continue only the most immediate loop that they are in</a:t>
            </a:r>
            <a:endParaRPr/>
          </a:p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i= 0; i &lt; 3;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for(j = 0; j &lt; 5; ++j){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if( j &gt;= 2) { continue;} // continues j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for(k = 0; k &lt; 10; ++k){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printf(“%d %d %d”, i, j, k);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if(k == 2){break;} // breaks out of k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}}}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</a:t>
            </a:r>
            <a:r>
              <a:rPr lang="en"/>
              <a:t>Infinite</a:t>
            </a:r>
            <a:r>
              <a:rPr lang="en"/>
              <a:t> Loops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Writing</a:t>
            </a:r>
            <a:r>
              <a:rPr lang="en"/>
              <a:t> loops that never terminate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ways to make this mistake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Causes your program to run forever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 does happen then you can press ctrl + c on the terminal to stop it or the stop button on CLion</a:t>
            </a:r>
            <a:endParaRPr/>
          </a:p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i = 0 ; i &lt; 10; --i){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printf(“i = %d\n”,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Continue in while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that continue brings you straight to the top of the while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means that if you have update code at the bottom it will be skipped</a:t>
            </a:r>
            <a:endParaRPr/>
          </a:p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while(i &lt; 10){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if( i % 2 == 0){ continue;}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printf(“%d i = i\n”,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++i;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talking 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While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altering keywords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allow you to repeat actions while some condition is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while(condition){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Code to run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condition is met we enter the while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you get to the end of the while loop you go back to the top of the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keeps repeating until the condition becomes false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799300" y="10780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while(i &lt; 10){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printf(“i = %d\n”,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  = i + 1;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operators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very common thing to do during a loop is to update a variable based on its old value. To help with that there are updating versions of most operators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+= B // A = A +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- = B // A = A -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*= B // A = A *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/= B // A = A /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%= B A = A % 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and post increment / decrement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++A // A = A + 1 preincrement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Adds 1 to A and then evaluates to the expression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A++ // A = A + 1 postincrement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Evaluates the expression then adds 1 to 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--A and A-- have the same behavior as ++A and A++ but decrease the value of A by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the same behavior if on a line by themselves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highly recommend avoiding using them in compound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 = 10, B = 10, C, 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A++; // A is now 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++B; // B is now 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=  A++ + 10 </a:t>
            </a:r>
            <a:r>
              <a:rPr lang="en"/>
              <a:t>+ A</a:t>
            </a:r>
            <a:r>
              <a:rPr lang="en"/>
              <a:t>; // C = 32, A = 12;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 = 10 + ++B; // D = 22, B =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 = ++B + 10 + B++; //D = 36, B= 14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 while loop is like a while loop except that the code inside of it is always run at least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}while(condition);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printf(“i = %d\n”,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++i;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}while(i &lt; 10);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for(init; condition; update){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Code to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</a:t>
            </a:r>
            <a:r>
              <a:rPr lang="en"/>
              <a:t> and update are optional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variables declared in init last only for the duration of the for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Consolidates two common parts of while loops into one section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init expression is run </a:t>
            </a:r>
            <a:r>
              <a:rPr b="1" lang="en"/>
              <a:t>before </a:t>
            </a:r>
            <a:r>
              <a:rPr lang="en"/>
              <a:t>the loop starts and is always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 is checked at the </a:t>
            </a:r>
            <a:r>
              <a:rPr lang="en"/>
              <a:t>beginning</a:t>
            </a:r>
            <a:r>
              <a:rPr lang="en"/>
              <a:t> </a:t>
            </a:r>
            <a:r>
              <a:rPr lang="en"/>
              <a:t>of</a:t>
            </a:r>
            <a:r>
              <a:rPr lang="en"/>
              <a:t> each iteration of the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is run after the code body completes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Loop, For Loop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 i &lt; 10){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printf(“i = %d\n”,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++i;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= 0; i &lt; 10;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printf(“i = %d\n”,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for, while, or do while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our solution and the words you say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= while or do while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While if you want to do it 0 or more times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while if you want to do it 1 or more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= for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all of the loops are interchangeable so it doesn’t really matter just affects readability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