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c7bc5de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c7bc5d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c7bc5de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c7bc5de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c7bc5de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c7bc5de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74abd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74abd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4abd4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4abd4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4abd4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4abd4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c7bc5d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c7bc5d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c7bc5d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c7bc5d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c7bc5d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c7bc5d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c7bc5d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c7bc5d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c7bc5d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c7bc5d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c7bc5d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c7bc5d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7bc5de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c7bc5d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c7bc5de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c7bc5de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Makefile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rule should be name of the 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depends on all of the object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will be one object file per .c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name of each object file is the same name as the .c file but with .o suffix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rule is gcc -g -Wall -Werror -o exeName first.o second.o third.o </a:t>
            </a:r>
            <a:r>
              <a:rPr lang="en"/>
              <a:t>...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should be one rule per object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object file depends on the .c file with the same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user defined .h files included in that .c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rule is gcc -g -Wall -Werror -c fileName.c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rule is to clean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rm -fr *.o *.out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Makefile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has 4 .c file: a.c, b.c, c.c, d.c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also the corresponding headers: a.h, b.h, c.h, and d.h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A.c includes a.h, b.h and c.h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B.c includes b.h and d.h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C.c include c.h and d.h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D.c includes d.h </a:t>
            </a:r>
            <a:endParaRPr/>
          </a:p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4790325" y="4450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rog.out: a.o b.o c.o d.o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gcc -g -Wall -Werror -o prog.out a.o b.o c.o d.o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a.o: a.c a.h b.h c.h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gcc -g -Wall -Werror -c a.c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b.o: b.c b.h d.h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gcc -g -Wall -Werror -c b.c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c.o: c.c c.h d.h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g</a:t>
            </a:r>
            <a:r>
              <a:rPr lang="en" sz="1200"/>
              <a:t>cc -g -Wall -Werror -c c.c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d.o: d.c d.h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Gcc -g -Wall -Werror -c d.c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clean: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Rm -fr *.o *.out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Makefile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 make [-f filename] [rule]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filename is not given then make will attempt to run the file named either makefile or Makefile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rule is not specified it will run the first rule in the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if the makefile from the previous slide was named makefile we would just do make and it would compile our 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Cmake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Cmake is a program that is used to automatically generate Makefiles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syntax for specifying them is easier than Makefiles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more portable than Makefiles as Makefiles are for a particular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Clion has been generating CmakeLists.txt files for you this whole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CmakeLists.txt is the file containing the commands to run by Cmake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Cmake Basic Layout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cmake_minimum_required(VERSION </a:t>
            </a:r>
            <a:r>
              <a:rPr b="1" lang="en"/>
              <a:t>version#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project(</a:t>
            </a:r>
            <a:r>
              <a:rPr b="1" lang="en"/>
              <a:t>project_name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set(CMAKE_C_STANDARD </a:t>
            </a:r>
            <a:r>
              <a:rPr b="1" lang="en"/>
              <a:t>standard#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set(SOURCE_FILES .c and .h files needed to make program)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add_executable(</a:t>
            </a:r>
            <a:r>
              <a:rPr b="1" lang="en"/>
              <a:t>executable_name</a:t>
            </a:r>
            <a:r>
              <a:rPr lang="en"/>
              <a:t> ${SOURCE_FILES})</a:t>
            </a:r>
            <a:endParaRPr/>
          </a:p>
        </p:txBody>
      </p:sp>
      <p:sp>
        <p:nvSpPr>
          <p:cNvPr id="138" name="Google Shape;13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cmake_minimum_required(VERSION </a:t>
            </a:r>
            <a:r>
              <a:rPr b="1" lang="en"/>
              <a:t>3.8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project(</a:t>
            </a:r>
            <a:r>
              <a:rPr b="1" lang="en"/>
              <a:t>example_proj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set(CMAKE_C_STANDARD </a:t>
            </a:r>
            <a:r>
              <a:rPr b="1" lang="en"/>
              <a:t>11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set(SOURCE_FILES </a:t>
            </a:r>
            <a:r>
              <a:rPr b="1" lang="en"/>
              <a:t>a.c a.h b.c b.h c.c c.h d.c d.h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add_executable(</a:t>
            </a:r>
            <a:r>
              <a:rPr b="1" lang="en"/>
              <a:t>prog.out</a:t>
            </a:r>
            <a:r>
              <a:rPr lang="en"/>
              <a:t> ${SOURCE_FILES})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Using Cmake to generate Makefiles for HW submission</a:t>
            </a:r>
            <a:endParaRPr sz="2600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first time you open the IDE for a session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apt-get update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apt-get install cmake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all of your .c and .h files and your CMakeLists.txt from CLion to Mimir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the version in  cmake_minimum_required(VERSION 3.8) from 3.8 or whatever it happens to be to 2.8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cmake CMakeLists.txt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should now have an executable ready to run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MultiFile Programs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programs get so big that it you’ll want to divide them into multiple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helps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functions easier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File is smaller so have less to look through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Group related functions in same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code more reusable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Code can be broken into </a:t>
            </a:r>
            <a:r>
              <a:rPr lang="en"/>
              <a:t>libraries</a:t>
            </a:r>
            <a:r>
              <a:rPr lang="en"/>
              <a:t> that are applicable	 into many situations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included in code you need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You’ve actually be using these a lot with the standard libraries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Stdio.h, stdlib.h, stdbool.h, string.h, 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it up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writing a multifile program you will break your code into two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 files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Have .h suffix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Contain function and struct </a:t>
            </a:r>
            <a:r>
              <a:rPr b="1" lang="en"/>
              <a:t>declarations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#include any files they need the declarations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</a:t>
            </a:r>
            <a:r>
              <a:rPr lang="en"/>
              <a:t> files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Have .c suffix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Contain function </a:t>
            </a:r>
            <a:r>
              <a:rPr b="1" lang="en"/>
              <a:t>definitions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#include any files they need the declarations of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source always #includes its header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 defined headers are placed inside of “” </a:t>
            </a:r>
            <a:r>
              <a:rPr lang="en"/>
              <a:t>instead</a:t>
            </a:r>
            <a:r>
              <a:rPr lang="en"/>
              <a:t> of &lt;&gt; on when included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had one file name prog.c it splits into two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Prog.c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Prog.h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it up example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528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file: basic.c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#include &lt;stdio.h&gt;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#include “basic.h” //used “” not &lt;&gt;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ad</a:t>
            </a:r>
            <a:r>
              <a:rPr lang="en"/>
              <a:t>dOne(int x){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x + 1;}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Double add(double a, double b){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a + b;}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Void print_greeting(){printf(“Hello\n”);}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file: basic.h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#ifndef BASIC_H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#define BASIC_H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Int addOne(int x);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double add(double a, double b);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void print_greeting();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#endif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Guard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bolded part is called the guard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appears in every h 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BASIC_H is replaced with the name of the file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Cool.h: COOL_H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Bob.h: BOB_H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#ifndef BASIC_H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#define BASIC_H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Int addOne(int x);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Double add(double a, double b);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Double sub(double a, double 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#endif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Guard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tells the compiler if the symbol BASIC_H is not defined translate the code that is inside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symbol is already defined the compiler skips over the code like it isn’t even there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thing we do is define the symbol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means the code in the .h file is only compiled once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prevents multiple declaration errors if the file is included in more than 1 .c file in the program</a:t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#ifndef BASIC_H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#define BASIC_H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Int addOne(int x);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Double add(double a, double b);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Double sub(double a, double 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#endif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</a:t>
            </a:r>
            <a:r>
              <a:rPr lang="en"/>
              <a:t>Multiple</a:t>
            </a:r>
            <a:r>
              <a:rPr lang="en"/>
              <a:t> Files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multiple files that make up your program and you want to compile them together just list all the </a:t>
            </a:r>
            <a:r>
              <a:rPr b="1" lang="en"/>
              <a:t>.c </a:t>
            </a:r>
            <a:r>
              <a:rPr lang="en"/>
              <a:t>files</a:t>
            </a:r>
            <a:r>
              <a:rPr lang="en"/>
              <a:t> when you run gcc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had files a.c, a.h, b.c, b.h, c.c, and c.h that made up your program you would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Gcc -g -Wall -Werror a.c b.c c.c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make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life projects can become very very large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Hundreds of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Hundreds of thousands of lines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Compiling the </a:t>
            </a:r>
            <a:r>
              <a:rPr lang="en"/>
              <a:t>entire</a:t>
            </a:r>
            <a:r>
              <a:rPr lang="en"/>
              <a:t> project could take a very long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parts of the program are independent of or only slightly dependent on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would be terrible if a change to one line of code in a file forced you to recompile the whole 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Makefiles help resolve this problem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format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target: dependency1 dependency2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Update Rule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must be indented with 1 tab and it must be a tab. Spaces don’t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you run a target is that make checks on the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 of the dependencies have changed the update rule is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targets does not matter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a clean rule at the end that deletes all executables and object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