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d25a3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2d25a3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d25a3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d25a3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d25a3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d25a3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d25a3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2d25a3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d25a3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d25a3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d25a3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d25a3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c21ce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c21ce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21ce9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21ce9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cae14f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cae14f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cae14f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cae14f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cae14f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cae14f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cae14f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cae14f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2d25a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2d25a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d25a3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d25a3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2d25a3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2d25a3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2d25a3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2d25a3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Structs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Pointers to structs exist and are declared the same as any other pointer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Person* p = &amp;Bob;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Dereferencing the pointer is the same as normal too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*p;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want to access the field of struct from a pointer you will need to put () around the dereference </a:t>
            </a:r>
            <a:r>
              <a:rPr lang="en"/>
              <a:t>because</a:t>
            </a:r>
            <a:r>
              <a:rPr lang="en"/>
              <a:t> . has higher precedence than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(*p).age;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-&gt; operator is </a:t>
            </a:r>
            <a:r>
              <a:rPr lang="en"/>
              <a:t>shorthand</a:t>
            </a:r>
            <a:r>
              <a:rPr lang="en"/>
              <a:t> for dereference then field access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p-&gt;age; </a:t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Bob;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Person* p = &amp;Bob;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Bob.age = 70;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(*p).weight = 175;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strcpy(p-&gt;name, “Bob”);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p-&gt;sex = ‘M’;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Structs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have an array of structs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 class[150];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an array of 150 Person 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class[0] is the first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class[1] the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dynamically allocate arrays of structs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Person* city= (Person*) malloc(1000 * sizeof(Person));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city[2].age = 5;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city[5].weight = 100;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Freeing up the array is the same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free(city);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in functions are the same as well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makePerson(int age, int weight, char* name, char sex){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 Baby;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Baby.age = age;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Baby.weight = weight;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strcpy(baby.name, name);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Baby.sex = sex;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Baby;}</a:t>
            </a:r>
            <a:endParaRPr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agePerson(Person* person){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//have to use a pointer here because otherwise we would get a copy of the person and only change the copy;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person-&gt;age = person-&gt;age + 1);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within Structs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Structs can appear within structs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weird and happens all the time</a:t>
            </a:r>
            <a:endParaRPr/>
          </a:p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Typedef struct Family_struct{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Person* members;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int numMembers;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} Family;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Void addMember(Family* fam, Person newMember){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fam-&gt;numMembers++;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fam-&gt;members = realloc(fam-&gt;members, fam-&gt;numMembers * sizeof(Person));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fam-&gt;members[fam-&gt;numMembers-1] = newMember;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complex addition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struct ComplexNum_struct{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real, img;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}ComplexNum;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ComplexNum addComplex(ComplexNum num1, ComplexNum num2){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ComplexNum sum;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sum.real = num1.real + num2.real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sum.img = num1.img + num2.img;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return sum;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Referential Structs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Structs that refer to themselves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Person might have a spouse or a mother or a father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Each of these things is a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struct is self referential you can only have pointers to a type of yourself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have to make </a:t>
            </a:r>
            <a:r>
              <a:rPr lang="en"/>
              <a:t>reference</a:t>
            </a:r>
            <a:r>
              <a:rPr lang="en"/>
              <a:t> to your type by using </a:t>
            </a:r>
            <a:r>
              <a:rPr lang="en"/>
              <a:t>struct StructTypeName_struct</a:t>
            </a:r>
            <a:endParaRPr/>
          </a:p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struct Person_struct{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 Person_struct</a:t>
            </a:r>
            <a:r>
              <a:rPr lang="en"/>
              <a:t>*</a:t>
            </a:r>
            <a:r>
              <a:rPr lang="en"/>
              <a:t> mother;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truct Person_struct* father;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age;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weight;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name[15];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 sex;} Person;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Referential Structs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typedef struct Person_struct{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 Person_struct* mother;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 Person_struct* father;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age;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weight;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 name[15];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 sex;} Person;</a:t>
            </a:r>
            <a:endParaRPr/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Adam, Eve, Cain, Able;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Able.mother = &amp;Eve;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Able.father = &amp;Adam;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Cain.mother = &amp;Eve;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Cain.father = &amp;Adam;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 and enums in MultiFile Programs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working with structs enums  in a multifile program the definition of the struct or enum will either go in its own separate .h file or in a .h file that is tightly related to the functions in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file that makes reference to this struct or will need to include the .h file that has the definition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be talking about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Enums are a way to create a user defined type that has a fixed set of possible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typedef enum{value1, value2, value3, …} enum_type_name;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</a:t>
            </a:r>
            <a:r>
              <a:rPr lang="en"/>
              <a:t>declare</a:t>
            </a:r>
            <a:r>
              <a:rPr lang="en"/>
              <a:t> an instance of an enum use type_name var_name just like you would with builtin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common to put _type at the ends of enums to know that they are types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enum{NORTH, SOUTH, EAST, WEST} direction_type;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direction_type up = NORTH;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direction_type left;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typedef enum{RED, YELLOW, GREEN} lightcolor_type;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lightcolor_type stoplight = GREEN;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lightcolor_type light;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- Underlying Values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Internally enums are represented using ints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can directly compare them with ints but I recommend against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Values for enums start at 0 and increase sequentially: 0, 1, 2, 3, 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want you can override the default values by specifying it when creating your enum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Typedef enum{val1 = under_val1, val2 = under_val2, …} enum_type;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enum {RED = 5, YELLOW = 12, GREEN = 66} lightcolor_type;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Lightcolor_type light = RED;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Lightcolor_type otherLight = 5; // does the same thing as 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enums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Enums are great when you are working with a variable that has a fixed set of values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Enums are generally assigned or equality compared and not much else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you do your own underlying values it might make sense to do some inequality tests with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enums are represented internally using ints they can be used in switch statements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handleStopLight(lightcolor_type light){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Switch(light){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case RED: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printf(“Stop\n”);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case YELLOW: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printf(“Slow down\n”); break;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case GREEN: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printf(“Keep moving\n”); break; }}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- Motivation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times you will have many </a:t>
            </a:r>
            <a:r>
              <a:rPr lang="en"/>
              <a:t>separate pieces of</a:t>
            </a:r>
            <a:r>
              <a:rPr lang="en"/>
              <a:t> data that define a single conceptual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a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That’s many separate items but no way to logically tell that they belong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Structs allow you to create a new type that collects all of the related information into one place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typedef struct StructTypeName_struct{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item1;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item2;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 StuctTypeName;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creates a definition for a new type of variable called StructTypeName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Struct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Declaration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typedef struct Person_struct{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age;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weight;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 name[15];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char sex;} Person;</a:t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Creating an instance of our new 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 Bob;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 Sally;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Person George;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Fields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access a field within a struct you use the . operator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Struct variable.field_name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Bob;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Bob.age = 70;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Bob.weight = 175;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strcpy(Bob.name, “Bob”);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Bob.sex = ‘M’;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Person Sally;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Sally.age = 5;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Sally.weight = 50; 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