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b9f6655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b9f6655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b9f6655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b9f6655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b9f665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b9f665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b9f6655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b9f6655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b9f6655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b9f6655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9f66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9f66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b9f665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b9f665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b9f665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b9f665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b9f6655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b9f6655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b9f6655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b9f665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b9f6655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b9f665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b9f6655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b9f6655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b9f6655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b9f6655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Breakdown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50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Components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 (Memory Address register): register connecting CPU to the A</a:t>
            </a:r>
            <a:r>
              <a:rPr lang="en"/>
              <a:t>ddress </a:t>
            </a:r>
            <a:r>
              <a:rPr lang="en"/>
              <a:t>Bus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MDR (Memory Data register): register connecting CPU to the Data Bus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EFLAGS: stores various bits of data about the state of the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Was the result of the last operation 0? What mode we are in (user/kernel)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EFLAGS is going to be the only register that is not a word size. All of the other registers will be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Cycle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 is a fairly simple machine and simply repeats the following steps over and over again until you turn off the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Fetch: the instruction pointed by the PC from memory and place it into the 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Decode: the instruction and figure out what it does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Execute: the instruction inside of the ALU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Write: write the result of the instruction to a register or memory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Speed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Time: the amount of time the CPU spends executing code in your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time the CPU takes to finish a program can be described as follows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of instructions in the program * clock cycles / instruction * time / clock cycle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Clock cycle speed is what you see reported on CPUs as their speed: 3.2 GHZ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means that the computer completes 3.2 * 10</a:t>
            </a:r>
            <a:r>
              <a:rPr baseline="30000" lang="en"/>
              <a:t>9</a:t>
            </a:r>
            <a:r>
              <a:rPr lang="en"/>
              <a:t> cycles per second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times decreasing one parameter in the equation increases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Wall Time: The amount of time it takes for your program to finish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normally larger than the CPU Time because we depend on other components (going to memory, going to disk, internet connection speed)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come up with an equation. Best thing to do is run the applications you are interested in on the computer and time 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Parallelism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way to increase CPU is through </a:t>
            </a:r>
            <a:r>
              <a:rPr lang="en"/>
              <a:t>parallelism</a:t>
            </a:r>
            <a:r>
              <a:rPr lang="en"/>
              <a:t>, doing multiple operations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Pipelining: Breaking down a sequence into multiple stage and doing each stage to different things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Ideally you get an N times speed up when N is the number of stages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limited by the speed of the slowest stage so you’ll want to try and make sure each stage takes the same amount of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get worse performance if the pipeline isn’t kept full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Washing clothes. While one set of clothes is in the wash, another is in the dryer, and you are folding another set. So hopefully we’d get a 3X </a:t>
            </a:r>
            <a:r>
              <a:rPr lang="en"/>
              <a:t>speedup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do the same thing with the CPU Cycle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Stages are Fetch, Decode, Execute, Write so we could look to get a 4X speed up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Parallelism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Pipelining is done in the hardware for you. The other way to get parallelism into your program to </a:t>
            </a:r>
            <a:r>
              <a:rPr lang="en"/>
              <a:t>explicitly</a:t>
            </a:r>
            <a:r>
              <a:rPr lang="en"/>
              <a:t> put it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major paradigms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 Passing: Processes </a:t>
            </a:r>
            <a:r>
              <a:rPr lang="en"/>
              <a:t>explicitly</a:t>
            </a:r>
            <a:r>
              <a:rPr lang="en"/>
              <a:t> send messages containing data to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Memory: Processes share information </a:t>
            </a:r>
            <a:r>
              <a:rPr lang="en"/>
              <a:t>implicitly</a:t>
            </a:r>
            <a:r>
              <a:rPr lang="en"/>
              <a:t> through shared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very challenging to do correctly and efficiently but it’s important to consider as datasets keep getting bigger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if you have N processors working on it you’ll get an N times speed up but often you’ll get less than that </a:t>
            </a:r>
            <a:r>
              <a:rPr lang="en"/>
              <a:t>because of communications overhead and serialization points (areas that can’t be done in parallel)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Components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 the </a:t>
            </a:r>
            <a:r>
              <a:rPr lang="en"/>
              <a:t>computer's</a:t>
            </a:r>
            <a:r>
              <a:rPr lang="en"/>
              <a:t> commands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CPU, Memory, Hard Drive, Ethernet Card, Monitor, Keyboard, ...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Level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calls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Portability Issues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Programs compiled for one CPU will not run on another CPU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Programs written for a MIPs CPU will not run on an Intel CPU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Programs written for older versions of Intel will run on newer versions because Intel is designed to be upwards compatible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program will make calls to OS system calls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 scanf will make a call to read on Linux 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system calls will be different for different </a:t>
            </a:r>
            <a:r>
              <a:rPr lang="en"/>
              <a:t>operating</a:t>
            </a:r>
            <a:r>
              <a:rPr lang="en"/>
              <a:t> systems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example, on Windows scanf will make make a call to the equivalent of read but it will be the Windows version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 and Windows read aren’t the same so a program compiled for a Linux machine won’t run on Windows machine even if the hardware is identical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Overview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CPU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Executes the instructions of a program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Memory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Stores the program’s instructions and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I/O devices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Allows the computer to interact with the outside world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Get information in and display output to the user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 Bus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Wires that connect the components together so that they can communicate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000" y="1757425"/>
            <a:ext cx="4553800" cy="15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RAM (Random Access Memory)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Random Access Memory means that it takes the same amount of time to access an element regardless of where it 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Volatile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When you turn the power off you lose what is stored in it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Where your programs are stored when they are </a:t>
            </a:r>
            <a:r>
              <a:rPr b="1" lang="en" sz="1800"/>
              <a:t>running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ROM (Read Only Memory)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Non-Volatile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you turn the power off what is in it stays in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Bios are stored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Hard Drive (That’s an I/O device)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Devices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I/O = Input/Output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you to interact with the computer and the computer to interact with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“Traditional:” Monitor, keyboard, mouse, speakers, ethernet port,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“Nontraditional:” robotic arm, credit card reader, wheels, infrared sensor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Bus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roads of the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the components of the computer together so that they can communicate with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a bunch of wires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Nothing is stored in the bus it is just used to send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Bus can be logically broken down into 3 sub-buses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Bus: used to send control signals such as read or write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Bus: used to send the address that you want to read from or write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Bus: used to send the data value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control bus says to read then the data bus will contain the value read from memory at the value being sent on the address bus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control bus says to do a write then the data bus will contain the value you want to write to memory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Components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750" y="1152475"/>
            <a:ext cx="62846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Components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ALU: performs the operations (addition, subtraction, bitwise AND,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store anything, only does the </a:t>
            </a:r>
            <a:r>
              <a:rPr lang="en"/>
              <a:t>calculations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Registers: small fast memory inside of the CPU that are used to store data and the results of the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PC: (Program Counter) Holds the address of the instruction currently being executed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EIP on Intel (Extended Instruction Pointer)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IR: (Instruction Register) Holds the instruction currently being executed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ESP: The stack pointer. It points to the top of the program’s 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