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d140e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d140e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8d140e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8d140e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d140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8d140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d140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d140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8d140e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8d140e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8d140e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8d140e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8d140ea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8d140e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8d140e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8d140e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Adding Clarification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text that appears between /* */ or after // is considered a comment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/* */ can go across multiple lines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// for just 1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</a:t>
            </a:r>
            <a:r>
              <a:rPr lang="en"/>
              <a:t>completely</a:t>
            </a:r>
            <a:r>
              <a:rPr lang="en"/>
              <a:t> ignored by the compiler and is only there to help benefit the humans that read it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Still comments are super important for creating high </a:t>
            </a:r>
            <a:r>
              <a:rPr lang="en"/>
              <a:t>quality</a:t>
            </a:r>
            <a:r>
              <a:rPr lang="en"/>
              <a:t> code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useful for explaining why you did something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what you are doing should be apparent from the code itself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Sometimes what you are doing is complicated and should be explained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 This is 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comment*/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//This is a comment for one 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- Copy Paste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line that starts with a # isn’t actually C code but marks the beginning of a special command to tell the preprocessor to do something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&lt;file&gt;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Copies and pastes the contents of file into this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doesn’t come with much built in but there are many libraries with lots of functionality in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had to #include &lt;stdio.h&gt; so that we could use printf later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stdio = standard input and output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includes functions for getting input from the user and displaying output to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- Where it all begins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 program starts its execution at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matter where main is, it always starts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starting at main we move down one line at a time executing each line of code as we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can only ever be one function named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were more than one, which one should we start 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{ } denote the start and end of main and everything inside of them belongs to main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- Putting things on the screen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Printf is the function used to print text to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basic use looks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printf(format_string)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Fomat_string is a string literal, a sequence of characters enclosed inside double quotes (“”)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have to be double quotes, single quotes will not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\ inside a string can be used to add or remove special meaning to the character that comes after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\n is a newline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\t is a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\\ is just a \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\” is a 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means to end the function and give back the value after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are returning 0 because if you look right in front of main you will see the word int. This means we promised to return a whole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 a return value of 0 from main means that everything completed successfully and so your main functions should always return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Nonzero return codes mean that your code failed for some reason but the numbers are application specific and you have to look in their documentation to see what the mean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semicolons everyday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statements in C have to end in a semicolon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part of the C syntax and you have to </a:t>
            </a:r>
            <a:r>
              <a:rPr lang="en"/>
              <a:t>remember</a:t>
            </a:r>
            <a:r>
              <a:rPr lang="en"/>
              <a:t> to do this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Your Code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PyCharm this is very simple, just press the play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doing this on the command line you will need to run the compiler to translate your text code into machine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Command: gcc name_of_program_to_compile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name of your program is hello_world.c you would 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hello_world.c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produce a program called a.out which you can run by 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./a.out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Compiler options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additional options to the compiler that I suggest that you always give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-g: all code to be debugged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-Wall: turn on all warnings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-Werror: treat warnings as errors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Won’t let your code compile if there are warnings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-o executable 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Let’s you name your program something besides a.out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compiling with all of these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gcc -g -Wall -Werror -o hello_world.out hello_world.c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