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950bc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1950bc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950bc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1950bc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950bc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1950bc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950b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950b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950b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1950b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950bc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950bc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950bc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1950bc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950b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1950b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950bc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1950bc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950bc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1950bc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950bc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1950bc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Modes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opening a file sometimes you need to be able to both read and write to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 add a + after the mode that you want to open it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and writing. Can only be used if the file already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</a:t>
            </a:r>
            <a:r>
              <a:rPr b="1" lang="en"/>
              <a:t>not</a:t>
            </a:r>
            <a:r>
              <a:rPr lang="en"/>
              <a:t> delete the contents of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and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 the file if it exists and deletes the contents of the file. If the file does not exist it creates 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then read from and write to that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and reading. Can only be used if the file exists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Files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until now our discussion has focused on text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files are files </a:t>
            </a:r>
            <a:r>
              <a:rPr lang="en"/>
              <a:t>whose</a:t>
            </a:r>
            <a:r>
              <a:rPr lang="en"/>
              <a:t> contents are meant to be </a:t>
            </a:r>
            <a:r>
              <a:rPr lang="en"/>
              <a:t>interpreted</a:t>
            </a:r>
            <a:r>
              <a:rPr lang="en"/>
              <a:t> as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binary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whose contents are not meant to be interpreted as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.png, .mp4, .jpeg,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open a binary file we add b to the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“rb”, “wb”, “ab”, “rb+”, “wb+”, “ab+”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Files - Reading and Writing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int fread(void* dest, int size, int count, FILE* fp)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at most count things from fp into dest where each thing is size bytes big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total number of elements read which can be less than size if the end of the file or an error is encountered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Writing: int fwrite(void* src, int size, int count, FILE* fp)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at most count things from src into the file pointed to by fp where each element is count big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number of elements actually written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in your program only lasts while your program is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you if you want our program to be able to pick up from where it left off?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information that will last after your program finishes running?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permanent changes to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your program could run forever your would still lose the information in it when you had to turn your computer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because running programs are stored in memory (RAM) and the contents of memory are lost whenever power is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why support people always tell you to turn off your machine and then turn it back on as the first fix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put the machine in a well tested state and hopefully whatever path you took to get your error you won’t go down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located are your hard drive and will persist even when power is lost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Path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file has a unique specifier saying where it is located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types of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Absolute: From the beginning of the file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Relative: From where you are currently at in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the path like driving directions telling you how to get to where the file is 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were going on a trip from Davis to Las Vegas I would give you directions on how to get there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Davis is the starting point for all of our trips any path from Davis to </a:t>
            </a:r>
            <a:r>
              <a:rPr lang="en"/>
              <a:t>anywhere</a:t>
            </a:r>
            <a:r>
              <a:rPr lang="en"/>
              <a:t> would be the absolute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stopped in Bakersfield and asked me for directions I could give you directions from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Bakersfield: which would be the relative path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Davis: which would be the absolute path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Path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 of the file system is called the root of the file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Linux and Mac it is 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Windows it is C:\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the path are </a:t>
            </a:r>
            <a:r>
              <a:rPr lang="en"/>
              <a:t>separated</a:t>
            </a:r>
            <a:r>
              <a:rPr lang="en"/>
              <a:t> by the path </a:t>
            </a:r>
            <a:r>
              <a:rPr lang="en"/>
              <a:t>separator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 on Linux and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 on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it like turn here in our directions analogy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Path Example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Assume current working directory is /opt/unbundled/app1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Absolute path to file1 in app1 is /opt/unbundled/app1/file1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Relative path to file1 in app1 is just file1 since we are already in app1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Absolute</a:t>
            </a:r>
            <a:r>
              <a:rPr lang="en"/>
              <a:t> path to file3 in app2 is /opt/unbundled/app2/file3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Relative path to file3 in app2 is ../app2/file3</a:t>
            </a:r>
            <a:endParaRPr/>
          </a:p>
        </p:txBody>
      </p:sp>
      <p:pic>
        <p:nvPicPr>
          <p:cNvPr descr="fs_overview.fig2703.png"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0" y="904575"/>
            <a:ext cx="4449700" cy="37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Opening/Closing Files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open a file use the fopen function located in stdio.h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FILE* fopen(char* filePath, char* mode)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filePath: is a string specifying the path to where the file is located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Mode: specifies how to open the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</a:t>
            </a:r>
            <a:r>
              <a:rPr lang="en"/>
              <a:t>: for reading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Attempting to open a file for reading that does not exist will lead to an error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w: for writing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will erase the contents of the file if it exists or create the file if it does not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a: for appending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Opens a file that already exists and new content will be added to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a pointer to the opened file or NULL if the file failed to be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are done with a file you need to close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fclose(FILE* file)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Opening/Closing Example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FILE* fp = fopen(“hello.txt”, “r”);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FILE* fp2 = fopen(“bob.txt”, “w”);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FILE* fp3 = fopen(“sally.txt”, “a”);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fclose(fp);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fclose(fp2);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flclose(fp3);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fscanf(FILE* fp, format_str, arg1, arg2,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like scanf except the first argument is the FILE* to the file you want to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from a file that is opened for write/append only mode will result in an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Writing: fprintf(FILE* fp, fomrat_str, arg1, arg2,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like printf except that the first argument is the FILE*  to the file you want to write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to a file that is opened for read only mode will result in an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if you are at the end of the file use feof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 feof(FILE* fp)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true if you are past the end of the end of the file and false otherwise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Notice it says </a:t>
            </a:r>
            <a:r>
              <a:rPr b="1" lang="en"/>
              <a:t>past </a:t>
            </a:r>
            <a:r>
              <a:rPr lang="en"/>
              <a:t>the end of the file if you are at the end of the file feof will return false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Location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figure out how far into a file you are use ftell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Unsigned long long ftell(FILE* fp)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number of bytes past the beginning of the program you are currently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move within a file use seek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fseek(FILE* fp, int offset, int origin)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offset bytes in fp starting from origin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 is one of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SEEK_SET: beginning of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SEEK_CUR: current location in the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SEEK_END: end of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on success and 0 on failure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