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D148EE-BA4C-4C14-8A23-16AD7E113513}">
  <a:tblStyle styleId="{1DD148EE-BA4C-4C14-8A23-16AD7E1135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2ccfed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2ccfe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b2ccfe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b2ccfe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b2ccfe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b2ccfe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2ccfe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2ccfe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b2ccfe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b2ccfe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2ccfe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b2ccfe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b2ccfe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b2ccfe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b2ccfe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b2ccfe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2ccf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2ccf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2ccfe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2ccfe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2ccfe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2ccfe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2ccfe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2ccfe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2ccf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2ccf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2ccfe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2ccfe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2ccfe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2ccfe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2ccfe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2ccfe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 logic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will stop </a:t>
            </a:r>
            <a:r>
              <a:rPr lang="en"/>
              <a:t>evaluating</a:t>
            </a:r>
            <a:r>
              <a:rPr lang="en"/>
              <a:t> a boolean expression as soon as it knows it will either evaluate to true or 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False &amp;&amp; anything is always 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True || anything is always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be used to protect potentially unsafe operations by placing them after validating checks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if(denom != 0.0 &amp;&amp; num / denom &gt; =0.5){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printf(“%lf is at least half of %lf”, num, denom)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// would be unsafe to do the checks in the other order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If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if(cond1){ code to run if condition1 is true}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if(cond2){code to run if cond2 is true}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if(cond3){code to run if cond3 is true}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 code to run if none of the previous conditions are true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of the conditions in the if else if statement are evaluated from top to bottom. The first one that is true is the first that is executed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none are true the else condition is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else is optional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one branch of the if else if statement can be run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if, if, if and if else if else if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ifs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you are ok with all of them potentially being run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It’s bad style to construct multiple mutually </a:t>
            </a:r>
            <a:r>
              <a:rPr lang="en"/>
              <a:t>exclusive</a:t>
            </a:r>
            <a:r>
              <a:rPr lang="en"/>
              <a:t> if’s in a row leaving them as just if</a:t>
            </a:r>
            <a:endParaRPr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else if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you only want one of the potential arms of the statement to be run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statements can appear inside of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if you want to check something only after you’ve checked something else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 down on the size of potential if statements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if(lightsAreOff){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if(windowsAreClosed){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printf(“Leave the house\n”);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printf(“Close the windows”);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printf(“Turn off the lights”);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switch(variable){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case value1: code if variable is value1;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case value2: code if variable is value2;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default: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Code to run if no case is true }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 must be int or char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Values must be constant literals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is optional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ends the switch statement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They are optional but if you don’t have them you will fall through to the next 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nice to replace if else if that are all equality comparisons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 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code that looks like this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if(cond){ a = b} else {a = c}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be replaced with ternary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cond ? value_if_cond_true : value_if_cond_false</a:t>
            </a:r>
            <a:endParaRPr/>
          </a:p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on the left could be written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= cond ? b : c;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= when == was intended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can put constants on the left to have the compiler help you catch mistakes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But it may not always read as good :(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Forgetting breaks in switch statements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orrings/andings with no comparisons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Messing up the order of </a:t>
            </a:r>
            <a:r>
              <a:rPr lang="en"/>
              <a:t>evaluation</a:t>
            </a:r>
            <a:r>
              <a:rPr lang="en"/>
              <a:t> of boolean statements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() if you are unsure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character checks on things that aren’t characters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 =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if(num = 5){ // mistake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printf(“num is 5”);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if(5 = num) // compiler catches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isdigit(7) // wrong. 7 is not a character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orring error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 =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if(num == 1 || 2 || 3){ // always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printf(“num is %d\n”, num);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</a:t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what this looks like to the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if(num == 1 || 2 ||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 false || 2 || 3) // nonzero is true 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if(false || true || true)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if(true)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Else 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- Basic Form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if(expression){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Code to run if expression is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Code to run if condition is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if(age &gt;= 21){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printf(“You can drink </a:t>
            </a:r>
            <a:r>
              <a:rPr lang="en"/>
              <a:t>alcohol</a:t>
            </a:r>
            <a:r>
              <a:rPr lang="en"/>
              <a:t>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printf(“Grab a coke\n”);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No else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else part of an if statement is optional and does not need to be given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if you want to do something when the condition is true but would like to do nothing if it is false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main(){ // only eat if you are hungry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char hungry;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printf(“Enter y if you are hungry: 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scanf(“%c”, &amp;hungry);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if(hungry == ‘y’){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printf(“Then go eat\n”)}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Equal: ==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 careful not to do just an = on accident in your comparison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Equal: !=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than: &lt;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than or equal: &lt;=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than: 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than or equal: &gt;=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between characters is based on their ascii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‘a’ &lt; ‘b’ //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‘a’ &lt; ‘Z’ // false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checks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Contained in ctype.h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islower(c)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 lowercase </a:t>
            </a:r>
            <a:r>
              <a:rPr lang="en"/>
              <a:t>alphabetic</a:t>
            </a:r>
            <a:r>
              <a:rPr lang="en"/>
              <a:t>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isupper(c)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an uppercase </a:t>
            </a:r>
            <a:r>
              <a:rPr lang="en"/>
              <a:t>alphabetic </a:t>
            </a:r>
            <a:r>
              <a:rPr lang="en"/>
              <a:t>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isalpha(c)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an alphabetic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isdigit(c)	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 digit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isalnum(c)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 digit or alphabetic character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isspace(c)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c a whitespace character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tolower(c)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 the lowercase version of 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toupper(c)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 the uppercase version of 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- a new variable type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bool is variable that can store one of two 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true or false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Must include stdbool.h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bool can be used directly in if statements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 0 is considered to be false and everything else is considered to be true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canDrink = age &gt;= 21;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if(canDrink){ printf(“Party time\n”);}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if(full){printf(“Stop eating\n”);}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!A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Read as not 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</a:t>
            </a:r>
            <a:r>
              <a:rPr lang="en"/>
              <a:t>complement</a:t>
            </a:r>
            <a:r>
              <a:rPr lang="en"/>
              <a:t> or opposite of A.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A is true, !A is false. If A is false, !A is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&amp;&amp;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Read as A and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True only if both A and B are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||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Read as A or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True if either A or B or both are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 of precedence is !, &amp;&amp;, ||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canBePres = naturalBorn &amp;&amp; age &gt;= 32 &amp;&amp; yearsInUS &gt;= 14;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 sick = </a:t>
            </a:r>
            <a:r>
              <a:rPr lang="en"/>
              <a:t>vomiting</a:t>
            </a:r>
            <a:r>
              <a:rPr lang="en"/>
              <a:t> || (fever &amp;&amp; chills);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bool square = !cool;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Operators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{1DD148EE-BA4C-4C14-8A23-16AD7E113513}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||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