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0fe2652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0fe2652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0fe2652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0fe2652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0fe2652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0fe2652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0fe2652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0fe2652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0fe265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0fe265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0fe265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0fe265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0fe265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0fe265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0fe265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0fe265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0fe265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0fe265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0fe265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0fe265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0fe265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0fe265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0fe2652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0fe2652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jetbrains.com/studen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osxdaily.com/2014/02/12/install-command-line-tools-mac-os-x/" TargetMode="External"/><Relationship Id="rId4" Type="http://schemas.openxmlformats.org/officeDocument/2006/relationships/hyperlink" Target="https://medium.com/@RobertSimoes/installing-clion-on-windows-for-c-c-newbies-like-me-4a346aaf9557" TargetMode="External"/><Relationship Id="rId5" Type="http://schemas.openxmlformats.org/officeDocument/2006/relationships/hyperlink" Target="https://www.ics.uci.edu/~pattis/common/handouts/macclion/cl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ublimetext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ygwin.com/install.html" TargetMode="External"/><Relationship Id="rId4" Type="http://schemas.openxmlformats.org/officeDocument/2006/relationships/hyperlink" Target="http://mirrors.sonic.ne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Setup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Clion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</a:t>
            </a:r>
            <a:r>
              <a:rPr lang="en" u="sng">
                <a:solidFill>
                  <a:schemeClr val="accent5"/>
                </a:solidFill>
                <a:hlinkClick r:id="rId3"/>
              </a:rPr>
              <a:t>www.jetbrains.com/student</a:t>
            </a:r>
            <a:r>
              <a:rPr lang="en"/>
              <a:t> and select Apply Now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Fill in your details and after your account is established select Clion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installer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all of the boxes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installer is finished start Clion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your account credentials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New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a location for your file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Make sure the final folder you save it in is named HelloWorld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C executable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 Standard select C11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Clion 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File-&gt;Settings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on Build, Execution, Deployment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Toolchains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Windows: Select CygWin home and then go find Cygwin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Mac: Choose bundled Cmake and bundled gdb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Apply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Editor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Code Style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the left click code style again to have it drop down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C/C++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Set From -&gt; Predefined Style -&gt; Google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Apply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 the settings window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Clion Works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Press the play button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Hello World should appear at the bottom of the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now all set up to start programming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Installing Command Line Tools for 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http://osxdaily.com/2014/02/12/install-command-line-tools-mac-os-x/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Installing Clion for Windows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https://medium.com/@RobertSimoes/installing-clion-on-windows-for-c-c-newbies-like-me-4a346aaf9557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Installing Clion for 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https://www.ics.uci.edu/~pattis/common/handouts/macclion/clion.html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be doing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Discussing the tools you need to be able to program at home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get access to them via Mimir if you are in the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install the tools at home for different operating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install an IDE to help make programming easier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need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 editor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simple program that lets you write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There are many out there but some are specialized for writing code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For example: Sublime, emacs, vim, gedit, NotePad++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Which one you use is up to your personal preferences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 use gedit and the editor in the IDE but I’ve heard many good things about </a:t>
            </a:r>
            <a:r>
              <a:rPr lang="en" u="sng">
                <a:solidFill>
                  <a:schemeClr val="hlink"/>
                </a:solidFill>
                <a:hlinkClick r:id="rId3"/>
              </a:rPr>
              <a:t>Sublime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Compiler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This translates the text instructions you wrote in your editor into machine instructions the computer understands and is able to </a:t>
            </a:r>
            <a:r>
              <a:rPr lang="en"/>
              <a:t>execute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 will be using the Gnu C Compiler, or gcc for short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7364275" y="3156125"/>
            <a:ext cx="4763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Tools with Mimir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you need can be accessed with Mimir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our class Mimir and select a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will always be an “Assignment” called IDE access which isn’t an assignment at all but a way for you to always access the 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Open 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bring you to your own workspace where you can save files, execute commands, and do everything you need to do your homework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- Linux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running Linux all of these are probably installed already so you should be good to 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are missing any of them use your package manager to install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tools you will need for this class 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gcc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cmake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text editor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- Mac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don’t own a Mac so everything I’m going to tell you is based on Googling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the terminal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open Finder and search for Terminal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should be located in /Applications/Utilities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xcode-select --install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popup should open asking you to install command line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Say 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get a “not currently available error” it means you already have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gcc -v in the terminal and you should see a whole bunch of configuration values show up on the screen if things are working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- Windows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 Cygwin installer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Located 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https://cygwin.com/install.html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installer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Install from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a location and Install For All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a location for the Local Package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Direct Connection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http://mirrors.sonic.net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You’ll be brought to a page with a lot of options the ones you need are on the next slide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- Windows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 Devel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cmake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gcc-core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gcc-g++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 Libs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libgcc1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libmpfr4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Next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window should pop up. Make sure the box </a:t>
            </a:r>
            <a:r>
              <a:rPr b="1" lang="en"/>
              <a:t>IS </a:t>
            </a:r>
            <a:r>
              <a:rPr lang="en"/>
              <a:t>checked and hit next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- Making Programming Easier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 = Integrated </a:t>
            </a:r>
            <a:r>
              <a:rPr lang="en"/>
              <a:t>development</a:t>
            </a:r>
            <a:r>
              <a:rPr lang="en"/>
              <a:t>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a collection of commonly used tools and </a:t>
            </a:r>
            <a:r>
              <a:rPr lang="en"/>
              <a:t>assistive</a:t>
            </a:r>
            <a:r>
              <a:rPr lang="en"/>
              <a:t> features all in one 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many time saving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checking, style formatting, debugging, code completion, and much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different IDEs but we will be using Clion in this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already have a favorite IDE you can continue using 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