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c8067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c8067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c8067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c8067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c80673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c80673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c80673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c80673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Input Vs Command 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until now we have always accepted input via the standard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input is read with scanf and some other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You’ve worked with other programs that have received their input via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 FileName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FileName is passed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DirName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DirName is passed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 src dest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Src and dest are both passed on the command 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receive input via the command 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int main() we now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main(int argc, char** argv)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Argc contains the number of command line arguments that your program was passed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Argc is always at least one because the first argument is the name of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Argv contains the command line arguments as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strings because strings can represent 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Argv[0] is the name of the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input 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main(int argc, char** argv){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for(i = 0; i &lt; argc;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printf(“Arg[%d] is %s\n”, i, argv[i]);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./a.out hello 24 hi 735.59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Arg[0] is a.out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Arg[1] is hello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Arg[2] is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Arg[3] is hi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Arg[4] is 735.59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String Input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Often times you’ll want your input in a form other than a string. Unfortunately command line arguments always come in as strings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use sscanf to convert a string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Syntax: sscanf(string, format, dest1, dest2, dest3, …)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Just like scanf except there is one more argument: the string that you are reading from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x, 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sscanf(“3 5”, “%d %d”, &amp;x, &amp;y);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sscanf(“34.27”, “%lf”, &amp;d);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sscanf(argv[1]”, “%d”, &amp;x); //convert first argument to an integer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