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a0c468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a0c468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a0c468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a0c468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a0c468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a0c468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c67da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c67da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c67da3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c67da3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a0c468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a0c468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a0c4686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a0c4686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a0c4686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a0c4686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a0c4686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a0c4686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a0c468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a0c468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a0c468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a0c468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a0c468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a0c468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a0c468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a0c468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a0c468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a0c468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a0c4686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a0c4686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a0c468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a0c468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a0c4686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a0c4686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Global variables are variables declared outside of any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 function can access them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There is only 1 instance of each global variable so functions “share” them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1 function changes a global variable all of the functions “see” that change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cannot use global variables in this class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Global variables aren’t bad and there are times when they are either needed or make sense to use but …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Global variables decrease the modularity of your code	</a:t>
            </a:r>
            <a:endParaRPr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gNum = 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void add2Global(int val){ gNum = gNum + val;}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void printGlobal(){ printf(“%d\n”, gNum);}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main(){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printGlobal(); // prints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add2Global(5);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printGlobal(); } // prints 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Variables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static modifier makes a local variable behave like a global but is still only accessible inside that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/>
              <a:t>initialization</a:t>
            </a:r>
            <a:r>
              <a:rPr lang="en"/>
              <a:t> line is only run </a:t>
            </a:r>
            <a:r>
              <a:rPr b="1" lang="en"/>
              <a:t>ONCE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Useful if you need your function to remember values in between calls</a:t>
            </a:r>
            <a:endParaRPr/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staticEx(){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static int num = 1;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printf(“%d”, num);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num = num + 1;}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main(){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staticEx(); // prints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staticEx(); // prints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staticEx(); }) // prints 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Calling Functions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r>
              <a:rPr lang="en"/>
              <a:t> can call other functions and that is perfectly normal and 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You’ve already seen it as in your main </a:t>
            </a:r>
            <a:r>
              <a:rPr b="1" lang="en"/>
              <a:t>function</a:t>
            </a:r>
            <a:r>
              <a:rPr lang="en"/>
              <a:t> your were calling printf, which is also a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functions can also call other functions whether they are user defined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idea of thing X also being able to use thing X is pretty common in programming and you’ll see it again with if statements and loops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Macros are like functions except they do direct text substitution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#define macro_name value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#define macro_name(arg1, arg2, arg3, …)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code for a macro must be on the same line as the macro name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You can use the line continuation character (\) if you have a lot of code to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common to name macros with all caps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Macros have no types so they can work with values of different types</a:t>
            </a:r>
            <a:endParaRPr/>
          </a:p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PI 3.14159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#define ADD(x, y) x +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x = ADD(3,5)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float f = ADD(PI, 12) // 3.14159 + 12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dangers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macros do a copy and past of the text it is very important you use </a:t>
            </a:r>
            <a:r>
              <a:rPr lang="en"/>
              <a:t>appropriate</a:t>
            </a:r>
            <a:r>
              <a:rPr lang="en"/>
              <a:t> parentheses </a:t>
            </a:r>
            <a:endParaRPr/>
          </a:p>
        </p:txBody>
      </p:sp>
      <p:sp>
        <p:nvSpPr>
          <p:cNvPr id="143" name="Google Shape;14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BAD_MULT(x, y) x * 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#define GOOD_MULT(x,y) (x) * (y)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BAD_MULT(3 + 4, 7) // 3+ 4 * 7 = 31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GOOD_MULT(3 + 4, 7) // (3 + 4) * (7) = 49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#define double int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Tips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know it’s a new idea and it might be “easier” to do some of our earlier problems without them, but </a:t>
            </a:r>
            <a:r>
              <a:rPr lang="en"/>
              <a:t>practicing</a:t>
            </a:r>
            <a:r>
              <a:rPr lang="en"/>
              <a:t> with them early will make it easier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them to break down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you start programming you should list out the steps you need to take to solve them problem.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Quite often making each step a function will make a lot of sense and make programming easier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be afraid of having your functions call other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you are trying to do inside of a function may have multiple steps so don’t be afraid to apply the previous point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tips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your functions on doing 1 thing and 1 thing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write a function to find the average of some numbers it all it should do is average those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printing, no finding the distance between points, just average the numbers you are given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keeps functions small and easily understandable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ever do something twice you should probably make it a  function. 3+ times and it absolutely should be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- Modifying the Copy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Remember that your function gets a </a:t>
            </a:r>
            <a:r>
              <a:rPr b="1" lang="en"/>
              <a:t>copy </a:t>
            </a:r>
            <a:r>
              <a:rPr lang="en"/>
              <a:t>of the </a:t>
            </a:r>
            <a:r>
              <a:rPr lang="en"/>
              <a:t>argument</a:t>
            </a:r>
            <a:r>
              <a:rPr lang="en"/>
              <a:t> for its parameters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Modifying that copy won’t change the value of the variable passed into the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good idea to make all of your parameters const for now to avoid making this mistake</a:t>
            </a:r>
            <a:endParaRPr/>
          </a:p>
        </p:txBody>
      </p:sp>
      <p:sp>
        <p:nvSpPr>
          <p:cNvPr id="162" name="Google Shape;16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doesNothing(int x){ x = 10;}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y = 7;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doesNothing(y);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x = 25;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doesNothing(x);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- Thinking Names Matter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Names don’t matter in a function call, only the position of </a:t>
            </a:r>
            <a:r>
              <a:rPr lang="en"/>
              <a:t>arguments to parameters</a:t>
            </a:r>
            <a:r>
              <a:rPr lang="en"/>
              <a:t> 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can have the same parameter names or local variable names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These are different parameters and variables and share no relationship with each 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example on the right there are 6 different a’s and b’s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Sub’s a and 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Add’s a and 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Main’s a and 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sub(int a, int b){ return a - b;}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add(int a, int b){return a + b;}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main(){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int a = 10, b = 6;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sub(a, b); //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sub(b, a); // - 4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add( b,a); // 16}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talking about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Declarations and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and Static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mistakes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Goals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modularity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reusability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</a:t>
            </a:r>
            <a:r>
              <a:rPr lang="en"/>
              <a:t>interchangeability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readability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Decreases program complexity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Decreases program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debugging easier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Calling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You’ve already been doing this :)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function_name(arg1, arg2, arg3, …)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number of </a:t>
            </a:r>
            <a:r>
              <a:rPr lang="en"/>
              <a:t>arguments</a:t>
            </a:r>
            <a:r>
              <a:rPr lang="en"/>
              <a:t> is dependent on the function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Effect is to run jump to the function and run the code inside of it and then come back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Position of the </a:t>
            </a:r>
            <a:r>
              <a:rPr lang="en"/>
              <a:t>argument, not the name, determines which parameter the argument maps to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printf(“Hello functions!\n”);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pow(2, 3); // 2 ^ 3 = 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sqrt(100);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base = 2, exponent =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pow(base, </a:t>
            </a:r>
            <a:r>
              <a:rPr lang="en"/>
              <a:t>exponent</a:t>
            </a:r>
            <a:r>
              <a:rPr lang="en"/>
              <a:t>) // 2 ^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ow (exponent, base); // 5 ^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Declarations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ReturnType functionName(param1Type parm1Name, param2Type parm2Name, …);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your promise to the compiler to create the specified function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gives the compiler all the </a:t>
            </a:r>
            <a:r>
              <a:rPr lang="en"/>
              <a:t>information</a:t>
            </a:r>
            <a:r>
              <a:rPr lang="en"/>
              <a:t> it needs to call the function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 declarations should go at the top of your program just below the #includes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Naming rules are the same for </a:t>
            </a:r>
            <a:r>
              <a:rPr lang="en"/>
              <a:t>variable</a:t>
            </a:r>
            <a:r>
              <a:rPr lang="en"/>
              <a:t> names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 names must be unique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add1(const int x);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double dAdd(double num1, double num2);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void sayHi(); // void means this function doesn’t return anything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char mixed(int arg1, double arg2, char arg3);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</a:t>
            </a:r>
            <a:r>
              <a:rPr lang="en"/>
              <a:t>Definitions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ReturnType functionName(param1Type parm1Name, param2Type parm2Name, …){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Code to run when function is called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}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Definition contains the code to be run when the function is called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must match the function’s declaration</a:t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sayHi(){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printf(“Hi everyone!\n”);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add1(const int x){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int oneMore = x + 1;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oneMore;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function’s </a:t>
            </a:r>
            <a:r>
              <a:rPr lang="en"/>
              <a:t>parameters</a:t>
            </a:r>
            <a:r>
              <a:rPr lang="en"/>
              <a:t> contain the information the function needs to do its job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a function needs to sum up some numbers, it needs those numbers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it should convert temperatures in Celsius to </a:t>
            </a:r>
            <a:r>
              <a:rPr lang="en"/>
              <a:t>Fahrenheit</a:t>
            </a:r>
            <a:r>
              <a:rPr lang="en"/>
              <a:t> it needs the Celsius temperature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names of a </a:t>
            </a:r>
            <a:r>
              <a:rPr lang="en"/>
              <a:t>function's</a:t>
            </a:r>
            <a:r>
              <a:rPr lang="en"/>
              <a:t> parameters have no relation to a function’s </a:t>
            </a:r>
            <a:r>
              <a:rPr lang="en"/>
              <a:t>arguments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 receives a </a:t>
            </a:r>
            <a:r>
              <a:rPr b="1" lang="en"/>
              <a:t>copy</a:t>
            </a:r>
            <a:r>
              <a:rPr lang="en"/>
              <a:t> of the argument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specify a parameter as being const, you promise not to try and change it</a:t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add2(const int num1, const int num2){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int sum2 = num1 + num2;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printf(“%d + %d = %d”, num1, num2, sum2);}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main(){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Int a = 1, b = 2, c = 3, d = 4;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add2(a,b);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add2(b,c);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add2(a, d);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Values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Return expression;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only be used inside functions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Causes the function it is inside to immediately stop running and give back the result of expression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 can only return at most 1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a function’s return type is void it doesn’t return anything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think of a function call as being replaced by the result of its return value</a:t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add1(const int x);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add1(const int x){ return x + 1;}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main(){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int a = 1 , b = 10, c = 100, 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d = add1(a);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 = add1(b) + add1(d);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Scope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function’s scope </a:t>
            </a:r>
            <a:r>
              <a:rPr lang="en"/>
              <a:t>determines</a:t>
            </a:r>
            <a:r>
              <a:rPr lang="en"/>
              <a:t> what variables it can access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 can access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It’s parameters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Any variables it declares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These are called local variables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Any global variables declared before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 </a:t>
            </a:r>
            <a:r>
              <a:rPr b="1" lang="en"/>
              <a:t>cannot </a:t>
            </a:r>
            <a:r>
              <a:rPr lang="en"/>
              <a:t>access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Another function’s parameters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Another function’s local variables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 rule is that a function can access any variables between its name and its ending }</a:t>
            </a:r>
            <a:endParaRPr/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 </a:t>
            </a:r>
            <a:r>
              <a:rPr lang="en"/>
              <a:t>everything accessible by fun1 is in bold and accessible by fun2 is underlined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i</a:t>
            </a:r>
            <a:r>
              <a:rPr b="1" lang="en" u="sng"/>
              <a:t>nt globaVar = 10;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</a:t>
            </a:r>
            <a:r>
              <a:rPr b="1" lang="en"/>
              <a:t> fun1 (int a, int b, int c){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int d, e, f;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}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void</a:t>
            </a:r>
            <a:r>
              <a:rPr lang="en"/>
              <a:t> </a:t>
            </a:r>
            <a:r>
              <a:rPr lang="en" u="sng"/>
              <a:t>fun2(int g, int h, int a){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  int d, b, c x;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}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