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b691f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bb691f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b691f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b691f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b691f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b691f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bb691f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bb691f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b691f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bb691f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b691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b691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b691f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b691f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b691f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b691f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b691f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b691f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b691f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b691f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b691f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b691f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b691f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b691f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b691f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bb691f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Declarative: tell the computer to do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restricted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(</a:t>
            </a:r>
            <a:r>
              <a:rPr lang="en"/>
              <a:t>restricted</a:t>
            </a:r>
            <a:r>
              <a:rPr lang="en"/>
              <a:t> to databases)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Imperative: tell the computer  how to do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C, Python,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Functional: specify a recurrence that solves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Lisp, Prolog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numbers in Declarative Language (SQL)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sum(numbers)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numbers in Imperative Language (C)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sum(int* numbers, int len){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theSum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for(int i = 0; i &lt; len;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theSum += numbers[i];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theSum;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numbers in Functional Language (Prolog)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Sum([], 0).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Sum([First | Rest], Result):-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Sum(Rest, SumOfTheRest),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Result is First + SumOfTheRest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level, compiled, static, imperative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low level of abstraction from the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Puts you in more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also means you have to do more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level also gives you a better understanding of how the computer works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 think programming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programming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Explaining</a:t>
            </a:r>
            <a:r>
              <a:rPr lang="en"/>
              <a:t> how to solve a problem in a language the computer understands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big parts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solve a problem (the hard part)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language the computer understands (easier but still challenging part)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a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an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step by step instructions on how to solve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detail depends on who you are talking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Child, teenager, adult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computer is pretty much </a:t>
            </a:r>
            <a:r>
              <a:rPr lang="en"/>
              <a:t>Jon</a:t>
            </a:r>
            <a:r>
              <a:rPr lang="en"/>
              <a:t> Snow as it knows next to nothing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hardest part of programming and why you’ll get paid the big bucks for doing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problem is different so problem solving in general is hard to teach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you do the better you’ll get at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start to see patterns in the problems as you gain experience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parts to any language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rules for writing </a:t>
            </a:r>
            <a:r>
              <a:rPr lang="en"/>
              <a:t>grammatically</a:t>
            </a:r>
            <a:r>
              <a:rPr lang="en"/>
              <a:t> correct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Programming syntaxes are very simple but learning all the rules can be a bit confusing at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Don’t worry though as the compiler will tell you when you’ve messed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your code 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and I will make lots of mistakes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Harder to find mistakes as no one will tell you what’s wrong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We can use a tool called a debugger to help figure out the problem though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- Attributes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major </a:t>
            </a:r>
            <a:r>
              <a:rPr lang="en"/>
              <a:t>attributes</a:t>
            </a:r>
            <a:r>
              <a:rPr lang="en"/>
              <a:t> to a programming language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or low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Compiled or 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Static or Dynamic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Paradigm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vs Low Level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does not understand directly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to be translated into low level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independent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Python, C, C++, C#, Java, Ruby, Lisp, ...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understands it directly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need to be translated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dependent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Intelx86, Arm, MIPS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</a:t>
            </a:r>
            <a:r>
              <a:rPr lang="en"/>
              <a:t>Interpreted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Complied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is run through a compiler that converts high level language into machine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Compilation</a:t>
            </a:r>
            <a:r>
              <a:rPr lang="en"/>
              <a:t> happens before code is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Like a book being translated between 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Adv: code runs quicker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Dis: machine code is not portable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C, C++</a:t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is run through an interpreter that </a:t>
            </a:r>
            <a:r>
              <a:rPr lang="en"/>
              <a:t>converts</a:t>
            </a:r>
            <a:r>
              <a:rPr lang="en"/>
              <a:t> high level language into </a:t>
            </a:r>
            <a:r>
              <a:rPr lang="en"/>
              <a:t>machine</a:t>
            </a:r>
            <a:r>
              <a:rPr lang="en"/>
              <a:t>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Interpretation happens as code is being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Like an </a:t>
            </a:r>
            <a:r>
              <a:rPr lang="en"/>
              <a:t>interpreter</a:t>
            </a:r>
            <a:r>
              <a:rPr lang="en"/>
              <a:t> at the 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Adv: code is portable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Just need an interpreter on your computer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Dis: slightly slower as code is being translated + run at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Java,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types of a variable cannot change during the course of a program 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X is a number it will always be a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C, C++, Java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type of a variable can change during the course of a program 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X starts as a number it could change to a letter, then to a list of numbers, then to something else entirely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