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2" r:id="rId7"/>
    <p:sldId id="261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83"/>
    <p:restoredTop sz="96327"/>
  </p:normalViewPr>
  <p:slideViewPr>
    <p:cSldViewPr snapToGrid="0">
      <p:cViewPr varScale="1">
        <p:scale>
          <a:sx n="140" d="100"/>
          <a:sy n="140" d="100"/>
        </p:scale>
        <p:origin x="24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5F894-0AB5-7B5F-251B-38E0C896D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0B53B-85D3-DEC8-3C66-4F8E1A666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DCF4B-86EA-0D88-6ED4-A8FFA8883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71F4-C71A-2141-BA86-16EE6426FBC1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6E619-CDA6-5875-9AAA-3C467BAB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CEC73-52A5-C839-60EC-BCC27F9B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8731-E3FA-AD4D-A717-4E566E104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2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B9861-C4F2-E2B2-F1B6-52D355B4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4586F-B173-8D10-0A8D-CED844F5A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CC5BC-9F46-3498-1E9D-4A1F0BAB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71F4-C71A-2141-BA86-16EE6426FBC1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3CF94-58DA-FAA3-FF96-5A8BB740E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4AA6D-21DD-F1AE-77DA-DACBC866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8731-E3FA-AD4D-A717-4E566E104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9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5EB949-EDD9-7EE7-3786-220D9E884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B93E3-EF96-D69D-2161-6DAB7A813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8E6DC-E6F7-000B-2702-AC915FD44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71F4-C71A-2141-BA86-16EE6426FBC1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3D323-D84B-4089-85A6-8D342586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B6E16-F820-A585-B8AA-555C48D6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8731-E3FA-AD4D-A717-4E566E104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3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CEB84-A1D2-EA94-DD88-9CADB64B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AC802-C16C-EE15-B509-76C6C9FC6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F6D95-3F64-640D-0F28-E273E49F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71F4-C71A-2141-BA86-16EE6426FBC1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4D08C-78A2-4BE1-E59B-8977A2B8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E7801-0D30-A4C9-72C8-A6D3CCE1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8731-E3FA-AD4D-A717-4E566E104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8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B92A-2F3A-98A0-83F1-3D2AF79EE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110B6-72A0-FA93-4861-C3D1E061D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14F59-3519-0AB5-55C7-2A6C6659E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71F4-C71A-2141-BA86-16EE6426FBC1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85750-61DA-DD0A-E5D6-D441D586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B7D07-8762-6631-3B6E-075A3F4B5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8731-E3FA-AD4D-A717-4E566E104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5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0D4E0-EC34-397A-F00D-B5E4C5FE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EEBE0-50C3-7AD9-6C8C-F82962EDF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908DA-9631-DBE7-A456-A2E286393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244DF-3DE0-19F7-D4D4-B5C4AA4B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71F4-C71A-2141-BA86-16EE6426FBC1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5464C-A7D3-4585-CC78-5D98C064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8AC0A-64D8-E209-F8B8-FD079BE3F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8731-E3FA-AD4D-A717-4E566E104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3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2C3E-F743-525F-1BF3-82750B172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86EC0-8966-51A1-AE3A-5D5877CAE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864F1-77DC-C8BE-0596-1F9F9F702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6D8D4-C60E-E744-E198-73AED6C2E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417E5-0B8E-2BD3-319F-4384F22A2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51D073-DC6B-EA28-B7D1-E54044A0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71F4-C71A-2141-BA86-16EE6426FBC1}" type="datetimeFigureOut">
              <a:rPr lang="en-US" smtClean="0"/>
              <a:t>2/16/23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B59F3-192E-7D68-9A3A-0E279873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789B3B-C949-1336-CB49-096732CF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8731-E3FA-AD4D-A717-4E566E104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1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4D0E-FFCD-C014-313B-F2A49391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C949F0-0763-F05A-78AE-BE19630C0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71F4-C71A-2141-BA86-16EE6426FBC1}" type="datetimeFigureOut">
              <a:rPr lang="en-US" smtClean="0"/>
              <a:t>2/16/23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0CE3A-6531-CD05-28B5-AAAC59BD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2398F-C225-2441-1EDE-5E3FFD5A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8731-E3FA-AD4D-A717-4E566E104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5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AEE935-8390-591E-01EE-1B2BC6A23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71F4-C71A-2141-BA86-16EE6426FBC1}" type="datetimeFigureOut">
              <a:rPr lang="en-US" smtClean="0"/>
              <a:t>2/16/23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389B8-A906-C011-7D82-32FF7ECD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6914D-CE53-31FB-704E-3960E51D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8731-E3FA-AD4D-A717-4E566E104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2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5440-5389-5D92-CEF7-999A44DCB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78B53-AEBF-939C-1A66-9B869CBD9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3DDF9-F6B8-3D6E-CE8C-8BB4F92FE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B310A-E414-AFC2-3780-D284AE93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71F4-C71A-2141-BA86-16EE6426FBC1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F7002-1C25-8518-3495-9EC27D2C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28003-9A1A-AE12-647B-2F16547DD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8731-E3FA-AD4D-A717-4E566E104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1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8D9B-A0E1-A062-34F1-3E69CB80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F03D34-1207-D360-CF6E-41847083F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80974-621D-106C-D404-B7D6C6F4E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6B721-6330-6ADA-A8EA-3DCD5946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71F4-C71A-2141-BA86-16EE6426FBC1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4C397-0B68-B83A-262C-10045589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B3EC7-36A5-A070-B1AC-F125D968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8731-E3FA-AD4D-A717-4E566E104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2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77AF44-BCFE-B153-69D4-C1268BF06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4EFEC-6009-C926-F50C-E03423E74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3B082-BF4B-578C-6BC4-49A3699D6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171F4-C71A-2141-BA86-16EE6426FBC1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D43B1-2AC1-3188-3B56-030608083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BA211-C515-E29D-37F4-258954310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D8731-E3FA-AD4D-A717-4E566E104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9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rjust/fault-localization-data/src/master/" TargetMode="External"/><Relationship Id="rId2" Type="http://schemas.openxmlformats.org/officeDocument/2006/relationships/hyperlink" Target="https://github.com/program-repair/defects4j-dissection/blob/master/2018.03.20%20-%20Defects4J%20Dissection%20-%20Oficial%20Pre-Print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8053-04D8-B764-D8A5-838AD998BA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5F3F4-7298-CEFD-AE9A-9B5DA64F9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 17, 2023</a:t>
            </a:r>
          </a:p>
        </p:txBody>
      </p:sp>
    </p:spTree>
    <p:extLst>
      <p:ext uri="{BB962C8B-B14F-4D97-AF65-F5344CB8AC3E}">
        <p14:creationId xmlns:p14="http://schemas.microsoft.com/office/powerpoint/2010/main" val="3716264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0560-9C6F-6B7F-D31E-7A82A779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forming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B0EB1-B9A6-3FBB-1384-45BA3C615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Tests</a:t>
            </a:r>
          </a:p>
          <a:p>
            <a:r>
              <a:rPr lang="en-US" dirty="0"/>
              <a:t>1 Failed Test + (%, #) Passed Tests</a:t>
            </a:r>
          </a:p>
          <a:p>
            <a:r>
              <a:rPr lang="en-US" dirty="0"/>
              <a:t>m Failed Tests + (%, #) Passed Tests</a:t>
            </a:r>
          </a:p>
        </p:txBody>
      </p:sp>
    </p:spTree>
    <p:extLst>
      <p:ext uri="{BB962C8B-B14F-4D97-AF65-F5344CB8AC3E}">
        <p14:creationId xmlns:p14="http://schemas.microsoft.com/office/powerpoint/2010/main" val="49189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D15AA-8B77-3F53-C735-0DDCDB66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0DDDF-E14D-AE50-644B-98C74BF6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ICST 2021 paper summary</a:t>
            </a:r>
          </a:p>
          <a:p>
            <a:endParaRPr lang="en-US" dirty="0"/>
          </a:p>
          <a:p>
            <a:r>
              <a:rPr lang="en-US" dirty="0"/>
              <a:t>Literature review on the topic of SBFL</a:t>
            </a:r>
          </a:p>
          <a:p>
            <a:endParaRPr lang="en-US" dirty="0"/>
          </a:p>
          <a:p>
            <a:r>
              <a:rPr lang="en-US" dirty="0"/>
              <a:t>Research plan</a:t>
            </a:r>
          </a:p>
          <a:p>
            <a:pPr lvl="1"/>
            <a:r>
              <a:rPr lang="en-US" dirty="0"/>
              <a:t>Defects4J dataset</a:t>
            </a:r>
          </a:p>
          <a:p>
            <a:pPr lvl="1"/>
            <a:r>
              <a:rPr lang="en-US" dirty="0"/>
              <a:t>Experiment setup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39647-4D0B-A873-A794-DC540D3C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 the previous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F08EF-3A7E-59CC-6116-44CAF1282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7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E375-C68A-6D6D-9900-A9B8D75EF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B0F99-7E38-6E9A-FF6C-E9A6BC6B3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2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07A3E-1791-9FA0-1EF1-4D618C5C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research planning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C6B0-6CBF-7014-DA1E-F9EEF1C6F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Experiment Outline</a:t>
            </a:r>
          </a:p>
          <a:p>
            <a:r>
              <a:rPr lang="en-US" dirty="0"/>
              <a:t>Defects4J Dataset </a:t>
            </a:r>
          </a:p>
        </p:txBody>
      </p:sp>
    </p:spTree>
    <p:extLst>
      <p:ext uri="{BB962C8B-B14F-4D97-AF65-F5344CB8AC3E}">
        <p14:creationId xmlns:p14="http://schemas.microsoft.com/office/powerpoint/2010/main" val="100454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B7AB-4071-56B4-D150-5FB4A9BD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80AE0-D620-BEC5-AB56-1E436D71D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tests is expensive and time-consuming</a:t>
            </a:r>
          </a:p>
          <a:p>
            <a:r>
              <a:rPr lang="en-US" dirty="0"/>
              <a:t>We want to localize bugs accurately with minimized spectrum data</a:t>
            </a:r>
          </a:p>
        </p:txBody>
      </p:sp>
    </p:spTree>
    <p:extLst>
      <p:ext uri="{BB962C8B-B14F-4D97-AF65-F5344CB8AC3E}">
        <p14:creationId xmlns:p14="http://schemas.microsoft.com/office/powerpoint/2010/main" val="253520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6C07-D7EC-189F-DF00-6C20389C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F9210-908B-4956-8E77-76ECD353A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bug (present of failing test), do we need to run all tests in hand in order to accurately localize the bug?</a:t>
            </a:r>
          </a:p>
          <a:p>
            <a:endParaRPr lang="en-US" dirty="0"/>
          </a:p>
          <a:p>
            <a:r>
              <a:rPr lang="en-US" dirty="0"/>
              <a:t>Is that possible using a subset of tests outperform the full set? If so, in which case?</a:t>
            </a:r>
          </a:p>
          <a:p>
            <a:endParaRPr lang="en-US" dirty="0"/>
          </a:p>
          <a:p>
            <a:r>
              <a:rPr lang="en-US" dirty="0"/>
              <a:t>If using a subset of tests can localize bugs as accurately as that of the full set, what are the criteria or guidelines to chose such a set?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9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C88B-89C3-48E0-B0BD-824424EE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Outline</a:t>
            </a:r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E127F2BC-7751-0921-8992-FE2869B0780B}"/>
              </a:ext>
            </a:extLst>
          </p:cNvPr>
          <p:cNvSpPr/>
          <p:nvPr/>
        </p:nvSpPr>
        <p:spPr>
          <a:xfrm>
            <a:off x="925997" y="3552757"/>
            <a:ext cx="1510748" cy="130202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Multi-location bugs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F96347-228C-7197-2CEE-446FABD08214}"/>
              </a:ext>
            </a:extLst>
          </p:cNvPr>
          <p:cNvSpPr/>
          <p:nvPr/>
        </p:nvSpPr>
        <p:spPr>
          <a:xfrm>
            <a:off x="3829868" y="3736909"/>
            <a:ext cx="1610139" cy="97852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Spectrum collector</a:t>
            </a:r>
          </a:p>
        </p:txBody>
      </p:sp>
      <p:sp>
        <p:nvSpPr>
          <p:cNvPr id="7" name="Multidocument 6">
            <a:extLst>
              <a:ext uri="{FF2B5EF4-FFF2-40B4-BE49-F238E27FC236}">
                <a16:creationId xmlns:a16="http://schemas.microsoft.com/office/drawing/2014/main" id="{CE534900-BF22-F4C9-D8A4-5E1261B03191}"/>
              </a:ext>
            </a:extLst>
          </p:cNvPr>
          <p:cNvSpPr/>
          <p:nvPr/>
        </p:nvSpPr>
        <p:spPr>
          <a:xfrm>
            <a:off x="925997" y="1706357"/>
            <a:ext cx="1500809" cy="107660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 (T)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2198AA-DE71-5A0C-DDDC-8B603FBBE958}"/>
              </a:ext>
            </a:extLst>
          </p:cNvPr>
          <p:cNvSpPr/>
          <p:nvPr/>
        </p:nvSpPr>
        <p:spPr>
          <a:xfrm>
            <a:off x="3829868" y="1891611"/>
            <a:ext cx="1610139" cy="7221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Subset Selector</a:t>
            </a:r>
          </a:p>
        </p:txBody>
      </p:sp>
      <p:sp>
        <p:nvSpPr>
          <p:cNvPr id="9" name="Multidocument 8">
            <a:extLst>
              <a:ext uri="{FF2B5EF4-FFF2-40B4-BE49-F238E27FC236}">
                <a16:creationId xmlns:a16="http://schemas.microsoft.com/office/drawing/2014/main" id="{CD6BD6DF-E940-67EF-D548-1CF4886729A5}"/>
              </a:ext>
            </a:extLst>
          </p:cNvPr>
          <p:cNvSpPr/>
          <p:nvPr/>
        </p:nvSpPr>
        <p:spPr>
          <a:xfrm>
            <a:off x="853109" y="5366444"/>
            <a:ext cx="1510748" cy="130202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Subject programs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E7A5C9-1D0C-CBC4-BC9B-9F631D06B1F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426806" y="2244658"/>
            <a:ext cx="1403062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7AD92A-E47A-CA57-91D8-C78E47B3EF34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4634938" y="2613787"/>
            <a:ext cx="0" cy="112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6315BD-953E-7A91-BD2A-E4674CEE3D8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36745" y="4203770"/>
            <a:ext cx="1393123" cy="2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D2A2032-842B-8CB8-6145-2FC89F18F17E}"/>
              </a:ext>
            </a:extLst>
          </p:cNvPr>
          <p:cNvSpPr/>
          <p:nvPr/>
        </p:nvSpPr>
        <p:spPr>
          <a:xfrm>
            <a:off x="6466648" y="3727190"/>
            <a:ext cx="1610139" cy="9785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Ranking</a:t>
            </a:r>
          </a:p>
        </p:txBody>
      </p:sp>
      <p:sp>
        <p:nvSpPr>
          <p:cNvPr id="26" name="Multidocument 25">
            <a:extLst>
              <a:ext uri="{FF2B5EF4-FFF2-40B4-BE49-F238E27FC236}">
                <a16:creationId xmlns:a16="http://schemas.microsoft.com/office/drawing/2014/main" id="{0A0F95DF-F29F-00E5-BAB7-744C23EB1437}"/>
              </a:ext>
            </a:extLst>
          </p:cNvPr>
          <p:cNvSpPr/>
          <p:nvPr/>
        </p:nvSpPr>
        <p:spPr>
          <a:xfrm>
            <a:off x="6419035" y="5400419"/>
            <a:ext cx="1510748" cy="1302013"/>
          </a:xfrm>
          <a:prstGeom prst="flowChartMultidocumen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SBFL ranking algorithms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51C027-30B6-071D-86BB-D7B2B252C3A2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H="1" flipV="1">
            <a:off x="7271718" y="4705712"/>
            <a:ext cx="6625" cy="694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116C60-356A-A3F0-DE08-7BB30C66BB68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 flipV="1">
            <a:off x="5440007" y="4216451"/>
            <a:ext cx="1026641" cy="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236CDCC-F256-D149-5950-E5C81C517D59}"/>
              </a:ext>
            </a:extLst>
          </p:cNvPr>
          <p:cNvSpPr/>
          <p:nvPr/>
        </p:nvSpPr>
        <p:spPr>
          <a:xfrm>
            <a:off x="9100934" y="3727177"/>
            <a:ext cx="1610139" cy="97852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D0E731E-A9C4-8D45-0B41-95862E04D431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 flipV="1">
            <a:off x="8076787" y="4216438"/>
            <a:ext cx="1024147" cy="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ultidocument 41">
            <a:extLst>
              <a:ext uri="{FF2B5EF4-FFF2-40B4-BE49-F238E27FC236}">
                <a16:creationId xmlns:a16="http://schemas.microsoft.com/office/drawing/2014/main" id="{0B106A33-C4F3-11AE-E6D9-20FE24C45239}"/>
              </a:ext>
            </a:extLst>
          </p:cNvPr>
          <p:cNvSpPr/>
          <p:nvPr/>
        </p:nvSpPr>
        <p:spPr>
          <a:xfrm>
            <a:off x="9051239" y="5310968"/>
            <a:ext cx="1510748" cy="1302013"/>
          </a:xfrm>
          <a:prstGeom prst="flowChartMulti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Metrics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AB859A-973E-66D1-8408-D975FD58CB5A}"/>
              </a:ext>
            </a:extLst>
          </p:cNvPr>
          <p:cNvCxnSpPr>
            <a:cxnSpLocks/>
            <a:stCxn id="42" idx="0"/>
            <a:endCxn id="31" idx="2"/>
          </p:cNvCxnSpPr>
          <p:nvPr/>
        </p:nvCxnSpPr>
        <p:spPr>
          <a:xfrm flipH="1" flipV="1">
            <a:off x="9906004" y="4705699"/>
            <a:ext cx="4543" cy="605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Multidocument 47">
            <a:extLst>
              <a:ext uri="{FF2B5EF4-FFF2-40B4-BE49-F238E27FC236}">
                <a16:creationId xmlns:a16="http://schemas.microsoft.com/office/drawing/2014/main" id="{A7B8DA45-551E-3E5F-8D30-87CB214C7A28}"/>
              </a:ext>
            </a:extLst>
          </p:cNvPr>
          <p:cNvSpPr/>
          <p:nvPr/>
        </p:nvSpPr>
        <p:spPr>
          <a:xfrm>
            <a:off x="9254563" y="1774157"/>
            <a:ext cx="1510748" cy="1302013"/>
          </a:xfrm>
          <a:prstGeom prst="flowChartMulti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Ground truths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F86BBD6-CBD4-3FB1-E4D3-5B105BB84412}"/>
              </a:ext>
            </a:extLst>
          </p:cNvPr>
          <p:cNvCxnSpPr>
            <a:cxnSpLocks/>
            <a:stCxn id="48" idx="2"/>
            <a:endCxn id="31" idx="0"/>
          </p:cNvCxnSpPr>
          <p:nvPr/>
        </p:nvCxnSpPr>
        <p:spPr>
          <a:xfrm>
            <a:off x="9904884" y="3026862"/>
            <a:ext cx="1120" cy="700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DB5EA37-E6E7-58F7-07C3-69BE776394D1}"/>
              </a:ext>
            </a:extLst>
          </p:cNvPr>
          <p:cNvCxnSpPr>
            <a:stCxn id="9" idx="3"/>
          </p:cNvCxnSpPr>
          <p:nvPr/>
        </p:nvCxnSpPr>
        <p:spPr>
          <a:xfrm flipV="1">
            <a:off x="2363857" y="4552122"/>
            <a:ext cx="1466011" cy="1465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nip Single Corner Rectangle 66">
            <a:extLst>
              <a:ext uri="{FF2B5EF4-FFF2-40B4-BE49-F238E27FC236}">
                <a16:creationId xmlns:a16="http://schemas.microsoft.com/office/drawing/2014/main" id="{0F5D9705-CD06-4E8C-CEED-51EF093AEE2C}"/>
              </a:ext>
            </a:extLst>
          </p:cNvPr>
          <p:cNvSpPr/>
          <p:nvPr/>
        </p:nvSpPr>
        <p:spPr>
          <a:xfrm>
            <a:off x="5769266" y="1013517"/>
            <a:ext cx="765313" cy="636104"/>
          </a:xfrm>
          <a:prstGeom prst="snip1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</a:p>
        </p:txBody>
      </p:sp>
      <p:sp>
        <p:nvSpPr>
          <p:cNvPr id="68" name="Snip Single Corner Rectangle 67">
            <a:extLst>
              <a:ext uri="{FF2B5EF4-FFF2-40B4-BE49-F238E27FC236}">
                <a16:creationId xmlns:a16="http://schemas.microsoft.com/office/drawing/2014/main" id="{EC9DD4A7-3ECC-2D01-EEA4-2CDA03C1B503}"/>
              </a:ext>
            </a:extLst>
          </p:cNvPr>
          <p:cNvSpPr/>
          <p:nvPr/>
        </p:nvSpPr>
        <p:spPr>
          <a:xfrm>
            <a:off x="7378474" y="1013517"/>
            <a:ext cx="1102617" cy="636104"/>
          </a:xfrm>
          <a:prstGeom prst="snip1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mF + </a:t>
            </a:r>
            <a:r>
              <a:rPr lang="en-US" dirty="0" err="1"/>
              <a:t>nP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15398B-19E9-6511-703B-8955E77E3B39}"/>
              </a:ext>
            </a:extLst>
          </p:cNvPr>
          <p:cNvSpPr txBox="1"/>
          <p:nvPr/>
        </p:nvSpPr>
        <p:spPr>
          <a:xfrm>
            <a:off x="6784701" y="1144525"/>
            <a:ext cx="48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83B97561-8611-267B-F7F6-94204C508CE7}"/>
              </a:ext>
            </a:extLst>
          </p:cNvPr>
          <p:cNvCxnSpPr>
            <a:stCxn id="67" idx="1"/>
          </p:cNvCxnSpPr>
          <p:nvPr/>
        </p:nvCxnSpPr>
        <p:spPr>
          <a:xfrm rot="5400000">
            <a:off x="5552319" y="1537309"/>
            <a:ext cx="487292" cy="711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10BF96C4-AB13-E76E-E04D-B5DDB9395DC6}"/>
              </a:ext>
            </a:extLst>
          </p:cNvPr>
          <p:cNvCxnSpPr>
            <a:stCxn id="68" idx="1"/>
          </p:cNvCxnSpPr>
          <p:nvPr/>
        </p:nvCxnSpPr>
        <p:spPr>
          <a:xfrm rot="5400000">
            <a:off x="6297124" y="792504"/>
            <a:ext cx="775542" cy="24897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3BCE9FB-7B0D-EC68-5217-30CD7D768115}"/>
              </a:ext>
            </a:extLst>
          </p:cNvPr>
          <p:cNvSpPr txBox="1"/>
          <p:nvPr/>
        </p:nvSpPr>
        <p:spPr>
          <a:xfrm>
            <a:off x="4634937" y="3031738"/>
            <a:ext cx="75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⊆ T</a:t>
            </a:r>
          </a:p>
        </p:txBody>
      </p:sp>
    </p:spTree>
    <p:extLst>
      <p:ext uri="{BB962C8B-B14F-4D97-AF65-F5344CB8AC3E}">
        <p14:creationId xmlns:p14="http://schemas.microsoft.com/office/powerpoint/2010/main" val="401480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C537-42AF-4567-746B-AE960BB9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Defects4J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E258-0342-29A1-A43E-B54EC0968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6 programs with multi-location bugs: Lang, Mockito, Math, Time, Closure, Chart</a:t>
            </a:r>
          </a:p>
          <a:p>
            <a:r>
              <a:rPr lang="en-US" dirty="0"/>
              <a:t>Total 104 multi-location bugs</a:t>
            </a:r>
          </a:p>
          <a:p>
            <a:r>
              <a:rPr lang="en-US" dirty="0"/>
              <a:t>Failing tests ranging: 1 – 28</a:t>
            </a:r>
          </a:p>
          <a:p>
            <a:r>
              <a:rPr lang="en-US" dirty="0"/>
              <a:t>Total tests (per program): Chart (2,205), Closure (7,927), Time (4,130), Lang(2,245), Mockito(?), Math(?)</a:t>
            </a:r>
          </a:p>
          <a:p>
            <a:r>
              <a:rPr lang="en-US" dirty="0"/>
              <a:t>Supporting sources:</a:t>
            </a:r>
          </a:p>
          <a:p>
            <a:pPr lvl="1"/>
            <a:r>
              <a:rPr lang="en-US" dirty="0">
                <a:hlinkClick r:id="rId2"/>
              </a:rPr>
              <a:t>defects4j-dissection</a:t>
            </a:r>
            <a:r>
              <a:rPr lang="en-US" dirty="0"/>
              <a:t>: details of all bugs, fixes of Defects4J</a:t>
            </a:r>
          </a:p>
          <a:p>
            <a:pPr lvl="1"/>
            <a:r>
              <a:rPr lang="en-US" dirty="0">
                <a:hlinkClick r:id="rId3"/>
              </a:rPr>
              <a:t>fault-localization-data</a:t>
            </a:r>
            <a:r>
              <a:rPr lang="en-US" dirty="0"/>
              <a:t>: convenient way to extract coverage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769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5424</TotalTime>
  <Words>266</Words>
  <Application>Microsoft Macintosh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Weekly Meeting Updates</vt:lpstr>
      <vt:lpstr>Agenda</vt:lpstr>
      <vt:lpstr>Summarize the previous paper</vt:lpstr>
      <vt:lpstr>Literature review</vt:lpstr>
      <vt:lpstr>New research planning </vt:lpstr>
      <vt:lpstr>Assumptions</vt:lpstr>
      <vt:lpstr>Research Questions</vt:lpstr>
      <vt:lpstr>Experiment Outline</vt:lpstr>
      <vt:lpstr>Defects4J dataset</vt:lpstr>
      <vt:lpstr>Subset forming 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 Updates</dc:title>
  <dc:creator>Dao, Tung</dc:creator>
  <cp:lastModifiedBy>Dao, Tung</cp:lastModifiedBy>
  <cp:revision>16</cp:revision>
  <dcterms:created xsi:type="dcterms:W3CDTF">2023-02-16T22:45:20Z</dcterms:created>
  <dcterms:modified xsi:type="dcterms:W3CDTF">2023-02-20T17:09:31Z</dcterms:modified>
</cp:coreProperties>
</file>