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58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9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2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16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1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1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6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3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1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0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A643-23BC-425C-A2AE-E43536F72519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018A-E063-444E-A9C5-078945EFD4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17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4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1" r="-1" b="2626"/>
          <a:stretch/>
        </p:blipFill>
        <p:spPr>
          <a:xfrm>
            <a:off x="721460" y="643467"/>
            <a:ext cx="2924321" cy="24756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09" y="3748194"/>
            <a:ext cx="2119423" cy="24716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65" y="650497"/>
            <a:ext cx="3133724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026472"/>
            <a:ext cx="3252903" cy="48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8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juarez</dc:creator>
  <cp:lastModifiedBy>federico juarez</cp:lastModifiedBy>
  <cp:revision>3</cp:revision>
  <dcterms:created xsi:type="dcterms:W3CDTF">2022-10-18T22:22:49Z</dcterms:created>
  <dcterms:modified xsi:type="dcterms:W3CDTF">2022-10-18T22:37:49Z</dcterms:modified>
</cp:coreProperties>
</file>