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69" r:id="rId16"/>
    <p:sldId id="271" r:id="rId17"/>
    <p:sldId id="28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5"/>
    <p:restoredTop sz="94670"/>
  </p:normalViewPr>
  <p:slideViewPr>
    <p:cSldViewPr snapToGrid="0" snapToObjects="1">
      <p:cViewPr>
        <p:scale>
          <a:sx n="86" d="100"/>
          <a:sy n="86" d="100"/>
        </p:scale>
        <p:origin x="2328" y="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14.png"/><Relationship Id="rId7" Type="http://schemas.openxmlformats.org/officeDocument/2006/relationships/image" Target="../media/image3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15.svg"/><Relationship Id="rId9" Type="http://schemas.openxmlformats.org/officeDocument/2006/relationships/image" Target="../media/image36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14.png"/><Relationship Id="rId7" Type="http://schemas.openxmlformats.org/officeDocument/2006/relationships/image" Target="../media/image3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15.svg"/><Relationship Id="rId9" Type="http://schemas.openxmlformats.org/officeDocument/2006/relationships/image" Target="../media/image36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B83A9-2C2C-4BAB-B0CF-568E5918A5B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BE3CC7A-D2A8-49DB-BC05-47EC9EBE05C9}">
      <dgm:prSet/>
      <dgm:spPr/>
      <dgm:t>
        <a:bodyPr/>
        <a:lstStyle/>
        <a:p>
          <a:pPr>
            <a:defRPr cap="all"/>
          </a:pPr>
          <a:r>
            <a:rPr lang="en-US"/>
            <a:t>The Challenge:</a:t>
          </a:r>
        </a:p>
      </dgm:t>
    </dgm:pt>
    <dgm:pt modelId="{42A85E45-E1D1-498D-AB48-A8F608428E7C}" type="parTrans" cxnId="{CE7E9668-53A8-4531-A4BF-6634908E3852}">
      <dgm:prSet/>
      <dgm:spPr/>
      <dgm:t>
        <a:bodyPr/>
        <a:lstStyle/>
        <a:p>
          <a:endParaRPr lang="en-US"/>
        </a:p>
      </dgm:t>
    </dgm:pt>
    <dgm:pt modelId="{84523C1E-FC16-4BB1-96E6-F03FEF71AA4C}" type="sibTrans" cxnId="{CE7E9668-53A8-4531-A4BF-6634908E3852}">
      <dgm:prSet/>
      <dgm:spPr/>
      <dgm:t>
        <a:bodyPr/>
        <a:lstStyle/>
        <a:p>
          <a:endParaRPr lang="en-US"/>
        </a:p>
      </dgm:t>
    </dgm:pt>
    <dgm:pt modelId="{3ED53897-6F83-4A35-815E-87EDE55CFD7B}">
      <dgm:prSet/>
      <dgm:spPr/>
      <dgm:t>
        <a:bodyPr/>
        <a:lstStyle/>
        <a:p>
          <a:pPr>
            <a:defRPr cap="all"/>
          </a:pPr>
          <a:r>
            <a:rPr lang="en-US"/>
            <a:t>- Fragmented and inefficient trading tools.</a:t>
          </a:r>
        </a:p>
      </dgm:t>
    </dgm:pt>
    <dgm:pt modelId="{C74B95AF-07D4-416F-8CFE-95371A5480AA}" type="parTrans" cxnId="{FF6CDE74-10A3-48F5-B4E5-D7AA07B91C4D}">
      <dgm:prSet/>
      <dgm:spPr/>
      <dgm:t>
        <a:bodyPr/>
        <a:lstStyle/>
        <a:p>
          <a:endParaRPr lang="en-US"/>
        </a:p>
      </dgm:t>
    </dgm:pt>
    <dgm:pt modelId="{9DCCA99F-4808-42C2-A3BE-91451EB8C22E}" type="sibTrans" cxnId="{FF6CDE74-10A3-48F5-B4E5-D7AA07B91C4D}">
      <dgm:prSet/>
      <dgm:spPr/>
      <dgm:t>
        <a:bodyPr/>
        <a:lstStyle/>
        <a:p>
          <a:endParaRPr lang="en-US"/>
        </a:p>
      </dgm:t>
    </dgm:pt>
    <dgm:pt modelId="{6A5C9ECB-2CA3-44ED-84CF-0DDD7FBBBB0E}">
      <dgm:prSet/>
      <dgm:spPr/>
      <dgm:t>
        <a:bodyPr/>
        <a:lstStyle/>
        <a:p>
          <a:pPr>
            <a:defRPr cap="all"/>
          </a:pPr>
          <a:r>
            <a:rPr lang="en-US"/>
            <a:t>- Limited adaptability to user-defined business rules.</a:t>
          </a:r>
        </a:p>
      </dgm:t>
    </dgm:pt>
    <dgm:pt modelId="{521A76B5-E492-4089-B761-B78DCEF5E323}" type="parTrans" cxnId="{A63B227A-C887-40F2-8635-6877B8F10B8B}">
      <dgm:prSet/>
      <dgm:spPr/>
      <dgm:t>
        <a:bodyPr/>
        <a:lstStyle/>
        <a:p>
          <a:endParaRPr lang="en-US"/>
        </a:p>
      </dgm:t>
    </dgm:pt>
    <dgm:pt modelId="{63E1B66E-9A9B-4C17-836E-914B47C6275C}" type="sibTrans" cxnId="{A63B227A-C887-40F2-8635-6877B8F10B8B}">
      <dgm:prSet/>
      <dgm:spPr/>
      <dgm:t>
        <a:bodyPr/>
        <a:lstStyle/>
        <a:p>
          <a:endParaRPr lang="en-US"/>
        </a:p>
      </dgm:t>
    </dgm:pt>
    <dgm:pt modelId="{D2A4754D-FB42-4FE2-BDE2-5F8FD35962E5}">
      <dgm:prSet/>
      <dgm:spPr/>
      <dgm:t>
        <a:bodyPr/>
        <a:lstStyle/>
        <a:p>
          <a:pPr>
            <a:defRPr cap="all"/>
          </a:pPr>
          <a:r>
            <a:rPr lang="en-US"/>
            <a:t>- Growing complexity of financial data and market dynamics.</a:t>
          </a:r>
        </a:p>
      </dgm:t>
    </dgm:pt>
    <dgm:pt modelId="{EE447A88-FAAF-414D-9DAF-555C6A490B23}" type="parTrans" cxnId="{8DA6BF49-80EC-4B2B-A6C9-BACC391EC89F}">
      <dgm:prSet/>
      <dgm:spPr/>
      <dgm:t>
        <a:bodyPr/>
        <a:lstStyle/>
        <a:p>
          <a:endParaRPr lang="en-US"/>
        </a:p>
      </dgm:t>
    </dgm:pt>
    <dgm:pt modelId="{228647AA-89A7-4F37-80D6-7879B1202DB2}" type="sibTrans" cxnId="{8DA6BF49-80EC-4B2B-A6C9-BACC391EC89F}">
      <dgm:prSet/>
      <dgm:spPr/>
      <dgm:t>
        <a:bodyPr/>
        <a:lstStyle/>
        <a:p>
          <a:endParaRPr lang="en-US"/>
        </a:p>
      </dgm:t>
    </dgm:pt>
    <dgm:pt modelId="{039E7E46-5955-4539-BCCC-2BE08BFB125C}">
      <dgm:prSet/>
      <dgm:spPr/>
      <dgm:t>
        <a:bodyPr/>
        <a:lstStyle/>
        <a:p>
          <a:pPr>
            <a:defRPr cap="all"/>
          </a:pPr>
          <a:r>
            <a:rPr lang="en-US"/>
            <a:t>- Need for predictive, automated, and scalable trading solutions.</a:t>
          </a:r>
        </a:p>
      </dgm:t>
    </dgm:pt>
    <dgm:pt modelId="{2EC434C8-1FFB-4973-8B80-572C0C01773D}" type="parTrans" cxnId="{37221658-9673-4B4D-B374-D6245889C40E}">
      <dgm:prSet/>
      <dgm:spPr/>
      <dgm:t>
        <a:bodyPr/>
        <a:lstStyle/>
        <a:p>
          <a:endParaRPr lang="en-US"/>
        </a:p>
      </dgm:t>
    </dgm:pt>
    <dgm:pt modelId="{BD0F7C1B-639E-4EBB-AF3E-2CB0277C8F42}" type="sibTrans" cxnId="{37221658-9673-4B4D-B374-D6245889C40E}">
      <dgm:prSet/>
      <dgm:spPr/>
      <dgm:t>
        <a:bodyPr/>
        <a:lstStyle/>
        <a:p>
          <a:endParaRPr lang="en-US"/>
        </a:p>
      </dgm:t>
    </dgm:pt>
    <dgm:pt modelId="{ED2D5BB2-F961-4DEF-A807-2AEFAB8A2E4F}" type="pres">
      <dgm:prSet presAssocID="{6C3B83A9-2C2C-4BAB-B0CF-568E5918A5B4}" presName="root" presStyleCnt="0">
        <dgm:presLayoutVars>
          <dgm:dir/>
          <dgm:resizeHandles val="exact"/>
        </dgm:presLayoutVars>
      </dgm:prSet>
      <dgm:spPr/>
    </dgm:pt>
    <dgm:pt modelId="{C47A4645-C425-4106-949F-15042744FCFB}" type="pres">
      <dgm:prSet presAssocID="{2BE3CC7A-D2A8-49DB-BC05-47EC9EBE05C9}" presName="compNode" presStyleCnt="0"/>
      <dgm:spPr/>
    </dgm:pt>
    <dgm:pt modelId="{CB042939-3392-4ED7-A060-99EFDEB10102}" type="pres">
      <dgm:prSet presAssocID="{2BE3CC7A-D2A8-49DB-BC05-47EC9EBE05C9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E82DFE7-8DFA-4993-B93D-56ADDED9F9AA}" type="pres">
      <dgm:prSet presAssocID="{2BE3CC7A-D2A8-49DB-BC05-47EC9EBE05C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53983D78-472D-465B-845C-C0CF20E3F0EA}" type="pres">
      <dgm:prSet presAssocID="{2BE3CC7A-D2A8-49DB-BC05-47EC9EBE05C9}" presName="spaceRect" presStyleCnt="0"/>
      <dgm:spPr/>
    </dgm:pt>
    <dgm:pt modelId="{D413EB5A-DBE6-4ABF-95BE-EE58041241B0}" type="pres">
      <dgm:prSet presAssocID="{2BE3CC7A-D2A8-49DB-BC05-47EC9EBE05C9}" presName="textRect" presStyleLbl="revTx" presStyleIdx="0" presStyleCnt="5">
        <dgm:presLayoutVars>
          <dgm:chMax val="1"/>
          <dgm:chPref val="1"/>
        </dgm:presLayoutVars>
      </dgm:prSet>
      <dgm:spPr/>
    </dgm:pt>
    <dgm:pt modelId="{F8B94C19-E934-4906-A88A-43960D938B06}" type="pres">
      <dgm:prSet presAssocID="{84523C1E-FC16-4BB1-96E6-F03FEF71AA4C}" presName="sibTrans" presStyleCnt="0"/>
      <dgm:spPr/>
    </dgm:pt>
    <dgm:pt modelId="{A9354526-DBE0-486A-9BD4-5F3A1687FCCE}" type="pres">
      <dgm:prSet presAssocID="{3ED53897-6F83-4A35-815E-87EDE55CFD7B}" presName="compNode" presStyleCnt="0"/>
      <dgm:spPr/>
    </dgm:pt>
    <dgm:pt modelId="{C8F06B22-433D-4EBC-8E82-007902AFEA65}" type="pres">
      <dgm:prSet presAssocID="{3ED53897-6F83-4A35-815E-87EDE55CFD7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136294D-CC0B-4D34-9ED5-25ABB50B3B48}" type="pres">
      <dgm:prSet presAssocID="{3ED53897-6F83-4A35-815E-87EDE55CFD7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6F4FA07-309C-4168-9CEF-7D07D237F70A}" type="pres">
      <dgm:prSet presAssocID="{3ED53897-6F83-4A35-815E-87EDE55CFD7B}" presName="spaceRect" presStyleCnt="0"/>
      <dgm:spPr/>
    </dgm:pt>
    <dgm:pt modelId="{F1C4C134-88E0-416A-A8A0-22DADF40689D}" type="pres">
      <dgm:prSet presAssocID="{3ED53897-6F83-4A35-815E-87EDE55CFD7B}" presName="textRect" presStyleLbl="revTx" presStyleIdx="1" presStyleCnt="5">
        <dgm:presLayoutVars>
          <dgm:chMax val="1"/>
          <dgm:chPref val="1"/>
        </dgm:presLayoutVars>
      </dgm:prSet>
      <dgm:spPr/>
    </dgm:pt>
    <dgm:pt modelId="{297F98FF-1D2B-4ECC-9D9E-EE3D6E4FFAA4}" type="pres">
      <dgm:prSet presAssocID="{9DCCA99F-4808-42C2-A3BE-91451EB8C22E}" presName="sibTrans" presStyleCnt="0"/>
      <dgm:spPr/>
    </dgm:pt>
    <dgm:pt modelId="{CE66172F-46D9-40B4-8BE1-872B2DC82F02}" type="pres">
      <dgm:prSet presAssocID="{6A5C9ECB-2CA3-44ED-84CF-0DDD7FBBBB0E}" presName="compNode" presStyleCnt="0"/>
      <dgm:spPr/>
    </dgm:pt>
    <dgm:pt modelId="{F225AFA4-FED2-4674-902C-BFBC8A6D2707}" type="pres">
      <dgm:prSet presAssocID="{6A5C9ECB-2CA3-44ED-84CF-0DDD7FBBBB0E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1FF5791-AD77-4022-A26C-D2912874876E}" type="pres">
      <dgm:prSet presAssocID="{6A5C9ECB-2CA3-44ED-84CF-0DDD7FBBBB0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93173AE-E316-4AD1-AB38-A3AF3759457B}" type="pres">
      <dgm:prSet presAssocID="{6A5C9ECB-2CA3-44ED-84CF-0DDD7FBBBB0E}" presName="spaceRect" presStyleCnt="0"/>
      <dgm:spPr/>
    </dgm:pt>
    <dgm:pt modelId="{CEDD3FAA-DE10-4876-A90D-899F600D159A}" type="pres">
      <dgm:prSet presAssocID="{6A5C9ECB-2CA3-44ED-84CF-0DDD7FBBBB0E}" presName="textRect" presStyleLbl="revTx" presStyleIdx="2" presStyleCnt="5">
        <dgm:presLayoutVars>
          <dgm:chMax val="1"/>
          <dgm:chPref val="1"/>
        </dgm:presLayoutVars>
      </dgm:prSet>
      <dgm:spPr/>
    </dgm:pt>
    <dgm:pt modelId="{889B4862-F18D-4A74-830F-4E5C194BF01D}" type="pres">
      <dgm:prSet presAssocID="{63E1B66E-9A9B-4C17-836E-914B47C6275C}" presName="sibTrans" presStyleCnt="0"/>
      <dgm:spPr/>
    </dgm:pt>
    <dgm:pt modelId="{AFEE71B6-0A7A-4C2E-ABCB-04F857FB5DA1}" type="pres">
      <dgm:prSet presAssocID="{D2A4754D-FB42-4FE2-BDE2-5F8FD35962E5}" presName="compNode" presStyleCnt="0"/>
      <dgm:spPr/>
    </dgm:pt>
    <dgm:pt modelId="{4DB47A55-5D5F-4A65-B5D4-88EE09797E4E}" type="pres">
      <dgm:prSet presAssocID="{D2A4754D-FB42-4FE2-BDE2-5F8FD35962E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F6FD6D7-4D1D-4BA4-B743-33A524EFEC25}" type="pres">
      <dgm:prSet presAssocID="{D2A4754D-FB42-4FE2-BDE2-5F8FD35962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E8753FA-50D7-4EBF-9D4E-528F63E28D58}" type="pres">
      <dgm:prSet presAssocID="{D2A4754D-FB42-4FE2-BDE2-5F8FD35962E5}" presName="spaceRect" presStyleCnt="0"/>
      <dgm:spPr/>
    </dgm:pt>
    <dgm:pt modelId="{9C462190-FB27-43E6-A72E-37F1169BE84F}" type="pres">
      <dgm:prSet presAssocID="{D2A4754D-FB42-4FE2-BDE2-5F8FD35962E5}" presName="textRect" presStyleLbl="revTx" presStyleIdx="3" presStyleCnt="5">
        <dgm:presLayoutVars>
          <dgm:chMax val="1"/>
          <dgm:chPref val="1"/>
        </dgm:presLayoutVars>
      </dgm:prSet>
      <dgm:spPr/>
    </dgm:pt>
    <dgm:pt modelId="{298B151C-FAA7-48FE-BF5F-CCD475E053D0}" type="pres">
      <dgm:prSet presAssocID="{228647AA-89A7-4F37-80D6-7879B1202DB2}" presName="sibTrans" presStyleCnt="0"/>
      <dgm:spPr/>
    </dgm:pt>
    <dgm:pt modelId="{8067A610-7766-4DDD-85A2-0C7ED0610DEC}" type="pres">
      <dgm:prSet presAssocID="{039E7E46-5955-4539-BCCC-2BE08BFB125C}" presName="compNode" presStyleCnt="0"/>
      <dgm:spPr/>
    </dgm:pt>
    <dgm:pt modelId="{1238124F-6344-4CE4-8176-8DB11B832A08}" type="pres">
      <dgm:prSet presAssocID="{039E7E46-5955-4539-BCCC-2BE08BFB125C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C12C03E-6018-4EF4-B14B-ABFFFCFEB2C4}" type="pres">
      <dgm:prSet presAssocID="{039E7E46-5955-4539-BCCC-2BE08BFB12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E642B4CF-C919-485A-AE7B-7406F63D70B4}" type="pres">
      <dgm:prSet presAssocID="{039E7E46-5955-4539-BCCC-2BE08BFB125C}" presName="spaceRect" presStyleCnt="0"/>
      <dgm:spPr/>
    </dgm:pt>
    <dgm:pt modelId="{5BC19ECC-FCCC-4DBD-961E-233FCC95A80F}" type="pres">
      <dgm:prSet presAssocID="{039E7E46-5955-4539-BCCC-2BE08BFB125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9887245-7B9A-4A62-BD95-BBDAEB6D530A}" type="presOf" srcId="{2BE3CC7A-D2A8-49DB-BC05-47EC9EBE05C9}" destId="{D413EB5A-DBE6-4ABF-95BE-EE58041241B0}" srcOrd="0" destOrd="0" presId="urn:microsoft.com/office/officeart/2018/5/layout/IconLeafLabelList"/>
    <dgm:cxn modelId="{8DA6BF49-80EC-4B2B-A6C9-BACC391EC89F}" srcId="{6C3B83A9-2C2C-4BAB-B0CF-568E5918A5B4}" destId="{D2A4754D-FB42-4FE2-BDE2-5F8FD35962E5}" srcOrd="3" destOrd="0" parTransId="{EE447A88-FAAF-414D-9DAF-555C6A490B23}" sibTransId="{228647AA-89A7-4F37-80D6-7879B1202DB2}"/>
    <dgm:cxn modelId="{181D5C4C-C1CB-4F21-94A7-2FED330CDBBB}" type="presOf" srcId="{6A5C9ECB-2CA3-44ED-84CF-0DDD7FBBBB0E}" destId="{CEDD3FAA-DE10-4876-A90D-899F600D159A}" srcOrd="0" destOrd="0" presId="urn:microsoft.com/office/officeart/2018/5/layout/IconLeafLabelList"/>
    <dgm:cxn modelId="{37221658-9673-4B4D-B374-D6245889C40E}" srcId="{6C3B83A9-2C2C-4BAB-B0CF-568E5918A5B4}" destId="{039E7E46-5955-4539-BCCC-2BE08BFB125C}" srcOrd="4" destOrd="0" parTransId="{2EC434C8-1FFB-4973-8B80-572C0C01773D}" sibTransId="{BD0F7C1B-639E-4EBB-AF3E-2CB0277C8F42}"/>
    <dgm:cxn modelId="{CE7E9668-53A8-4531-A4BF-6634908E3852}" srcId="{6C3B83A9-2C2C-4BAB-B0CF-568E5918A5B4}" destId="{2BE3CC7A-D2A8-49DB-BC05-47EC9EBE05C9}" srcOrd="0" destOrd="0" parTransId="{42A85E45-E1D1-498D-AB48-A8F608428E7C}" sibTransId="{84523C1E-FC16-4BB1-96E6-F03FEF71AA4C}"/>
    <dgm:cxn modelId="{AD5AD56F-A0AB-446E-89F9-8DCAB9106827}" type="presOf" srcId="{3ED53897-6F83-4A35-815E-87EDE55CFD7B}" destId="{F1C4C134-88E0-416A-A8A0-22DADF40689D}" srcOrd="0" destOrd="0" presId="urn:microsoft.com/office/officeart/2018/5/layout/IconLeafLabelList"/>
    <dgm:cxn modelId="{FF6CDE74-10A3-48F5-B4E5-D7AA07B91C4D}" srcId="{6C3B83A9-2C2C-4BAB-B0CF-568E5918A5B4}" destId="{3ED53897-6F83-4A35-815E-87EDE55CFD7B}" srcOrd="1" destOrd="0" parTransId="{C74B95AF-07D4-416F-8CFE-95371A5480AA}" sibTransId="{9DCCA99F-4808-42C2-A3BE-91451EB8C22E}"/>
    <dgm:cxn modelId="{A63B227A-C887-40F2-8635-6877B8F10B8B}" srcId="{6C3B83A9-2C2C-4BAB-B0CF-568E5918A5B4}" destId="{6A5C9ECB-2CA3-44ED-84CF-0DDD7FBBBB0E}" srcOrd="2" destOrd="0" parTransId="{521A76B5-E492-4089-B761-B78DCEF5E323}" sibTransId="{63E1B66E-9A9B-4C17-836E-914B47C6275C}"/>
    <dgm:cxn modelId="{71AC9B98-6F37-4AFD-94CA-FF23B248699D}" type="presOf" srcId="{6C3B83A9-2C2C-4BAB-B0CF-568E5918A5B4}" destId="{ED2D5BB2-F961-4DEF-A807-2AEFAB8A2E4F}" srcOrd="0" destOrd="0" presId="urn:microsoft.com/office/officeart/2018/5/layout/IconLeafLabelList"/>
    <dgm:cxn modelId="{E8D478A6-2460-47DC-8FD4-AECD8599307B}" type="presOf" srcId="{039E7E46-5955-4539-BCCC-2BE08BFB125C}" destId="{5BC19ECC-FCCC-4DBD-961E-233FCC95A80F}" srcOrd="0" destOrd="0" presId="urn:microsoft.com/office/officeart/2018/5/layout/IconLeafLabelList"/>
    <dgm:cxn modelId="{BDF62DCE-F490-47C7-A3D8-E3B77151B1C0}" type="presOf" srcId="{D2A4754D-FB42-4FE2-BDE2-5F8FD35962E5}" destId="{9C462190-FB27-43E6-A72E-37F1169BE84F}" srcOrd="0" destOrd="0" presId="urn:microsoft.com/office/officeart/2018/5/layout/IconLeafLabelList"/>
    <dgm:cxn modelId="{CA2C2739-C407-4737-90C2-C84CE9EAF5F0}" type="presParOf" srcId="{ED2D5BB2-F961-4DEF-A807-2AEFAB8A2E4F}" destId="{C47A4645-C425-4106-949F-15042744FCFB}" srcOrd="0" destOrd="0" presId="urn:microsoft.com/office/officeart/2018/5/layout/IconLeafLabelList"/>
    <dgm:cxn modelId="{01E23581-CAC1-4C53-A526-A2CE26FF2F96}" type="presParOf" srcId="{C47A4645-C425-4106-949F-15042744FCFB}" destId="{CB042939-3392-4ED7-A060-99EFDEB10102}" srcOrd="0" destOrd="0" presId="urn:microsoft.com/office/officeart/2018/5/layout/IconLeafLabelList"/>
    <dgm:cxn modelId="{E6C1D3FA-F472-4CE4-8B75-287E551B6882}" type="presParOf" srcId="{C47A4645-C425-4106-949F-15042744FCFB}" destId="{4E82DFE7-8DFA-4993-B93D-56ADDED9F9AA}" srcOrd="1" destOrd="0" presId="urn:microsoft.com/office/officeart/2018/5/layout/IconLeafLabelList"/>
    <dgm:cxn modelId="{000832E1-3E5A-4514-8D4D-8002E09B3513}" type="presParOf" srcId="{C47A4645-C425-4106-949F-15042744FCFB}" destId="{53983D78-472D-465B-845C-C0CF20E3F0EA}" srcOrd="2" destOrd="0" presId="urn:microsoft.com/office/officeart/2018/5/layout/IconLeafLabelList"/>
    <dgm:cxn modelId="{DEEF7413-F0C2-41CC-8BE7-9E95606DC74B}" type="presParOf" srcId="{C47A4645-C425-4106-949F-15042744FCFB}" destId="{D413EB5A-DBE6-4ABF-95BE-EE58041241B0}" srcOrd="3" destOrd="0" presId="urn:microsoft.com/office/officeart/2018/5/layout/IconLeafLabelList"/>
    <dgm:cxn modelId="{25B560FF-57E5-485A-AA44-700C5E5A3B82}" type="presParOf" srcId="{ED2D5BB2-F961-4DEF-A807-2AEFAB8A2E4F}" destId="{F8B94C19-E934-4906-A88A-43960D938B06}" srcOrd="1" destOrd="0" presId="urn:microsoft.com/office/officeart/2018/5/layout/IconLeafLabelList"/>
    <dgm:cxn modelId="{735C6CD7-8E0A-437A-85AD-B1B385B526EB}" type="presParOf" srcId="{ED2D5BB2-F961-4DEF-A807-2AEFAB8A2E4F}" destId="{A9354526-DBE0-486A-9BD4-5F3A1687FCCE}" srcOrd="2" destOrd="0" presId="urn:microsoft.com/office/officeart/2018/5/layout/IconLeafLabelList"/>
    <dgm:cxn modelId="{5CD726DA-5303-4BC2-8AAB-46075F8A0FF3}" type="presParOf" srcId="{A9354526-DBE0-486A-9BD4-5F3A1687FCCE}" destId="{C8F06B22-433D-4EBC-8E82-007902AFEA65}" srcOrd="0" destOrd="0" presId="urn:microsoft.com/office/officeart/2018/5/layout/IconLeafLabelList"/>
    <dgm:cxn modelId="{5B48FB97-66F0-497A-A6F4-EC0C13AE6F64}" type="presParOf" srcId="{A9354526-DBE0-486A-9BD4-5F3A1687FCCE}" destId="{4136294D-CC0B-4D34-9ED5-25ABB50B3B48}" srcOrd="1" destOrd="0" presId="urn:microsoft.com/office/officeart/2018/5/layout/IconLeafLabelList"/>
    <dgm:cxn modelId="{7549DD37-E55F-4F16-831E-7B763DEA0BBB}" type="presParOf" srcId="{A9354526-DBE0-486A-9BD4-5F3A1687FCCE}" destId="{A6F4FA07-309C-4168-9CEF-7D07D237F70A}" srcOrd="2" destOrd="0" presId="urn:microsoft.com/office/officeart/2018/5/layout/IconLeafLabelList"/>
    <dgm:cxn modelId="{46187B04-8DBB-4AAE-BB75-47592E06462B}" type="presParOf" srcId="{A9354526-DBE0-486A-9BD4-5F3A1687FCCE}" destId="{F1C4C134-88E0-416A-A8A0-22DADF40689D}" srcOrd="3" destOrd="0" presId="urn:microsoft.com/office/officeart/2018/5/layout/IconLeafLabelList"/>
    <dgm:cxn modelId="{D9ECEE46-ED00-4122-A2D5-B6361ABEE92F}" type="presParOf" srcId="{ED2D5BB2-F961-4DEF-A807-2AEFAB8A2E4F}" destId="{297F98FF-1D2B-4ECC-9D9E-EE3D6E4FFAA4}" srcOrd="3" destOrd="0" presId="urn:microsoft.com/office/officeart/2018/5/layout/IconLeafLabelList"/>
    <dgm:cxn modelId="{048CA24C-B36E-42FB-97D0-25CECF76204D}" type="presParOf" srcId="{ED2D5BB2-F961-4DEF-A807-2AEFAB8A2E4F}" destId="{CE66172F-46D9-40B4-8BE1-872B2DC82F02}" srcOrd="4" destOrd="0" presId="urn:microsoft.com/office/officeart/2018/5/layout/IconLeafLabelList"/>
    <dgm:cxn modelId="{BC133E39-7829-4179-9A62-6EC34124034B}" type="presParOf" srcId="{CE66172F-46D9-40B4-8BE1-872B2DC82F02}" destId="{F225AFA4-FED2-4674-902C-BFBC8A6D2707}" srcOrd="0" destOrd="0" presId="urn:microsoft.com/office/officeart/2018/5/layout/IconLeafLabelList"/>
    <dgm:cxn modelId="{B8BF8D80-601F-4254-B9F0-7E37F74364B7}" type="presParOf" srcId="{CE66172F-46D9-40B4-8BE1-872B2DC82F02}" destId="{D1FF5791-AD77-4022-A26C-D2912874876E}" srcOrd="1" destOrd="0" presId="urn:microsoft.com/office/officeart/2018/5/layout/IconLeafLabelList"/>
    <dgm:cxn modelId="{B5F9FE3B-116D-4937-8FBA-017A6D2C3347}" type="presParOf" srcId="{CE66172F-46D9-40B4-8BE1-872B2DC82F02}" destId="{793173AE-E316-4AD1-AB38-A3AF3759457B}" srcOrd="2" destOrd="0" presId="urn:microsoft.com/office/officeart/2018/5/layout/IconLeafLabelList"/>
    <dgm:cxn modelId="{4F611693-7603-4D8B-99ED-105CB829AE76}" type="presParOf" srcId="{CE66172F-46D9-40B4-8BE1-872B2DC82F02}" destId="{CEDD3FAA-DE10-4876-A90D-899F600D159A}" srcOrd="3" destOrd="0" presId="urn:microsoft.com/office/officeart/2018/5/layout/IconLeafLabelList"/>
    <dgm:cxn modelId="{275E0B5A-B568-4ED6-9367-11FB95C4ACD9}" type="presParOf" srcId="{ED2D5BB2-F961-4DEF-A807-2AEFAB8A2E4F}" destId="{889B4862-F18D-4A74-830F-4E5C194BF01D}" srcOrd="5" destOrd="0" presId="urn:microsoft.com/office/officeart/2018/5/layout/IconLeafLabelList"/>
    <dgm:cxn modelId="{DE1EB791-ECEB-4A9E-9CF5-0E59D37D4236}" type="presParOf" srcId="{ED2D5BB2-F961-4DEF-A807-2AEFAB8A2E4F}" destId="{AFEE71B6-0A7A-4C2E-ABCB-04F857FB5DA1}" srcOrd="6" destOrd="0" presId="urn:microsoft.com/office/officeart/2018/5/layout/IconLeafLabelList"/>
    <dgm:cxn modelId="{B37634F3-D1FB-4E27-BA6B-7EFF00716A01}" type="presParOf" srcId="{AFEE71B6-0A7A-4C2E-ABCB-04F857FB5DA1}" destId="{4DB47A55-5D5F-4A65-B5D4-88EE09797E4E}" srcOrd="0" destOrd="0" presId="urn:microsoft.com/office/officeart/2018/5/layout/IconLeafLabelList"/>
    <dgm:cxn modelId="{788895EE-7054-4B2C-9705-D8A4DA4A52E1}" type="presParOf" srcId="{AFEE71B6-0A7A-4C2E-ABCB-04F857FB5DA1}" destId="{9F6FD6D7-4D1D-4BA4-B743-33A524EFEC25}" srcOrd="1" destOrd="0" presId="urn:microsoft.com/office/officeart/2018/5/layout/IconLeafLabelList"/>
    <dgm:cxn modelId="{2BC4FD14-E92E-4961-A0F2-715EAA013FF2}" type="presParOf" srcId="{AFEE71B6-0A7A-4C2E-ABCB-04F857FB5DA1}" destId="{CE8753FA-50D7-4EBF-9D4E-528F63E28D58}" srcOrd="2" destOrd="0" presId="urn:microsoft.com/office/officeart/2018/5/layout/IconLeafLabelList"/>
    <dgm:cxn modelId="{F20181C3-69F2-4AB1-AA51-8C2664F02FE3}" type="presParOf" srcId="{AFEE71B6-0A7A-4C2E-ABCB-04F857FB5DA1}" destId="{9C462190-FB27-43E6-A72E-37F1169BE84F}" srcOrd="3" destOrd="0" presId="urn:microsoft.com/office/officeart/2018/5/layout/IconLeafLabelList"/>
    <dgm:cxn modelId="{492BD5CF-41BF-45DD-A5F4-DD05E89DB186}" type="presParOf" srcId="{ED2D5BB2-F961-4DEF-A807-2AEFAB8A2E4F}" destId="{298B151C-FAA7-48FE-BF5F-CCD475E053D0}" srcOrd="7" destOrd="0" presId="urn:microsoft.com/office/officeart/2018/5/layout/IconLeafLabelList"/>
    <dgm:cxn modelId="{B3C1D166-2E80-45C2-987B-645957807F16}" type="presParOf" srcId="{ED2D5BB2-F961-4DEF-A807-2AEFAB8A2E4F}" destId="{8067A610-7766-4DDD-85A2-0C7ED0610DEC}" srcOrd="8" destOrd="0" presId="urn:microsoft.com/office/officeart/2018/5/layout/IconLeafLabelList"/>
    <dgm:cxn modelId="{1B12FC44-063E-456B-B4DB-4FF8CC4D1761}" type="presParOf" srcId="{8067A610-7766-4DDD-85A2-0C7ED0610DEC}" destId="{1238124F-6344-4CE4-8176-8DB11B832A08}" srcOrd="0" destOrd="0" presId="urn:microsoft.com/office/officeart/2018/5/layout/IconLeafLabelList"/>
    <dgm:cxn modelId="{67017CC0-10E6-4CF1-8595-E22298C8D52C}" type="presParOf" srcId="{8067A610-7766-4DDD-85A2-0C7ED0610DEC}" destId="{0C12C03E-6018-4EF4-B14B-ABFFFCFEB2C4}" srcOrd="1" destOrd="0" presId="urn:microsoft.com/office/officeart/2018/5/layout/IconLeafLabelList"/>
    <dgm:cxn modelId="{B486251E-865B-4C70-B2C6-3DE704BF2BA4}" type="presParOf" srcId="{8067A610-7766-4DDD-85A2-0C7ED0610DEC}" destId="{E642B4CF-C919-485A-AE7B-7406F63D70B4}" srcOrd="2" destOrd="0" presId="urn:microsoft.com/office/officeart/2018/5/layout/IconLeafLabelList"/>
    <dgm:cxn modelId="{214E180E-96A3-40C0-959A-1C62DB60A2D3}" type="presParOf" srcId="{8067A610-7766-4DDD-85A2-0C7ED0610DEC}" destId="{5BC19ECC-FCCC-4DBD-961E-233FCC95A80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9664392-670A-46EE-ACF8-F984DE3AAA9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8407C42-FCA6-4D0A-AED1-36EC193AE26E}">
      <dgm:prSet/>
      <dgm:spPr/>
      <dgm:t>
        <a:bodyPr/>
        <a:lstStyle/>
        <a:p>
          <a:r>
            <a:rPr lang="en-US"/>
            <a:t>Phase 1: MVP (6 months)</a:t>
          </a:r>
        </a:p>
      </dgm:t>
    </dgm:pt>
    <dgm:pt modelId="{01D0B459-5680-4520-BC66-0D66F677D75E}" type="parTrans" cxnId="{CBBE419B-C94D-46ED-8783-44EBCFD82F47}">
      <dgm:prSet/>
      <dgm:spPr/>
      <dgm:t>
        <a:bodyPr/>
        <a:lstStyle/>
        <a:p>
          <a:endParaRPr lang="en-US"/>
        </a:p>
      </dgm:t>
    </dgm:pt>
    <dgm:pt modelId="{1C97236E-1735-41C0-8A2A-BF1C84CDA65A}" type="sibTrans" cxnId="{CBBE419B-C94D-46ED-8783-44EBCFD82F47}">
      <dgm:prSet/>
      <dgm:spPr/>
      <dgm:t>
        <a:bodyPr/>
        <a:lstStyle/>
        <a:p>
          <a:endParaRPr lang="en-US"/>
        </a:p>
      </dgm:t>
    </dgm:pt>
    <dgm:pt modelId="{2E0DAC68-85E0-4B49-A18F-CA977F5CB39E}">
      <dgm:prSet/>
      <dgm:spPr/>
      <dgm:t>
        <a:bodyPr/>
        <a:lstStyle/>
        <a:p>
          <a:r>
            <a:rPr lang="en-US"/>
            <a:t>- Build core data ingestion and forecasting engine.</a:t>
          </a:r>
        </a:p>
      </dgm:t>
    </dgm:pt>
    <dgm:pt modelId="{5FE816B2-F760-42E7-A851-DF6B6B09E945}" type="parTrans" cxnId="{38F823AD-9520-4EE1-A5AE-3AC5587FC3A5}">
      <dgm:prSet/>
      <dgm:spPr/>
      <dgm:t>
        <a:bodyPr/>
        <a:lstStyle/>
        <a:p>
          <a:endParaRPr lang="en-US"/>
        </a:p>
      </dgm:t>
    </dgm:pt>
    <dgm:pt modelId="{E856E4C6-0F19-4025-9B72-031B49D631E4}" type="sibTrans" cxnId="{38F823AD-9520-4EE1-A5AE-3AC5587FC3A5}">
      <dgm:prSet/>
      <dgm:spPr/>
      <dgm:t>
        <a:bodyPr/>
        <a:lstStyle/>
        <a:p>
          <a:endParaRPr lang="en-US"/>
        </a:p>
      </dgm:t>
    </dgm:pt>
    <dgm:pt modelId="{FC810388-1AE7-4240-BC9E-933EAE7DEB1F}">
      <dgm:prSet/>
      <dgm:spPr/>
      <dgm:t>
        <a:bodyPr/>
        <a:lstStyle/>
        <a:p>
          <a:r>
            <a:rPr lang="en-US"/>
            <a:t>- Launch pilot with beta users.</a:t>
          </a:r>
        </a:p>
      </dgm:t>
    </dgm:pt>
    <dgm:pt modelId="{49DA249C-56F4-4271-AED5-0E5E54875FF1}" type="parTrans" cxnId="{6CAF6C37-0495-42B1-9A16-E8CC7CDE5D8B}">
      <dgm:prSet/>
      <dgm:spPr/>
      <dgm:t>
        <a:bodyPr/>
        <a:lstStyle/>
        <a:p>
          <a:endParaRPr lang="en-US"/>
        </a:p>
      </dgm:t>
    </dgm:pt>
    <dgm:pt modelId="{3AD75492-D0C5-4F1A-9E20-1A68DA8AE818}" type="sibTrans" cxnId="{6CAF6C37-0495-42B1-9A16-E8CC7CDE5D8B}">
      <dgm:prSet/>
      <dgm:spPr/>
      <dgm:t>
        <a:bodyPr/>
        <a:lstStyle/>
        <a:p>
          <a:endParaRPr lang="en-US"/>
        </a:p>
      </dgm:t>
    </dgm:pt>
    <dgm:pt modelId="{5F1008BB-79D4-4B9E-AF87-85A74C870869}">
      <dgm:prSet/>
      <dgm:spPr/>
      <dgm:t>
        <a:bodyPr/>
        <a:lstStyle/>
        <a:p>
          <a:r>
            <a:rPr lang="en-US"/>
            <a:t>Phase 2: Expansion (12 months)</a:t>
          </a:r>
        </a:p>
      </dgm:t>
    </dgm:pt>
    <dgm:pt modelId="{E09E7C94-579C-497F-B4D2-F307E2D93D45}" type="parTrans" cxnId="{B4319247-A2F5-4AC1-B693-98628FF708CE}">
      <dgm:prSet/>
      <dgm:spPr/>
      <dgm:t>
        <a:bodyPr/>
        <a:lstStyle/>
        <a:p>
          <a:endParaRPr lang="en-US"/>
        </a:p>
      </dgm:t>
    </dgm:pt>
    <dgm:pt modelId="{30E0A5E9-EC1D-4EAD-AE2B-B13CA515EB0F}" type="sibTrans" cxnId="{B4319247-A2F5-4AC1-B693-98628FF708CE}">
      <dgm:prSet/>
      <dgm:spPr/>
      <dgm:t>
        <a:bodyPr/>
        <a:lstStyle/>
        <a:p>
          <a:endParaRPr lang="en-US"/>
        </a:p>
      </dgm:t>
    </dgm:pt>
    <dgm:pt modelId="{94F1D5A9-22EB-4A95-A570-DC5E1F32B139}">
      <dgm:prSet/>
      <dgm:spPr/>
      <dgm:t>
        <a:bodyPr/>
        <a:lstStyle/>
        <a:p>
          <a:r>
            <a:rPr lang="en-US"/>
            <a:t>- Enhance UI/UX and add NLP capabilities.</a:t>
          </a:r>
        </a:p>
      </dgm:t>
    </dgm:pt>
    <dgm:pt modelId="{03D92261-7D56-4E5E-988F-4BB50BA71CE7}" type="parTrans" cxnId="{70B9104A-292D-45CA-AD27-0A9EA3BBB6B3}">
      <dgm:prSet/>
      <dgm:spPr/>
      <dgm:t>
        <a:bodyPr/>
        <a:lstStyle/>
        <a:p>
          <a:endParaRPr lang="en-US"/>
        </a:p>
      </dgm:t>
    </dgm:pt>
    <dgm:pt modelId="{D1640337-2437-4B34-BB55-E1BA271855DF}" type="sibTrans" cxnId="{70B9104A-292D-45CA-AD27-0A9EA3BBB6B3}">
      <dgm:prSet/>
      <dgm:spPr/>
      <dgm:t>
        <a:bodyPr/>
        <a:lstStyle/>
        <a:p>
          <a:endParaRPr lang="en-US"/>
        </a:p>
      </dgm:t>
    </dgm:pt>
    <dgm:pt modelId="{00DE91B1-B906-46E0-9D5D-AD5F27DC2A60}">
      <dgm:prSet/>
      <dgm:spPr/>
      <dgm:t>
        <a:bodyPr/>
        <a:lstStyle/>
        <a:p>
          <a:r>
            <a:rPr lang="en-US"/>
            <a:t>- Secure partnerships with brokers and data providers.</a:t>
          </a:r>
        </a:p>
      </dgm:t>
    </dgm:pt>
    <dgm:pt modelId="{410C1EBC-3140-42AB-9326-25955BE915D8}" type="parTrans" cxnId="{375881D8-22C4-4601-AEF2-7C3000A11C29}">
      <dgm:prSet/>
      <dgm:spPr/>
      <dgm:t>
        <a:bodyPr/>
        <a:lstStyle/>
        <a:p>
          <a:endParaRPr lang="en-US"/>
        </a:p>
      </dgm:t>
    </dgm:pt>
    <dgm:pt modelId="{F569ABD5-EDB6-45E0-BFBB-A63668E4A529}" type="sibTrans" cxnId="{375881D8-22C4-4601-AEF2-7C3000A11C29}">
      <dgm:prSet/>
      <dgm:spPr/>
      <dgm:t>
        <a:bodyPr/>
        <a:lstStyle/>
        <a:p>
          <a:endParaRPr lang="en-US"/>
        </a:p>
      </dgm:t>
    </dgm:pt>
    <dgm:pt modelId="{ABCDE482-FD8B-41D4-8927-7068F68A67A7}">
      <dgm:prSet/>
      <dgm:spPr/>
      <dgm:t>
        <a:bodyPr/>
        <a:lstStyle/>
        <a:p>
          <a:r>
            <a:rPr lang="en-US"/>
            <a:t>Phase 3: Full Rollout (18 months)</a:t>
          </a:r>
        </a:p>
      </dgm:t>
    </dgm:pt>
    <dgm:pt modelId="{7B92A383-C2A7-4A51-A8DC-3F50ED023CAE}" type="parTrans" cxnId="{5F6409F9-7348-4058-8BA0-23DA5818660D}">
      <dgm:prSet/>
      <dgm:spPr/>
      <dgm:t>
        <a:bodyPr/>
        <a:lstStyle/>
        <a:p>
          <a:endParaRPr lang="en-US"/>
        </a:p>
      </dgm:t>
    </dgm:pt>
    <dgm:pt modelId="{0EE37878-639B-49C8-A6C7-B3DEBA9B6DC0}" type="sibTrans" cxnId="{5F6409F9-7348-4058-8BA0-23DA5818660D}">
      <dgm:prSet/>
      <dgm:spPr/>
      <dgm:t>
        <a:bodyPr/>
        <a:lstStyle/>
        <a:p>
          <a:endParaRPr lang="en-US"/>
        </a:p>
      </dgm:t>
    </dgm:pt>
    <dgm:pt modelId="{19EF6F28-C63C-47E8-B24F-39E7FE48E53E}">
      <dgm:prSet/>
      <dgm:spPr/>
      <dgm:t>
        <a:bodyPr/>
        <a:lstStyle/>
        <a:p>
          <a:r>
            <a:rPr lang="en-US"/>
            <a:t>- Automated trading execution.</a:t>
          </a:r>
        </a:p>
      </dgm:t>
    </dgm:pt>
    <dgm:pt modelId="{24A0DFC6-CEC5-4C12-9158-15FFBA72FF6B}" type="parTrans" cxnId="{4C089D86-E057-4973-A8CD-631B4A2934F7}">
      <dgm:prSet/>
      <dgm:spPr/>
      <dgm:t>
        <a:bodyPr/>
        <a:lstStyle/>
        <a:p>
          <a:endParaRPr lang="en-US"/>
        </a:p>
      </dgm:t>
    </dgm:pt>
    <dgm:pt modelId="{E89DB150-8633-46B4-8C9E-A696EE211537}" type="sibTrans" cxnId="{4C089D86-E057-4973-A8CD-631B4A2934F7}">
      <dgm:prSet/>
      <dgm:spPr/>
      <dgm:t>
        <a:bodyPr/>
        <a:lstStyle/>
        <a:p>
          <a:endParaRPr lang="en-US"/>
        </a:p>
      </dgm:t>
    </dgm:pt>
    <dgm:pt modelId="{DB1EB61D-1708-456B-BA6F-60F96E48A002}">
      <dgm:prSet/>
      <dgm:spPr/>
      <dgm:t>
        <a:bodyPr/>
        <a:lstStyle/>
        <a:p>
          <a:r>
            <a:rPr lang="en-US"/>
            <a:t>- Scale to multi-asset trading.</a:t>
          </a:r>
        </a:p>
      </dgm:t>
    </dgm:pt>
    <dgm:pt modelId="{477A3808-F5E4-4437-88F5-FBF40ADDED12}" type="parTrans" cxnId="{C290F59D-487B-4DD4-BA0B-822AFFDD4552}">
      <dgm:prSet/>
      <dgm:spPr/>
      <dgm:t>
        <a:bodyPr/>
        <a:lstStyle/>
        <a:p>
          <a:endParaRPr lang="en-US"/>
        </a:p>
      </dgm:t>
    </dgm:pt>
    <dgm:pt modelId="{71A94BD1-7C5F-41D0-BBE3-81409715E792}" type="sibTrans" cxnId="{C290F59D-487B-4DD4-BA0B-822AFFDD4552}">
      <dgm:prSet/>
      <dgm:spPr/>
      <dgm:t>
        <a:bodyPr/>
        <a:lstStyle/>
        <a:p>
          <a:endParaRPr lang="en-US"/>
        </a:p>
      </dgm:t>
    </dgm:pt>
    <dgm:pt modelId="{0D4DA675-2802-BB43-A778-1BA5C8EE583A}" type="pres">
      <dgm:prSet presAssocID="{79664392-670A-46EE-ACF8-F984DE3AAA9E}" presName="Name0" presStyleCnt="0">
        <dgm:presLayoutVars>
          <dgm:dir/>
          <dgm:resizeHandles val="exact"/>
        </dgm:presLayoutVars>
      </dgm:prSet>
      <dgm:spPr/>
    </dgm:pt>
    <dgm:pt modelId="{1EF93532-6674-4842-8A53-8C9A7F9C6AD0}" type="pres">
      <dgm:prSet presAssocID="{38407C42-FCA6-4D0A-AED1-36EC193AE26E}" presName="node" presStyleLbl="node1" presStyleIdx="0" presStyleCnt="9">
        <dgm:presLayoutVars>
          <dgm:bulletEnabled val="1"/>
        </dgm:presLayoutVars>
      </dgm:prSet>
      <dgm:spPr/>
    </dgm:pt>
    <dgm:pt modelId="{B4359039-DF07-3C44-BC81-4BECC3CCB4D6}" type="pres">
      <dgm:prSet presAssocID="{1C97236E-1735-41C0-8A2A-BF1C84CDA65A}" presName="sibTrans" presStyleLbl="sibTrans1D1" presStyleIdx="0" presStyleCnt="8"/>
      <dgm:spPr/>
    </dgm:pt>
    <dgm:pt modelId="{96184185-598A-F147-A59C-8F0C6011FEC1}" type="pres">
      <dgm:prSet presAssocID="{1C97236E-1735-41C0-8A2A-BF1C84CDA65A}" presName="connectorText" presStyleLbl="sibTrans1D1" presStyleIdx="0" presStyleCnt="8"/>
      <dgm:spPr/>
    </dgm:pt>
    <dgm:pt modelId="{1CC96CFD-84FA-AC46-9399-21548DDDF2B8}" type="pres">
      <dgm:prSet presAssocID="{2E0DAC68-85E0-4B49-A18F-CA977F5CB39E}" presName="node" presStyleLbl="node1" presStyleIdx="1" presStyleCnt="9">
        <dgm:presLayoutVars>
          <dgm:bulletEnabled val="1"/>
        </dgm:presLayoutVars>
      </dgm:prSet>
      <dgm:spPr/>
    </dgm:pt>
    <dgm:pt modelId="{0552B187-422C-824D-86C6-91F9F0541FB4}" type="pres">
      <dgm:prSet presAssocID="{E856E4C6-0F19-4025-9B72-031B49D631E4}" presName="sibTrans" presStyleLbl="sibTrans1D1" presStyleIdx="1" presStyleCnt="8"/>
      <dgm:spPr/>
    </dgm:pt>
    <dgm:pt modelId="{C8969D1F-3816-4E4D-BA01-0CBAC8C37C83}" type="pres">
      <dgm:prSet presAssocID="{E856E4C6-0F19-4025-9B72-031B49D631E4}" presName="connectorText" presStyleLbl="sibTrans1D1" presStyleIdx="1" presStyleCnt="8"/>
      <dgm:spPr/>
    </dgm:pt>
    <dgm:pt modelId="{92E1DF72-AEA6-0444-A73A-45A443E3B710}" type="pres">
      <dgm:prSet presAssocID="{FC810388-1AE7-4240-BC9E-933EAE7DEB1F}" presName="node" presStyleLbl="node1" presStyleIdx="2" presStyleCnt="9">
        <dgm:presLayoutVars>
          <dgm:bulletEnabled val="1"/>
        </dgm:presLayoutVars>
      </dgm:prSet>
      <dgm:spPr/>
    </dgm:pt>
    <dgm:pt modelId="{AEF0BF2D-7E7D-304A-8F41-3D6F2A81E5E8}" type="pres">
      <dgm:prSet presAssocID="{3AD75492-D0C5-4F1A-9E20-1A68DA8AE818}" presName="sibTrans" presStyleLbl="sibTrans1D1" presStyleIdx="2" presStyleCnt="8"/>
      <dgm:spPr/>
    </dgm:pt>
    <dgm:pt modelId="{913CD670-9444-5348-86EB-7E9202CA9849}" type="pres">
      <dgm:prSet presAssocID="{3AD75492-D0C5-4F1A-9E20-1A68DA8AE818}" presName="connectorText" presStyleLbl="sibTrans1D1" presStyleIdx="2" presStyleCnt="8"/>
      <dgm:spPr/>
    </dgm:pt>
    <dgm:pt modelId="{258A502B-5001-1443-B181-5F5FE64D6D4E}" type="pres">
      <dgm:prSet presAssocID="{5F1008BB-79D4-4B9E-AF87-85A74C870869}" presName="node" presStyleLbl="node1" presStyleIdx="3" presStyleCnt="9">
        <dgm:presLayoutVars>
          <dgm:bulletEnabled val="1"/>
        </dgm:presLayoutVars>
      </dgm:prSet>
      <dgm:spPr/>
    </dgm:pt>
    <dgm:pt modelId="{42F638AA-00DB-2046-9A15-A8B22D8987B1}" type="pres">
      <dgm:prSet presAssocID="{30E0A5E9-EC1D-4EAD-AE2B-B13CA515EB0F}" presName="sibTrans" presStyleLbl="sibTrans1D1" presStyleIdx="3" presStyleCnt="8"/>
      <dgm:spPr/>
    </dgm:pt>
    <dgm:pt modelId="{7E6876A0-DA89-EF49-9FB8-7C526B097A7B}" type="pres">
      <dgm:prSet presAssocID="{30E0A5E9-EC1D-4EAD-AE2B-B13CA515EB0F}" presName="connectorText" presStyleLbl="sibTrans1D1" presStyleIdx="3" presStyleCnt="8"/>
      <dgm:spPr/>
    </dgm:pt>
    <dgm:pt modelId="{C9064E96-4751-3B40-8D91-916C2B2C2413}" type="pres">
      <dgm:prSet presAssocID="{94F1D5A9-22EB-4A95-A570-DC5E1F32B139}" presName="node" presStyleLbl="node1" presStyleIdx="4" presStyleCnt="9">
        <dgm:presLayoutVars>
          <dgm:bulletEnabled val="1"/>
        </dgm:presLayoutVars>
      </dgm:prSet>
      <dgm:spPr/>
    </dgm:pt>
    <dgm:pt modelId="{F171FE69-37A8-494E-A971-8A3B2D3F343A}" type="pres">
      <dgm:prSet presAssocID="{D1640337-2437-4B34-BB55-E1BA271855DF}" presName="sibTrans" presStyleLbl="sibTrans1D1" presStyleIdx="4" presStyleCnt="8"/>
      <dgm:spPr/>
    </dgm:pt>
    <dgm:pt modelId="{82C1185D-EBBC-8E49-AF34-F647F66B891E}" type="pres">
      <dgm:prSet presAssocID="{D1640337-2437-4B34-BB55-E1BA271855DF}" presName="connectorText" presStyleLbl="sibTrans1D1" presStyleIdx="4" presStyleCnt="8"/>
      <dgm:spPr/>
    </dgm:pt>
    <dgm:pt modelId="{4AA48BEC-7321-AA47-A1B1-A4C7C8A4856D}" type="pres">
      <dgm:prSet presAssocID="{00DE91B1-B906-46E0-9D5D-AD5F27DC2A60}" presName="node" presStyleLbl="node1" presStyleIdx="5" presStyleCnt="9">
        <dgm:presLayoutVars>
          <dgm:bulletEnabled val="1"/>
        </dgm:presLayoutVars>
      </dgm:prSet>
      <dgm:spPr/>
    </dgm:pt>
    <dgm:pt modelId="{FF70675A-A3AD-EA44-A9EF-6D92CA1480F2}" type="pres">
      <dgm:prSet presAssocID="{F569ABD5-EDB6-45E0-BFBB-A63668E4A529}" presName="sibTrans" presStyleLbl="sibTrans1D1" presStyleIdx="5" presStyleCnt="8"/>
      <dgm:spPr/>
    </dgm:pt>
    <dgm:pt modelId="{A7720E17-D71E-EB47-8726-ADF92EF8F9D9}" type="pres">
      <dgm:prSet presAssocID="{F569ABD5-EDB6-45E0-BFBB-A63668E4A529}" presName="connectorText" presStyleLbl="sibTrans1D1" presStyleIdx="5" presStyleCnt="8"/>
      <dgm:spPr/>
    </dgm:pt>
    <dgm:pt modelId="{52E4C43E-4C78-4442-B194-FD48A3D1B2FC}" type="pres">
      <dgm:prSet presAssocID="{ABCDE482-FD8B-41D4-8927-7068F68A67A7}" presName="node" presStyleLbl="node1" presStyleIdx="6" presStyleCnt="9">
        <dgm:presLayoutVars>
          <dgm:bulletEnabled val="1"/>
        </dgm:presLayoutVars>
      </dgm:prSet>
      <dgm:spPr/>
    </dgm:pt>
    <dgm:pt modelId="{C2BFB370-B8F3-5744-A154-A5E98242AAD2}" type="pres">
      <dgm:prSet presAssocID="{0EE37878-639B-49C8-A6C7-B3DEBA9B6DC0}" presName="sibTrans" presStyleLbl="sibTrans1D1" presStyleIdx="6" presStyleCnt="8"/>
      <dgm:spPr/>
    </dgm:pt>
    <dgm:pt modelId="{4EACABD1-204C-4645-87EF-0D710A941C46}" type="pres">
      <dgm:prSet presAssocID="{0EE37878-639B-49C8-A6C7-B3DEBA9B6DC0}" presName="connectorText" presStyleLbl="sibTrans1D1" presStyleIdx="6" presStyleCnt="8"/>
      <dgm:spPr/>
    </dgm:pt>
    <dgm:pt modelId="{068DDCA4-7BF1-4A4F-AE33-8D221FBB99F2}" type="pres">
      <dgm:prSet presAssocID="{19EF6F28-C63C-47E8-B24F-39E7FE48E53E}" presName="node" presStyleLbl="node1" presStyleIdx="7" presStyleCnt="9">
        <dgm:presLayoutVars>
          <dgm:bulletEnabled val="1"/>
        </dgm:presLayoutVars>
      </dgm:prSet>
      <dgm:spPr/>
    </dgm:pt>
    <dgm:pt modelId="{FB506BC1-7F03-6E43-907B-390A647E4CF7}" type="pres">
      <dgm:prSet presAssocID="{E89DB150-8633-46B4-8C9E-A696EE211537}" presName="sibTrans" presStyleLbl="sibTrans1D1" presStyleIdx="7" presStyleCnt="8"/>
      <dgm:spPr/>
    </dgm:pt>
    <dgm:pt modelId="{1DEE81E5-4F39-744E-BDE8-D63EF1AFAEC0}" type="pres">
      <dgm:prSet presAssocID="{E89DB150-8633-46B4-8C9E-A696EE211537}" presName="connectorText" presStyleLbl="sibTrans1D1" presStyleIdx="7" presStyleCnt="8"/>
      <dgm:spPr/>
    </dgm:pt>
    <dgm:pt modelId="{5433D895-66B1-D04C-8EF0-E35AE4002889}" type="pres">
      <dgm:prSet presAssocID="{DB1EB61D-1708-456B-BA6F-60F96E48A002}" presName="node" presStyleLbl="node1" presStyleIdx="8" presStyleCnt="9">
        <dgm:presLayoutVars>
          <dgm:bulletEnabled val="1"/>
        </dgm:presLayoutVars>
      </dgm:prSet>
      <dgm:spPr/>
    </dgm:pt>
  </dgm:ptLst>
  <dgm:cxnLst>
    <dgm:cxn modelId="{C3BE2402-2067-1E4A-A82C-AEAE3541807E}" type="presOf" srcId="{30E0A5E9-EC1D-4EAD-AE2B-B13CA515EB0F}" destId="{7E6876A0-DA89-EF49-9FB8-7C526B097A7B}" srcOrd="1" destOrd="0" presId="urn:microsoft.com/office/officeart/2016/7/layout/RepeatingBendingProcessNew"/>
    <dgm:cxn modelId="{F9C78D05-956B-3D42-AEC1-3CE3F73BED4E}" type="presOf" srcId="{3AD75492-D0C5-4F1A-9E20-1A68DA8AE818}" destId="{913CD670-9444-5348-86EB-7E9202CA9849}" srcOrd="1" destOrd="0" presId="urn:microsoft.com/office/officeart/2016/7/layout/RepeatingBendingProcessNew"/>
    <dgm:cxn modelId="{62255108-D61A-F248-A9FD-5A9F95A9B91E}" type="presOf" srcId="{F569ABD5-EDB6-45E0-BFBB-A63668E4A529}" destId="{A7720E17-D71E-EB47-8726-ADF92EF8F9D9}" srcOrd="1" destOrd="0" presId="urn:microsoft.com/office/officeart/2016/7/layout/RepeatingBendingProcessNew"/>
    <dgm:cxn modelId="{2C4CF10C-5BE5-9D4A-B049-E5F67FB7E89C}" type="presOf" srcId="{3AD75492-D0C5-4F1A-9E20-1A68DA8AE818}" destId="{AEF0BF2D-7E7D-304A-8F41-3D6F2A81E5E8}" srcOrd="0" destOrd="0" presId="urn:microsoft.com/office/officeart/2016/7/layout/RepeatingBendingProcessNew"/>
    <dgm:cxn modelId="{9BE9220F-8BD2-F545-AB2D-EDC45EEF0DF5}" type="presOf" srcId="{E89DB150-8633-46B4-8C9E-A696EE211537}" destId="{1DEE81E5-4F39-744E-BDE8-D63EF1AFAEC0}" srcOrd="1" destOrd="0" presId="urn:microsoft.com/office/officeart/2016/7/layout/RepeatingBendingProcessNew"/>
    <dgm:cxn modelId="{1EA69524-E569-B54D-BB69-EC4F556738F4}" type="presOf" srcId="{E89DB150-8633-46B4-8C9E-A696EE211537}" destId="{FB506BC1-7F03-6E43-907B-390A647E4CF7}" srcOrd="0" destOrd="0" presId="urn:microsoft.com/office/officeart/2016/7/layout/RepeatingBendingProcessNew"/>
    <dgm:cxn modelId="{853E6B25-3BF3-2D45-8701-15FD51F9AAAC}" type="presOf" srcId="{DB1EB61D-1708-456B-BA6F-60F96E48A002}" destId="{5433D895-66B1-D04C-8EF0-E35AE4002889}" srcOrd="0" destOrd="0" presId="urn:microsoft.com/office/officeart/2016/7/layout/RepeatingBendingProcessNew"/>
    <dgm:cxn modelId="{527DA82C-4540-D343-8148-E5023CD0522F}" type="presOf" srcId="{38407C42-FCA6-4D0A-AED1-36EC193AE26E}" destId="{1EF93532-6674-4842-8A53-8C9A7F9C6AD0}" srcOrd="0" destOrd="0" presId="urn:microsoft.com/office/officeart/2016/7/layout/RepeatingBendingProcessNew"/>
    <dgm:cxn modelId="{2BEFF734-724F-7C47-B82F-F39AD3E8FFAF}" type="presOf" srcId="{00DE91B1-B906-46E0-9D5D-AD5F27DC2A60}" destId="{4AA48BEC-7321-AA47-A1B1-A4C7C8A4856D}" srcOrd="0" destOrd="0" presId="urn:microsoft.com/office/officeart/2016/7/layout/RepeatingBendingProcessNew"/>
    <dgm:cxn modelId="{6CAF6C37-0495-42B1-9A16-E8CC7CDE5D8B}" srcId="{79664392-670A-46EE-ACF8-F984DE3AAA9E}" destId="{FC810388-1AE7-4240-BC9E-933EAE7DEB1F}" srcOrd="2" destOrd="0" parTransId="{49DA249C-56F4-4271-AED5-0E5E54875FF1}" sibTransId="{3AD75492-D0C5-4F1A-9E20-1A68DA8AE818}"/>
    <dgm:cxn modelId="{10707044-29ED-E24D-901B-245F4C54ABDA}" type="presOf" srcId="{0EE37878-639B-49C8-A6C7-B3DEBA9B6DC0}" destId="{4EACABD1-204C-4645-87EF-0D710A941C46}" srcOrd="1" destOrd="0" presId="urn:microsoft.com/office/officeart/2016/7/layout/RepeatingBendingProcessNew"/>
    <dgm:cxn modelId="{B4319247-A2F5-4AC1-B693-98628FF708CE}" srcId="{79664392-670A-46EE-ACF8-F984DE3AAA9E}" destId="{5F1008BB-79D4-4B9E-AF87-85A74C870869}" srcOrd="3" destOrd="0" parTransId="{E09E7C94-579C-497F-B4D2-F307E2D93D45}" sibTransId="{30E0A5E9-EC1D-4EAD-AE2B-B13CA515EB0F}"/>
    <dgm:cxn modelId="{70B9104A-292D-45CA-AD27-0A9EA3BBB6B3}" srcId="{79664392-670A-46EE-ACF8-F984DE3AAA9E}" destId="{94F1D5A9-22EB-4A95-A570-DC5E1F32B139}" srcOrd="4" destOrd="0" parTransId="{03D92261-7D56-4E5E-988F-4BB50BA71CE7}" sibTransId="{D1640337-2437-4B34-BB55-E1BA271855DF}"/>
    <dgm:cxn modelId="{C896215E-5D62-4C4B-B612-36B6D4099A4A}" type="presOf" srcId="{FC810388-1AE7-4240-BC9E-933EAE7DEB1F}" destId="{92E1DF72-AEA6-0444-A73A-45A443E3B710}" srcOrd="0" destOrd="0" presId="urn:microsoft.com/office/officeart/2016/7/layout/RepeatingBendingProcessNew"/>
    <dgm:cxn modelId="{11CB4864-BD18-6B40-9C09-D7D6A3B96221}" type="presOf" srcId="{0EE37878-639B-49C8-A6C7-B3DEBA9B6DC0}" destId="{C2BFB370-B8F3-5744-A154-A5E98242AAD2}" srcOrd="0" destOrd="0" presId="urn:microsoft.com/office/officeart/2016/7/layout/RepeatingBendingProcessNew"/>
    <dgm:cxn modelId="{C2E19F67-BF77-8F4F-A9D4-7CA5450CD14B}" type="presOf" srcId="{D1640337-2437-4B34-BB55-E1BA271855DF}" destId="{82C1185D-EBBC-8E49-AF34-F647F66B891E}" srcOrd="1" destOrd="0" presId="urn:microsoft.com/office/officeart/2016/7/layout/RepeatingBendingProcessNew"/>
    <dgm:cxn modelId="{68637F81-EA1F-D042-B755-8C34360DE1A3}" type="presOf" srcId="{F569ABD5-EDB6-45E0-BFBB-A63668E4A529}" destId="{FF70675A-A3AD-EA44-A9EF-6D92CA1480F2}" srcOrd="0" destOrd="0" presId="urn:microsoft.com/office/officeart/2016/7/layout/RepeatingBendingProcessNew"/>
    <dgm:cxn modelId="{4C089D86-E057-4973-A8CD-631B4A2934F7}" srcId="{79664392-670A-46EE-ACF8-F984DE3AAA9E}" destId="{19EF6F28-C63C-47E8-B24F-39E7FE48E53E}" srcOrd="7" destOrd="0" parTransId="{24A0DFC6-CEC5-4C12-9158-15FFBA72FF6B}" sibTransId="{E89DB150-8633-46B4-8C9E-A696EE211537}"/>
    <dgm:cxn modelId="{384F7890-60BE-4749-AF99-76662676AAEE}" type="presOf" srcId="{E856E4C6-0F19-4025-9B72-031B49D631E4}" destId="{0552B187-422C-824D-86C6-91F9F0541FB4}" srcOrd="0" destOrd="0" presId="urn:microsoft.com/office/officeart/2016/7/layout/RepeatingBendingProcessNew"/>
    <dgm:cxn modelId="{CBBE419B-C94D-46ED-8783-44EBCFD82F47}" srcId="{79664392-670A-46EE-ACF8-F984DE3AAA9E}" destId="{38407C42-FCA6-4D0A-AED1-36EC193AE26E}" srcOrd="0" destOrd="0" parTransId="{01D0B459-5680-4520-BC66-0D66F677D75E}" sibTransId="{1C97236E-1735-41C0-8A2A-BF1C84CDA65A}"/>
    <dgm:cxn modelId="{1A077D9B-5C16-C64D-A3DD-C02DFDD4B97B}" type="presOf" srcId="{5F1008BB-79D4-4B9E-AF87-85A74C870869}" destId="{258A502B-5001-1443-B181-5F5FE64D6D4E}" srcOrd="0" destOrd="0" presId="urn:microsoft.com/office/officeart/2016/7/layout/RepeatingBendingProcessNew"/>
    <dgm:cxn modelId="{C290F59D-487B-4DD4-BA0B-822AFFDD4552}" srcId="{79664392-670A-46EE-ACF8-F984DE3AAA9E}" destId="{DB1EB61D-1708-456B-BA6F-60F96E48A002}" srcOrd="8" destOrd="0" parTransId="{477A3808-F5E4-4437-88F5-FBF40ADDED12}" sibTransId="{71A94BD1-7C5F-41D0-BBE3-81409715E792}"/>
    <dgm:cxn modelId="{32509BAA-B98B-BB43-967B-0C241AC7D78D}" type="presOf" srcId="{2E0DAC68-85E0-4B49-A18F-CA977F5CB39E}" destId="{1CC96CFD-84FA-AC46-9399-21548DDDF2B8}" srcOrd="0" destOrd="0" presId="urn:microsoft.com/office/officeart/2016/7/layout/RepeatingBendingProcessNew"/>
    <dgm:cxn modelId="{38F823AD-9520-4EE1-A5AE-3AC5587FC3A5}" srcId="{79664392-670A-46EE-ACF8-F984DE3AAA9E}" destId="{2E0DAC68-85E0-4B49-A18F-CA977F5CB39E}" srcOrd="1" destOrd="0" parTransId="{5FE816B2-F760-42E7-A851-DF6B6B09E945}" sibTransId="{E856E4C6-0F19-4025-9B72-031B49D631E4}"/>
    <dgm:cxn modelId="{1877F0AF-07A3-5548-A6DF-311BC12C50C2}" type="presOf" srcId="{D1640337-2437-4B34-BB55-E1BA271855DF}" destId="{F171FE69-37A8-494E-A971-8A3B2D3F343A}" srcOrd="0" destOrd="0" presId="urn:microsoft.com/office/officeart/2016/7/layout/RepeatingBendingProcessNew"/>
    <dgm:cxn modelId="{3DD70AC8-3875-AA4C-9745-2185BBD890EF}" type="presOf" srcId="{30E0A5E9-EC1D-4EAD-AE2B-B13CA515EB0F}" destId="{42F638AA-00DB-2046-9A15-A8B22D8987B1}" srcOrd="0" destOrd="0" presId="urn:microsoft.com/office/officeart/2016/7/layout/RepeatingBendingProcessNew"/>
    <dgm:cxn modelId="{2FEE19CD-90A2-CF46-BDFB-929D67734197}" type="presOf" srcId="{1C97236E-1735-41C0-8A2A-BF1C84CDA65A}" destId="{96184185-598A-F147-A59C-8F0C6011FEC1}" srcOrd="1" destOrd="0" presId="urn:microsoft.com/office/officeart/2016/7/layout/RepeatingBendingProcessNew"/>
    <dgm:cxn modelId="{375881D8-22C4-4601-AEF2-7C3000A11C29}" srcId="{79664392-670A-46EE-ACF8-F984DE3AAA9E}" destId="{00DE91B1-B906-46E0-9D5D-AD5F27DC2A60}" srcOrd="5" destOrd="0" parTransId="{410C1EBC-3140-42AB-9326-25955BE915D8}" sibTransId="{F569ABD5-EDB6-45E0-BFBB-A63668E4A529}"/>
    <dgm:cxn modelId="{BC571AD9-9C6D-E74D-B990-EF9C9EC9F5CE}" type="presOf" srcId="{E856E4C6-0F19-4025-9B72-031B49D631E4}" destId="{C8969D1F-3816-4E4D-BA01-0CBAC8C37C83}" srcOrd="1" destOrd="0" presId="urn:microsoft.com/office/officeart/2016/7/layout/RepeatingBendingProcessNew"/>
    <dgm:cxn modelId="{89CBBCD9-1629-A747-9895-A8DCA92BA220}" type="presOf" srcId="{ABCDE482-FD8B-41D4-8927-7068F68A67A7}" destId="{52E4C43E-4C78-4442-B194-FD48A3D1B2FC}" srcOrd="0" destOrd="0" presId="urn:microsoft.com/office/officeart/2016/7/layout/RepeatingBendingProcessNew"/>
    <dgm:cxn modelId="{1F7557DE-5037-9548-9CC0-BCEC1CEB7B15}" type="presOf" srcId="{94F1D5A9-22EB-4A95-A570-DC5E1F32B139}" destId="{C9064E96-4751-3B40-8D91-916C2B2C2413}" srcOrd="0" destOrd="0" presId="urn:microsoft.com/office/officeart/2016/7/layout/RepeatingBendingProcessNew"/>
    <dgm:cxn modelId="{C942DCE2-855D-644E-9D05-4FB4E657D463}" type="presOf" srcId="{1C97236E-1735-41C0-8A2A-BF1C84CDA65A}" destId="{B4359039-DF07-3C44-BC81-4BECC3CCB4D6}" srcOrd="0" destOrd="0" presId="urn:microsoft.com/office/officeart/2016/7/layout/RepeatingBendingProcessNew"/>
    <dgm:cxn modelId="{12BCBDF4-609B-8F47-A292-85B50A6DAFE0}" type="presOf" srcId="{79664392-670A-46EE-ACF8-F984DE3AAA9E}" destId="{0D4DA675-2802-BB43-A778-1BA5C8EE583A}" srcOrd="0" destOrd="0" presId="urn:microsoft.com/office/officeart/2016/7/layout/RepeatingBendingProcessNew"/>
    <dgm:cxn modelId="{5F6409F9-7348-4058-8BA0-23DA5818660D}" srcId="{79664392-670A-46EE-ACF8-F984DE3AAA9E}" destId="{ABCDE482-FD8B-41D4-8927-7068F68A67A7}" srcOrd="6" destOrd="0" parTransId="{7B92A383-C2A7-4A51-A8DC-3F50ED023CAE}" sibTransId="{0EE37878-639B-49C8-A6C7-B3DEBA9B6DC0}"/>
    <dgm:cxn modelId="{70C364FB-FDBB-BB48-A9B1-B15FF419CEAB}" type="presOf" srcId="{19EF6F28-C63C-47E8-B24F-39E7FE48E53E}" destId="{068DDCA4-7BF1-4A4F-AE33-8D221FBB99F2}" srcOrd="0" destOrd="0" presId="urn:microsoft.com/office/officeart/2016/7/layout/RepeatingBendingProcessNew"/>
    <dgm:cxn modelId="{4C7E0C31-69B7-1544-998C-FE25BFF9CBF8}" type="presParOf" srcId="{0D4DA675-2802-BB43-A778-1BA5C8EE583A}" destId="{1EF93532-6674-4842-8A53-8C9A7F9C6AD0}" srcOrd="0" destOrd="0" presId="urn:microsoft.com/office/officeart/2016/7/layout/RepeatingBendingProcessNew"/>
    <dgm:cxn modelId="{A52115BE-526F-B944-AFE3-AF9E78D9915A}" type="presParOf" srcId="{0D4DA675-2802-BB43-A778-1BA5C8EE583A}" destId="{B4359039-DF07-3C44-BC81-4BECC3CCB4D6}" srcOrd="1" destOrd="0" presId="urn:microsoft.com/office/officeart/2016/7/layout/RepeatingBendingProcessNew"/>
    <dgm:cxn modelId="{95DB741E-3C82-5540-8E0F-F7EA3F46166C}" type="presParOf" srcId="{B4359039-DF07-3C44-BC81-4BECC3CCB4D6}" destId="{96184185-598A-F147-A59C-8F0C6011FEC1}" srcOrd="0" destOrd="0" presId="urn:microsoft.com/office/officeart/2016/7/layout/RepeatingBendingProcessNew"/>
    <dgm:cxn modelId="{39196C91-3953-884B-A1C7-16C6540F000A}" type="presParOf" srcId="{0D4DA675-2802-BB43-A778-1BA5C8EE583A}" destId="{1CC96CFD-84FA-AC46-9399-21548DDDF2B8}" srcOrd="2" destOrd="0" presId="urn:microsoft.com/office/officeart/2016/7/layout/RepeatingBendingProcessNew"/>
    <dgm:cxn modelId="{C5A932B0-91B0-FB41-B7D0-4D14B5F39677}" type="presParOf" srcId="{0D4DA675-2802-BB43-A778-1BA5C8EE583A}" destId="{0552B187-422C-824D-86C6-91F9F0541FB4}" srcOrd="3" destOrd="0" presId="urn:microsoft.com/office/officeart/2016/7/layout/RepeatingBendingProcessNew"/>
    <dgm:cxn modelId="{52CF59CE-6792-3345-AD79-A813F0D12523}" type="presParOf" srcId="{0552B187-422C-824D-86C6-91F9F0541FB4}" destId="{C8969D1F-3816-4E4D-BA01-0CBAC8C37C83}" srcOrd="0" destOrd="0" presId="urn:microsoft.com/office/officeart/2016/7/layout/RepeatingBendingProcessNew"/>
    <dgm:cxn modelId="{C79C1FA0-3638-B245-BB5D-D149C050041D}" type="presParOf" srcId="{0D4DA675-2802-BB43-A778-1BA5C8EE583A}" destId="{92E1DF72-AEA6-0444-A73A-45A443E3B710}" srcOrd="4" destOrd="0" presId="urn:microsoft.com/office/officeart/2016/7/layout/RepeatingBendingProcessNew"/>
    <dgm:cxn modelId="{396A89FA-5984-3245-B5B1-4D98AEDC037D}" type="presParOf" srcId="{0D4DA675-2802-BB43-A778-1BA5C8EE583A}" destId="{AEF0BF2D-7E7D-304A-8F41-3D6F2A81E5E8}" srcOrd="5" destOrd="0" presId="urn:microsoft.com/office/officeart/2016/7/layout/RepeatingBendingProcessNew"/>
    <dgm:cxn modelId="{DC0EE950-639D-8D46-8D92-212EF48A1692}" type="presParOf" srcId="{AEF0BF2D-7E7D-304A-8F41-3D6F2A81E5E8}" destId="{913CD670-9444-5348-86EB-7E9202CA9849}" srcOrd="0" destOrd="0" presId="urn:microsoft.com/office/officeart/2016/7/layout/RepeatingBendingProcessNew"/>
    <dgm:cxn modelId="{8AC6F525-6556-AE4B-9296-9B91C8BB7CE1}" type="presParOf" srcId="{0D4DA675-2802-BB43-A778-1BA5C8EE583A}" destId="{258A502B-5001-1443-B181-5F5FE64D6D4E}" srcOrd="6" destOrd="0" presId="urn:microsoft.com/office/officeart/2016/7/layout/RepeatingBendingProcessNew"/>
    <dgm:cxn modelId="{B4A3AFBF-8755-324E-A74B-65C29827E2C5}" type="presParOf" srcId="{0D4DA675-2802-BB43-A778-1BA5C8EE583A}" destId="{42F638AA-00DB-2046-9A15-A8B22D8987B1}" srcOrd="7" destOrd="0" presId="urn:microsoft.com/office/officeart/2016/7/layout/RepeatingBendingProcessNew"/>
    <dgm:cxn modelId="{3594D652-5E54-4C4D-97EF-77A464310B05}" type="presParOf" srcId="{42F638AA-00DB-2046-9A15-A8B22D8987B1}" destId="{7E6876A0-DA89-EF49-9FB8-7C526B097A7B}" srcOrd="0" destOrd="0" presId="urn:microsoft.com/office/officeart/2016/7/layout/RepeatingBendingProcessNew"/>
    <dgm:cxn modelId="{3F705FD9-5295-9A4B-8A26-1F1F3D81A054}" type="presParOf" srcId="{0D4DA675-2802-BB43-A778-1BA5C8EE583A}" destId="{C9064E96-4751-3B40-8D91-916C2B2C2413}" srcOrd="8" destOrd="0" presId="urn:microsoft.com/office/officeart/2016/7/layout/RepeatingBendingProcessNew"/>
    <dgm:cxn modelId="{DFBB2F37-E9D5-B74F-9EE0-96D6E2959BC6}" type="presParOf" srcId="{0D4DA675-2802-BB43-A778-1BA5C8EE583A}" destId="{F171FE69-37A8-494E-A971-8A3B2D3F343A}" srcOrd="9" destOrd="0" presId="urn:microsoft.com/office/officeart/2016/7/layout/RepeatingBendingProcessNew"/>
    <dgm:cxn modelId="{CECCFA44-D840-5142-8865-FC2B15EDF618}" type="presParOf" srcId="{F171FE69-37A8-494E-A971-8A3B2D3F343A}" destId="{82C1185D-EBBC-8E49-AF34-F647F66B891E}" srcOrd="0" destOrd="0" presId="urn:microsoft.com/office/officeart/2016/7/layout/RepeatingBendingProcessNew"/>
    <dgm:cxn modelId="{799377CC-D39A-494C-BD95-1F3615593717}" type="presParOf" srcId="{0D4DA675-2802-BB43-A778-1BA5C8EE583A}" destId="{4AA48BEC-7321-AA47-A1B1-A4C7C8A4856D}" srcOrd="10" destOrd="0" presId="urn:microsoft.com/office/officeart/2016/7/layout/RepeatingBendingProcessNew"/>
    <dgm:cxn modelId="{0077D8F0-24F2-7D4A-9AA3-57D3827E6116}" type="presParOf" srcId="{0D4DA675-2802-BB43-A778-1BA5C8EE583A}" destId="{FF70675A-A3AD-EA44-A9EF-6D92CA1480F2}" srcOrd="11" destOrd="0" presId="urn:microsoft.com/office/officeart/2016/7/layout/RepeatingBendingProcessNew"/>
    <dgm:cxn modelId="{18C4AB16-24F4-8649-9CF2-7174ACA890C0}" type="presParOf" srcId="{FF70675A-A3AD-EA44-A9EF-6D92CA1480F2}" destId="{A7720E17-D71E-EB47-8726-ADF92EF8F9D9}" srcOrd="0" destOrd="0" presId="urn:microsoft.com/office/officeart/2016/7/layout/RepeatingBendingProcessNew"/>
    <dgm:cxn modelId="{AC6E18D8-6B7F-4448-B910-6C4145CEA069}" type="presParOf" srcId="{0D4DA675-2802-BB43-A778-1BA5C8EE583A}" destId="{52E4C43E-4C78-4442-B194-FD48A3D1B2FC}" srcOrd="12" destOrd="0" presId="urn:microsoft.com/office/officeart/2016/7/layout/RepeatingBendingProcessNew"/>
    <dgm:cxn modelId="{B1B36125-7AD4-164D-BF11-9A5A48D19AFB}" type="presParOf" srcId="{0D4DA675-2802-BB43-A778-1BA5C8EE583A}" destId="{C2BFB370-B8F3-5744-A154-A5E98242AAD2}" srcOrd="13" destOrd="0" presId="urn:microsoft.com/office/officeart/2016/7/layout/RepeatingBendingProcessNew"/>
    <dgm:cxn modelId="{646181F2-1B54-AB45-9DF8-C9A8B11768A8}" type="presParOf" srcId="{C2BFB370-B8F3-5744-A154-A5E98242AAD2}" destId="{4EACABD1-204C-4645-87EF-0D710A941C46}" srcOrd="0" destOrd="0" presId="urn:microsoft.com/office/officeart/2016/7/layout/RepeatingBendingProcessNew"/>
    <dgm:cxn modelId="{02A8F617-2C36-964D-8B95-D76B86E08DCB}" type="presParOf" srcId="{0D4DA675-2802-BB43-A778-1BA5C8EE583A}" destId="{068DDCA4-7BF1-4A4F-AE33-8D221FBB99F2}" srcOrd="14" destOrd="0" presId="urn:microsoft.com/office/officeart/2016/7/layout/RepeatingBendingProcessNew"/>
    <dgm:cxn modelId="{B698BC4D-F2AB-7143-AB69-275F3AE3FAE8}" type="presParOf" srcId="{0D4DA675-2802-BB43-A778-1BA5C8EE583A}" destId="{FB506BC1-7F03-6E43-907B-390A647E4CF7}" srcOrd="15" destOrd="0" presId="urn:microsoft.com/office/officeart/2016/7/layout/RepeatingBendingProcessNew"/>
    <dgm:cxn modelId="{4DE8C7FB-8699-034A-9F68-CD3462593267}" type="presParOf" srcId="{FB506BC1-7F03-6E43-907B-390A647E4CF7}" destId="{1DEE81E5-4F39-744E-BDE8-D63EF1AFAEC0}" srcOrd="0" destOrd="0" presId="urn:microsoft.com/office/officeart/2016/7/layout/RepeatingBendingProcessNew"/>
    <dgm:cxn modelId="{7F850352-052B-4340-A3CF-1E4197BB7C12}" type="presParOf" srcId="{0D4DA675-2802-BB43-A778-1BA5C8EE583A}" destId="{5433D895-66B1-D04C-8EF0-E35AE4002889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E0833AE-B69F-4A13-AE35-33ADD704E13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E2B426D-CC1B-4C86-AB3C-2D866D16064F}">
      <dgm:prSet/>
      <dgm:spPr/>
      <dgm:t>
        <a:bodyPr/>
        <a:lstStyle/>
        <a:p>
          <a:r>
            <a:rPr lang="en-US" dirty="0"/>
            <a:t>- Founder: Christopher Taylor- 20+ years in tech and financial services.</a:t>
          </a:r>
        </a:p>
      </dgm:t>
    </dgm:pt>
    <dgm:pt modelId="{A8981577-BA7D-4C08-B1D4-5601A055BCE6}" type="parTrans" cxnId="{92982703-DD4A-4692-B425-294F72C9ECE5}">
      <dgm:prSet/>
      <dgm:spPr/>
      <dgm:t>
        <a:bodyPr/>
        <a:lstStyle/>
        <a:p>
          <a:endParaRPr lang="en-US"/>
        </a:p>
      </dgm:t>
    </dgm:pt>
    <dgm:pt modelId="{7B5665FB-8E2E-4990-886D-AAD70BB3E594}" type="sibTrans" cxnId="{92982703-DD4A-4692-B425-294F72C9ECE5}">
      <dgm:prSet/>
      <dgm:spPr/>
      <dgm:t>
        <a:bodyPr/>
        <a:lstStyle/>
        <a:p>
          <a:endParaRPr lang="en-US"/>
        </a:p>
      </dgm:t>
    </dgm:pt>
    <dgm:pt modelId="{215BFB96-0D6F-4BB1-BEED-F3494ED6A1A9}">
      <dgm:prSet/>
      <dgm:spPr/>
      <dgm:t>
        <a:bodyPr/>
        <a:lstStyle/>
        <a:p>
          <a:r>
            <a:rPr lang="en-US" dirty="0"/>
            <a:t>- AI/ML Lead: - Expert in time-series and NLP models.</a:t>
          </a:r>
        </a:p>
      </dgm:t>
    </dgm:pt>
    <dgm:pt modelId="{43EDD08F-50F9-49F8-A25E-DEB32FB08C7E}" type="parTrans" cxnId="{AAA0F0C7-6E4D-49CB-8CB9-AC9E6FB687DA}">
      <dgm:prSet/>
      <dgm:spPr/>
      <dgm:t>
        <a:bodyPr/>
        <a:lstStyle/>
        <a:p>
          <a:endParaRPr lang="en-US"/>
        </a:p>
      </dgm:t>
    </dgm:pt>
    <dgm:pt modelId="{68E85B9E-2987-4CE7-BA28-C52EFF0497ED}" type="sibTrans" cxnId="{AAA0F0C7-6E4D-49CB-8CB9-AC9E6FB687DA}">
      <dgm:prSet/>
      <dgm:spPr/>
      <dgm:t>
        <a:bodyPr/>
        <a:lstStyle/>
        <a:p>
          <a:endParaRPr lang="en-US"/>
        </a:p>
      </dgm:t>
    </dgm:pt>
    <dgm:pt modelId="{74D37FEE-7514-4F01-AE22-BA5008414DD7}">
      <dgm:prSet/>
      <dgm:spPr/>
      <dgm:t>
        <a:bodyPr/>
        <a:lstStyle/>
        <a:p>
          <a:r>
            <a:rPr lang="en-US" dirty="0"/>
            <a:t>- Product Manager: - Background in fintech product development.</a:t>
          </a:r>
        </a:p>
      </dgm:t>
    </dgm:pt>
    <dgm:pt modelId="{77F5EA4C-D276-4BBC-9925-956E1B290FC1}" type="parTrans" cxnId="{0DAFCD2D-CD76-4F6D-AFC5-8EADC8112CAA}">
      <dgm:prSet/>
      <dgm:spPr/>
      <dgm:t>
        <a:bodyPr/>
        <a:lstStyle/>
        <a:p>
          <a:endParaRPr lang="en-US"/>
        </a:p>
      </dgm:t>
    </dgm:pt>
    <dgm:pt modelId="{EE805CBE-3130-4542-A493-9932F263A3FD}" type="sibTrans" cxnId="{0DAFCD2D-CD76-4F6D-AFC5-8EADC8112CAA}">
      <dgm:prSet/>
      <dgm:spPr/>
      <dgm:t>
        <a:bodyPr/>
        <a:lstStyle/>
        <a:p>
          <a:endParaRPr lang="en-US"/>
        </a:p>
      </dgm:t>
    </dgm:pt>
    <dgm:pt modelId="{4795D78B-30F9-4575-A92B-1425BBF96B34}">
      <dgm:prSet/>
      <dgm:spPr/>
      <dgm:t>
        <a:bodyPr/>
        <a:lstStyle/>
        <a:p>
          <a:r>
            <a:rPr lang="en-US"/>
            <a:t>- Advisors: Seasoned financial and technical professionals.</a:t>
          </a:r>
        </a:p>
      </dgm:t>
    </dgm:pt>
    <dgm:pt modelId="{87FCC2D8-9A9C-49F5-8BE6-B95959136470}" type="parTrans" cxnId="{2EABB8E3-3843-4365-AFC6-AE1E9D7CC3AB}">
      <dgm:prSet/>
      <dgm:spPr/>
      <dgm:t>
        <a:bodyPr/>
        <a:lstStyle/>
        <a:p>
          <a:endParaRPr lang="en-US"/>
        </a:p>
      </dgm:t>
    </dgm:pt>
    <dgm:pt modelId="{7D072E89-8F62-462A-931C-26B3DAAFDE84}" type="sibTrans" cxnId="{2EABB8E3-3843-4365-AFC6-AE1E9D7CC3AB}">
      <dgm:prSet/>
      <dgm:spPr/>
      <dgm:t>
        <a:bodyPr/>
        <a:lstStyle/>
        <a:p>
          <a:endParaRPr lang="en-US"/>
        </a:p>
      </dgm:t>
    </dgm:pt>
    <dgm:pt modelId="{8E37186B-A4D7-4D8E-AFC2-CEAFE60CC6E2}" type="pres">
      <dgm:prSet presAssocID="{6E0833AE-B69F-4A13-AE35-33ADD704E13E}" presName="root" presStyleCnt="0">
        <dgm:presLayoutVars>
          <dgm:dir/>
          <dgm:resizeHandles val="exact"/>
        </dgm:presLayoutVars>
      </dgm:prSet>
      <dgm:spPr/>
    </dgm:pt>
    <dgm:pt modelId="{D2E44096-ACC0-4C10-A6BC-3C628439B5F7}" type="pres">
      <dgm:prSet presAssocID="{7E2B426D-CC1B-4C86-AB3C-2D866D16064F}" presName="compNode" presStyleCnt="0"/>
      <dgm:spPr/>
    </dgm:pt>
    <dgm:pt modelId="{9744F9FA-B5FF-442D-B1D0-1B94C7B9DAAA}" type="pres">
      <dgm:prSet presAssocID="{7E2B426D-CC1B-4C86-AB3C-2D866D16064F}" presName="bgRect" presStyleLbl="bgShp" presStyleIdx="0" presStyleCnt="4"/>
      <dgm:spPr/>
    </dgm:pt>
    <dgm:pt modelId="{445576BD-F483-42AB-BE82-81A1BD36F2CE}" type="pres">
      <dgm:prSet presAssocID="{7E2B426D-CC1B-4C86-AB3C-2D866D1606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654F4E13-5763-4477-B6BB-BA45D1F50182}" type="pres">
      <dgm:prSet presAssocID="{7E2B426D-CC1B-4C86-AB3C-2D866D16064F}" presName="spaceRect" presStyleCnt="0"/>
      <dgm:spPr/>
    </dgm:pt>
    <dgm:pt modelId="{95F5B22D-6522-4139-8E98-59EEDDFE4431}" type="pres">
      <dgm:prSet presAssocID="{7E2B426D-CC1B-4C86-AB3C-2D866D16064F}" presName="parTx" presStyleLbl="revTx" presStyleIdx="0" presStyleCnt="4">
        <dgm:presLayoutVars>
          <dgm:chMax val="0"/>
          <dgm:chPref val="0"/>
        </dgm:presLayoutVars>
      </dgm:prSet>
      <dgm:spPr/>
    </dgm:pt>
    <dgm:pt modelId="{2E8B86B0-D522-443F-91B3-302AC5CE6AAB}" type="pres">
      <dgm:prSet presAssocID="{7B5665FB-8E2E-4990-886D-AAD70BB3E594}" presName="sibTrans" presStyleCnt="0"/>
      <dgm:spPr/>
    </dgm:pt>
    <dgm:pt modelId="{AF772D72-EEF4-490D-A281-265E09DF3C9D}" type="pres">
      <dgm:prSet presAssocID="{215BFB96-0D6F-4BB1-BEED-F3494ED6A1A9}" presName="compNode" presStyleCnt="0"/>
      <dgm:spPr/>
    </dgm:pt>
    <dgm:pt modelId="{EFB9B082-57EC-4CBB-824A-2E5752A5D5D1}" type="pres">
      <dgm:prSet presAssocID="{215BFB96-0D6F-4BB1-BEED-F3494ED6A1A9}" presName="bgRect" presStyleLbl="bgShp" presStyleIdx="1" presStyleCnt="4"/>
      <dgm:spPr/>
    </dgm:pt>
    <dgm:pt modelId="{45D50721-5A8B-4275-868C-2C325330D297}" type="pres">
      <dgm:prSet presAssocID="{215BFB96-0D6F-4BB1-BEED-F3494ED6A1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6A87F07-6A3F-41DD-A60D-E6C34BEF9725}" type="pres">
      <dgm:prSet presAssocID="{215BFB96-0D6F-4BB1-BEED-F3494ED6A1A9}" presName="spaceRect" presStyleCnt="0"/>
      <dgm:spPr/>
    </dgm:pt>
    <dgm:pt modelId="{D1DAA35E-630A-4C95-90A0-5C9877BD409B}" type="pres">
      <dgm:prSet presAssocID="{215BFB96-0D6F-4BB1-BEED-F3494ED6A1A9}" presName="parTx" presStyleLbl="revTx" presStyleIdx="1" presStyleCnt="4">
        <dgm:presLayoutVars>
          <dgm:chMax val="0"/>
          <dgm:chPref val="0"/>
        </dgm:presLayoutVars>
      </dgm:prSet>
      <dgm:spPr/>
    </dgm:pt>
    <dgm:pt modelId="{7127F815-F2A4-4096-8A5B-774DCA1C4765}" type="pres">
      <dgm:prSet presAssocID="{68E85B9E-2987-4CE7-BA28-C52EFF0497ED}" presName="sibTrans" presStyleCnt="0"/>
      <dgm:spPr/>
    </dgm:pt>
    <dgm:pt modelId="{CD70E181-52FA-4EDF-BD45-B8BFCF06DB37}" type="pres">
      <dgm:prSet presAssocID="{74D37FEE-7514-4F01-AE22-BA5008414DD7}" presName="compNode" presStyleCnt="0"/>
      <dgm:spPr/>
    </dgm:pt>
    <dgm:pt modelId="{68297763-1971-4A56-9D7A-29FF18F030E7}" type="pres">
      <dgm:prSet presAssocID="{74D37FEE-7514-4F01-AE22-BA5008414DD7}" presName="bgRect" presStyleLbl="bgShp" presStyleIdx="2" presStyleCnt="4"/>
      <dgm:spPr/>
    </dgm:pt>
    <dgm:pt modelId="{2F2E8F33-0662-40E5-8966-D5F01617194D}" type="pres">
      <dgm:prSet presAssocID="{74D37FEE-7514-4F01-AE22-BA5008414D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CD959C1-D617-48F8-A92B-94EE52A2D13A}" type="pres">
      <dgm:prSet presAssocID="{74D37FEE-7514-4F01-AE22-BA5008414DD7}" presName="spaceRect" presStyleCnt="0"/>
      <dgm:spPr/>
    </dgm:pt>
    <dgm:pt modelId="{5A0C13A5-C9D9-45E2-9767-BEA60B3E487D}" type="pres">
      <dgm:prSet presAssocID="{74D37FEE-7514-4F01-AE22-BA5008414DD7}" presName="parTx" presStyleLbl="revTx" presStyleIdx="2" presStyleCnt="4">
        <dgm:presLayoutVars>
          <dgm:chMax val="0"/>
          <dgm:chPref val="0"/>
        </dgm:presLayoutVars>
      </dgm:prSet>
      <dgm:spPr/>
    </dgm:pt>
    <dgm:pt modelId="{6B90D745-1056-45DA-9D75-F6ACAF6BB406}" type="pres">
      <dgm:prSet presAssocID="{EE805CBE-3130-4542-A493-9932F263A3FD}" presName="sibTrans" presStyleCnt="0"/>
      <dgm:spPr/>
    </dgm:pt>
    <dgm:pt modelId="{035CFCD0-5870-493B-870F-36AFB20DA532}" type="pres">
      <dgm:prSet presAssocID="{4795D78B-30F9-4575-A92B-1425BBF96B34}" presName="compNode" presStyleCnt="0"/>
      <dgm:spPr/>
    </dgm:pt>
    <dgm:pt modelId="{D059ED2D-FD4C-4228-9842-A33C3B66B740}" type="pres">
      <dgm:prSet presAssocID="{4795D78B-30F9-4575-A92B-1425BBF96B34}" presName="bgRect" presStyleLbl="bgShp" presStyleIdx="3" presStyleCnt="4"/>
      <dgm:spPr/>
    </dgm:pt>
    <dgm:pt modelId="{57ED3916-1B8A-4CA5-996D-E3146E1C3BB8}" type="pres">
      <dgm:prSet presAssocID="{4795D78B-30F9-4575-A92B-1425BBF96B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3D61F10-1B5F-4256-950E-532BC065AEF3}" type="pres">
      <dgm:prSet presAssocID="{4795D78B-30F9-4575-A92B-1425BBF96B34}" presName="spaceRect" presStyleCnt="0"/>
      <dgm:spPr/>
    </dgm:pt>
    <dgm:pt modelId="{E2A1D563-48C1-4852-B92F-5FAB6360DC3A}" type="pres">
      <dgm:prSet presAssocID="{4795D78B-30F9-4575-A92B-1425BBF96B3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2982703-DD4A-4692-B425-294F72C9ECE5}" srcId="{6E0833AE-B69F-4A13-AE35-33ADD704E13E}" destId="{7E2B426D-CC1B-4C86-AB3C-2D866D16064F}" srcOrd="0" destOrd="0" parTransId="{A8981577-BA7D-4C08-B1D4-5601A055BCE6}" sibTransId="{7B5665FB-8E2E-4990-886D-AAD70BB3E594}"/>
    <dgm:cxn modelId="{694DBD12-3506-4999-9DEE-8044F5A1554C}" type="presOf" srcId="{7E2B426D-CC1B-4C86-AB3C-2D866D16064F}" destId="{95F5B22D-6522-4139-8E98-59EEDDFE4431}" srcOrd="0" destOrd="0" presId="urn:microsoft.com/office/officeart/2018/2/layout/IconVerticalSolidList"/>
    <dgm:cxn modelId="{0DAFCD2D-CD76-4F6D-AFC5-8EADC8112CAA}" srcId="{6E0833AE-B69F-4A13-AE35-33ADD704E13E}" destId="{74D37FEE-7514-4F01-AE22-BA5008414DD7}" srcOrd="2" destOrd="0" parTransId="{77F5EA4C-D276-4BBC-9925-956E1B290FC1}" sibTransId="{EE805CBE-3130-4542-A493-9932F263A3FD}"/>
    <dgm:cxn modelId="{D9AEFB59-E14A-4D34-B7AA-FE90AE8CD859}" type="presOf" srcId="{4795D78B-30F9-4575-A92B-1425BBF96B34}" destId="{E2A1D563-48C1-4852-B92F-5FAB6360DC3A}" srcOrd="0" destOrd="0" presId="urn:microsoft.com/office/officeart/2018/2/layout/IconVerticalSolidList"/>
    <dgm:cxn modelId="{A0CFDC5A-8BDC-48CB-8913-925F09F8344D}" type="presOf" srcId="{6E0833AE-B69F-4A13-AE35-33ADD704E13E}" destId="{8E37186B-A4D7-4D8E-AFC2-CEAFE60CC6E2}" srcOrd="0" destOrd="0" presId="urn:microsoft.com/office/officeart/2018/2/layout/IconVerticalSolidList"/>
    <dgm:cxn modelId="{85A05966-ECC8-495F-9568-01D2754DCDC9}" type="presOf" srcId="{215BFB96-0D6F-4BB1-BEED-F3494ED6A1A9}" destId="{D1DAA35E-630A-4C95-90A0-5C9877BD409B}" srcOrd="0" destOrd="0" presId="urn:microsoft.com/office/officeart/2018/2/layout/IconVerticalSolidList"/>
    <dgm:cxn modelId="{6BB8D9A1-18A3-4FA6-A416-D25A216D6F7D}" type="presOf" srcId="{74D37FEE-7514-4F01-AE22-BA5008414DD7}" destId="{5A0C13A5-C9D9-45E2-9767-BEA60B3E487D}" srcOrd="0" destOrd="0" presId="urn:microsoft.com/office/officeart/2018/2/layout/IconVerticalSolidList"/>
    <dgm:cxn modelId="{AAA0F0C7-6E4D-49CB-8CB9-AC9E6FB687DA}" srcId="{6E0833AE-B69F-4A13-AE35-33ADD704E13E}" destId="{215BFB96-0D6F-4BB1-BEED-F3494ED6A1A9}" srcOrd="1" destOrd="0" parTransId="{43EDD08F-50F9-49F8-A25E-DEB32FB08C7E}" sibTransId="{68E85B9E-2987-4CE7-BA28-C52EFF0497ED}"/>
    <dgm:cxn modelId="{2EABB8E3-3843-4365-AFC6-AE1E9D7CC3AB}" srcId="{6E0833AE-B69F-4A13-AE35-33ADD704E13E}" destId="{4795D78B-30F9-4575-A92B-1425BBF96B34}" srcOrd="3" destOrd="0" parTransId="{87FCC2D8-9A9C-49F5-8BE6-B95959136470}" sibTransId="{7D072E89-8F62-462A-931C-26B3DAAFDE84}"/>
    <dgm:cxn modelId="{64A9A7D4-A5DE-4714-A29C-C900651503E2}" type="presParOf" srcId="{8E37186B-A4D7-4D8E-AFC2-CEAFE60CC6E2}" destId="{D2E44096-ACC0-4C10-A6BC-3C628439B5F7}" srcOrd="0" destOrd="0" presId="urn:microsoft.com/office/officeart/2018/2/layout/IconVerticalSolidList"/>
    <dgm:cxn modelId="{4B7B7983-5AFD-4179-B587-4D590D5B6182}" type="presParOf" srcId="{D2E44096-ACC0-4C10-A6BC-3C628439B5F7}" destId="{9744F9FA-B5FF-442D-B1D0-1B94C7B9DAAA}" srcOrd="0" destOrd="0" presId="urn:microsoft.com/office/officeart/2018/2/layout/IconVerticalSolidList"/>
    <dgm:cxn modelId="{C0480DB4-093E-4563-945E-D58D4AC0F932}" type="presParOf" srcId="{D2E44096-ACC0-4C10-A6BC-3C628439B5F7}" destId="{445576BD-F483-42AB-BE82-81A1BD36F2CE}" srcOrd="1" destOrd="0" presId="urn:microsoft.com/office/officeart/2018/2/layout/IconVerticalSolidList"/>
    <dgm:cxn modelId="{8E8FA4EE-99C4-4A46-8EE3-1F6D4DC00832}" type="presParOf" srcId="{D2E44096-ACC0-4C10-A6BC-3C628439B5F7}" destId="{654F4E13-5763-4477-B6BB-BA45D1F50182}" srcOrd="2" destOrd="0" presId="urn:microsoft.com/office/officeart/2018/2/layout/IconVerticalSolidList"/>
    <dgm:cxn modelId="{C439A801-AA30-472E-8CC6-B9B63AFE1379}" type="presParOf" srcId="{D2E44096-ACC0-4C10-A6BC-3C628439B5F7}" destId="{95F5B22D-6522-4139-8E98-59EEDDFE4431}" srcOrd="3" destOrd="0" presId="urn:microsoft.com/office/officeart/2018/2/layout/IconVerticalSolidList"/>
    <dgm:cxn modelId="{3E1D63EC-A758-4CC4-986E-587FC1E6FD02}" type="presParOf" srcId="{8E37186B-A4D7-4D8E-AFC2-CEAFE60CC6E2}" destId="{2E8B86B0-D522-443F-91B3-302AC5CE6AAB}" srcOrd="1" destOrd="0" presId="urn:microsoft.com/office/officeart/2018/2/layout/IconVerticalSolidList"/>
    <dgm:cxn modelId="{E3E1FE87-93BE-4388-9051-AF2492968112}" type="presParOf" srcId="{8E37186B-A4D7-4D8E-AFC2-CEAFE60CC6E2}" destId="{AF772D72-EEF4-490D-A281-265E09DF3C9D}" srcOrd="2" destOrd="0" presId="urn:microsoft.com/office/officeart/2018/2/layout/IconVerticalSolidList"/>
    <dgm:cxn modelId="{D584640E-055E-45E4-8349-80BFF7A22438}" type="presParOf" srcId="{AF772D72-EEF4-490D-A281-265E09DF3C9D}" destId="{EFB9B082-57EC-4CBB-824A-2E5752A5D5D1}" srcOrd="0" destOrd="0" presId="urn:microsoft.com/office/officeart/2018/2/layout/IconVerticalSolidList"/>
    <dgm:cxn modelId="{B57AA68D-6DDE-42D0-BA9C-A9D194308A10}" type="presParOf" srcId="{AF772D72-EEF4-490D-A281-265E09DF3C9D}" destId="{45D50721-5A8B-4275-868C-2C325330D297}" srcOrd="1" destOrd="0" presId="urn:microsoft.com/office/officeart/2018/2/layout/IconVerticalSolidList"/>
    <dgm:cxn modelId="{7841E6AF-2CC6-4C51-8BC9-2CAF54848215}" type="presParOf" srcId="{AF772D72-EEF4-490D-A281-265E09DF3C9D}" destId="{B6A87F07-6A3F-41DD-A60D-E6C34BEF9725}" srcOrd="2" destOrd="0" presId="urn:microsoft.com/office/officeart/2018/2/layout/IconVerticalSolidList"/>
    <dgm:cxn modelId="{04191A15-DA7E-49F9-9AB7-820BF67BE027}" type="presParOf" srcId="{AF772D72-EEF4-490D-A281-265E09DF3C9D}" destId="{D1DAA35E-630A-4C95-90A0-5C9877BD409B}" srcOrd="3" destOrd="0" presId="urn:microsoft.com/office/officeart/2018/2/layout/IconVerticalSolidList"/>
    <dgm:cxn modelId="{65A12AB7-49A1-4F10-B077-C1CBE32E4639}" type="presParOf" srcId="{8E37186B-A4D7-4D8E-AFC2-CEAFE60CC6E2}" destId="{7127F815-F2A4-4096-8A5B-774DCA1C4765}" srcOrd="3" destOrd="0" presId="urn:microsoft.com/office/officeart/2018/2/layout/IconVerticalSolidList"/>
    <dgm:cxn modelId="{FC56B667-F88D-4D46-B6E7-A997F03DB9CE}" type="presParOf" srcId="{8E37186B-A4D7-4D8E-AFC2-CEAFE60CC6E2}" destId="{CD70E181-52FA-4EDF-BD45-B8BFCF06DB37}" srcOrd="4" destOrd="0" presId="urn:microsoft.com/office/officeart/2018/2/layout/IconVerticalSolidList"/>
    <dgm:cxn modelId="{400BDFFC-9C44-4478-8553-4ED3D4AB42CA}" type="presParOf" srcId="{CD70E181-52FA-4EDF-BD45-B8BFCF06DB37}" destId="{68297763-1971-4A56-9D7A-29FF18F030E7}" srcOrd="0" destOrd="0" presId="urn:microsoft.com/office/officeart/2018/2/layout/IconVerticalSolidList"/>
    <dgm:cxn modelId="{0F0C62A0-7D5F-4992-86B8-848E804CB4F9}" type="presParOf" srcId="{CD70E181-52FA-4EDF-BD45-B8BFCF06DB37}" destId="{2F2E8F33-0662-40E5-8966-D5F01617194D}" srcOrd="1" destOrd="0" presId="urn:microsoft.com/office/officeart/2018/2/layout/IconVerticalSolidList"/>
    <dgm:cxn modelId="{F5C8C407-5703-4B69-ACA5-6AC23EED6115}" type="presParOf" srcId="{CD70E181-52FA-4EDF-BD45-B8BFCF06DB37}" destId="{FCD959C1-D617-48F8-A92B-94EE52A2D13A}" srcOrd="2" destOrd="0" presId="urn:microsoft.com/office/officeart/2018/2/layout/IconVerticalSolidList"/>
    <dgm:cxn modelId="{F87D77AB-0E25-473F-8EDF-1F4339423333}" type="presParOf" srcId="{CD70E181-52FA-4EDF-BD45-B8BFCF06DB37}" destId="{5A0C13A5-C9D9-45E2-9767-BEA60B3E487D}" srcOrd="3" destOrd="0" presId="urn:microsoft.com/office/officeart/2018/2/layout/IconVerticalSolidList"/>
    <dgm:cxn modelId="{D74F9DAD-E700-4031-A338-F5B4AFF81164}" type="presParOf" srcId="{8E37186B-A4D7-4D8E-AFC2-CEAFE60CC6E2}" destId="{6B90D745-1056-45DA-9D75-F6ACAF6BB406}" srcOrd="5" destOrd="0" presId="urn:microsoft.com/office/officeart/2018/2/layout/IconVerticalSolidList"/>
    <dgm:cxn modelId="{0A60AD45-B085-4CF7-BC2E-92042E1A6D6C}" type="presParOf" srcId="{8E37186B-A4D7-4D8E-AFC2-CEAFE60CC6E2}" destId="{035CFCD0-5870-493B-870F-36AFB20DA532}" srcOrd="6" destOrd="0" presId="urn:microsoft.com/office/officeart/2018/2/layout/IconVerticalSolidList"/>
    <dgm:cxn modelId="{D65222B6-8685-4359-BCA1-DE877103BDA7}" type="presParOf" srcId="{035CFCD0-5870-493B-870F-36AFB20DA532}" destId="{D059ED2D-FD4C-4228-9842-A33C3B66B740}" srcOrd="0" destOrd="0" presId="urn:microsoft.com/office/officeart/2018/2/layout/IconVerticalSolidList"/>
    <dgm:cxn modelId="{84418C29-AB22-4E61-83AB-1DEE78E3374F}" type="presParOf" srcId="{035CFCD0-5870-493B-870F-36AFB20DA532}" destId="{57ED3916-1B8A-4CA5-996D-E3146E1C3BB8}" srcOrd="1" destOrd="0" presId="urn:microsoft.com/office/officeart/2018/2/layout/IconVerticalSolidList"/>
    <dgm:cxn modelId="{22957F8B-374C-4C65-BEF4-15F9AB520C41}" type="presParOf" srcId="{035CFCD0-5870-493B-870F-36AFB20DA532}" destId="{E3D61F10-1B5F-4256-950E-532BC065AEF3}" srcOrd="2" destOrd="0" presId="urn:microsoft.com/office/officeart/2018/2/layout/IconVerticalSolidList"/>
    <dgm:cxn modelId="{16F8CE01-4C62-43A1-ABED-0E5947DA9A17}" type="presParOf" srcId="{035CFCD0-5870-493B-870F-36AFB20DA532}" destId="{E2A1D563-48C1-4852-B92F-5FAB6360DC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8B50609-A697-419F-8524-7A7D9EC87C0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A6197E3-1011-4049-8A10-3BD950420B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Let’s Shape the Future of Trading</a:t>
          </a:r>
        </a:p>
      </dgm:t>
    </dgm:pt>
    <dgm:pt modelId="{07599F9E-9F3E-4DF5-AEFC-0F8CE83ECAE0}" type="parTrans" cxnId="{4C58554D-6E21-40C0-BC07-4724087BA3F8}">
      <dgm:prSet/>
      <dgm:spPr/>
      <dgm:t>
        <a:bodyPr/>
        <a:lstStyle/>
        <a:p>
          <a:endParaRPr lang="en-US"/>
        </a:p>
      </dgm:t>
    </dgm:pt>
    <dgm:pt modelId="{E1CF2BB6-44C2-4B70-9F5F-AC8DF4A6F8A8}" type="sibTrans" cxnId="{4C58554D-6E21-40C0-BC07-4724087BA3F8}">
      <dgm:prSet/>
      <dgm:spPr/>
      <dgm:t>
        <a:bodyPr/>
        <a:lstStyle/>
        <a:p>
          <a:endParaRPr lang="en-US"/>
        </a:p>
      </dgm:t>
    </dgm:pt>
    <dgm:pt modelId="{354D5BDC-0A14-42EA-A3BE-A32284E07A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Join us in revolutionizing financial markets.</a:t>
          </a:r>
        </a:p>
      </dgm:t>
    </dgm:pt>
    <dgm:pt modelId="{36BB3A40-FCB7-45A1-B819-4C57E087B1F5}" type="parTrans" cxnId="{2402AB40-1B72-4323-82AA-8A6105E65C0C}">
      <dgm:prSet/>
      <dgm:spPr/>
      <dgm:t>
        <a:bodyPr/>
        <a:lstStyle/>
        <a:p>
          <a:endParaRPr lang="en-US"/>
        </a:p>
      </dgm:t>
    </dgm:pt>
    <dgm:pt modelId="{67DBC1F7-E28A-46C8-AAF1-BA2762E28E63}" type="sibTrans" cxnId="{2402AB40-1B72-4323-82AA-8A6105E65C0C}">
      <dgm:prSet/>
      <dgm:spPr/>
      <dgm:t>
        <a:bodyPr/>
        <a:lstStyle/>
        <a:p>
          <a:endParaRPr lang="en-US"/>
        </a:p>
      </dgm:t>
    </dgm:pt>
    <dgm:pt modelId="{C51A510B-41C5-4FED-9687-3300144423D0}" type="pres">
      <dgm:prSet presAssocID="{E8B50609-A697-419F-8524-7A7D9EC87C0B}" presName="root" presStyleCnt="0">
        <dgm:presLayoutVars>
          <dgm:dir/>
          <dgm:resizeHandles val="exact"/>
        </dgm:presLayoutVars>
      </dgm:prSet>
      <dgm:spPr/>
    </dgm:pt>
    <dgm:pt modelId="{15D23C13-2788-4C46-8562-C6004ECC421A}" type="pres">
      <dgm:prSet presAssocID="{0A6197E3-1011-4049-8A10-3BD950420B05}" presName="compNode" presStyleCnt="0"/>
      <dgm:spPr/>
    </dgm:pt>
    <dgm:pt modelId="{FD32D912-6932-485E-82EE-FF3D6F483F29}" type="pres">
      <dgm:prSet presAssocID="{0A6197E3-1011-4049-8A10-3BD950420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A385F3E-C0ED-4506-88CC-18C51167CCD6}" type="pres">
      <dgm:prSet presAssocID="{0A6197E3-1011-4049-8A10-3BD950420B05}" presName="spaceRect" presStyleCnt="0"/>
      <dgm:spPr/>
    </dgm:pt>
    <dgm:pt modelId="{70C2C31B-5079-476C-BE37-2F3A45D139B3}" type="pres">
      <dgm:prSet presAssocID="{0A6197E3-1011-4049-8A10-3BD950420B05}" presName="textRect" presStyleLbl="revTx" presStyleIdx="0" presStyleCnt="2">
        <dgm:presLayoutVars>
          <dgm:chMax val="1"/>
          <dgm:chPref val="1"/>
        </dgm:presLayoutVars>
      </dgm:prSet>
      <dgm:spPr/>
    </dgm:pt>
    <dgm:pt modelId="{21718BCE-012B-4298-BCBB-D1C4BF73B442}" type="pres">
      <dgm:prSet presAssocID="{E1CF2BB6-44C2-4B70-9F5F-AC8DF4A6F8A8}" presName="sibTrans" presStyleCnt="0"/>
      <dgm:spPr/>
    </dgm:pt>
    <dgm:pt modelId="{5B74660D-BC5B-424D-A669-35BAD298928E}" type="pres">
      <dgm:prSet presAssocID="{354D5BDC-0A14-42EA-A3BE-A32284E07A6B}" presName="compNode" presStyleCnt="0"/>
      <dgm:spPr/>
    </dgm:pt>
    <dgm:pt modelId="{E9B36853-26F9-4CF5-9CBD-B046F7BE1D0B}" type="pres">
      <dgm:prSet presAssocID="{354D5BDC-0A14-42EA-A3BE-A32284E07A6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2C96596E-AA26-4218-901F-E99DD9A941EB}" type="pres">
      <dgm:prSet presAssocID="{354D5BDC-0A14-42EA-A3BE-A32284E07A6B}" presName="spaceRect" presStyleCnt="0"/>
      <dgm:spPr/>
    </dgm:pt>
    <dgm:pt modelId="{B4ED1947-31B3-4040-92E1-29DD8045FBC0}" type="pres">
      <dgm:prSet presAssocID="{354D5BDC-0A14-42EA-A3BE-A32284E07A6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0751D00-FA78-F640-8889-AEEAE8243494}" type="presOf" srcId="{0A6197E3-1011-4049-8A10-3BD950420B05}" destId="{70C2C31B-5079-476C-BE37-2F3A45D139B3}" srcOrd="0" destOrd="0" presId="urn:microsoft.com/office/officeart/2018/2/layout/IconLabelList"/>
    <dgm:cxn modelId="{62628B06-6A13-5740-9694-9A3330350476}" type="presOf" srcId="{E8B50609-A697-419F-8524-7A7D9EC87C0B}" destId="{C51A510B-41C5-4FED-9687-3300144423D0}" srcOrd="0" destOrd="0" presId="urn:microsoft.com/office/officeart/2018/2/layout/IconLabelList"/>
    <dgm:cxn modelId="{2402AB40-1B72-4323-82AA-8A6105E65C0C}" srcId="{E8B50609-A697-419F-8524-7A7D9EC87C0B}" destId="{354D5BDC-0A14-42EA-A3BE-A32284E07A6B}" srcOrd="1" destOrd="0" parTransId="{36BB3A40-FCB7-45A1-B819-4C57E087B1F5}" sibTransId="{67DBC1F7-E28A-46C8-AAF1-BA2762E28E63}"/>
    <dgm:cxn modelId="{4C58554D-6E21-40C0-BC07-4724087BA3F8}" srcId="{E8B50609-A697-419F-8524-7A7D9EC87C0B}" destId="{0A6197E3-1011-4049-8A10-3BD950420B05}" srcOrd="0" destOrd="0" parTransId="{07599F9E-9F3E-4DF5-AEFC-0F8CE83ECAE0}" sibTransId="{E1CF2BB6-44C2-4B70-9F5F-AC8DF4A6F8A8}"/>
    <dgm:cxn modelId="{034105ED-A109-2741-BECE-2863419CE1DC}" type="presOf" srcId="{354D5BDC-0A14-42EA-A3BE-A32284E07A6B}" destId="{B4ED1947-31B3-4040-92E1-29DD8045FBC0}" srcOrd="0" destOrd="0" presId="urn:microsoft.com/office/officeart/2018/2/layout/IconLabelList"/>
    <dgm:cxn modelId="{436935ED-E410-7E4E-806E-42D00043477B}" type="presParOf" srcId="{C51A510B-41C5-4FED-9687-3300144423D0}" destId="{15D23C13-2788-4C46-8562-C6004ECC421A}" srcOrd="0" destOrd="0" presId="urn:microsoft.com/office/officeart/2018/2/layout/IconLabelList"/>
    <dgm:cxn modelId="{D1EC3FF4-04BF-0A43-8DB6-BB7AD65AC43D}" type="presParOf" srcId="{15D23C13-2788-4C46-8562-C6004ECC421A}" destId="{FD32D912-6932-485E-82EE-FF3D6F483F29}" srcOrd="0" destOrd="0" presId="urn:microsoft.com/office/officeart/2018/2/layout/IconLabelList"/>
    <dgm:cxn modelId="{0D9F5F7B-C2E7-9D4C-9AA3-48F52B7F58B6}" type="presParOf" srcId="{15D23C13-2788-4C46-8562-C6004ECC421A}" destId="{EA385F3E-C0ED-4506-88CC-18C51167CCD6}" srcOrd="1" destOrd="0" presId="urn:microsoft.com/office/officeart/2018/2/layout/IconLabelList"/>
    <dgm:cxn modelId="{4E85B2A3-FCAE-5346-8A46-4DB2F23F93AF}" type="presParOf" srcId="{15D23C13-2788-4C46-8562-C6004ECC421A}" destId="{70C2C31B-5079-476C-BE37-2F3A45D139B3}" srcOrd="2" destOrd="0" presId="urn:microsoft.com/office/officeart/2018/2/layout/IconLabelList"/>
    <dgm:cxn modelId="{BE2250E1-2266-6B43-A0D0-6D19FBD71B0C}" type="presParOf" srcId="{C51A510B-41C5-4FED-9687-3300144423D0}" destId="{21718BCE-012B-4298-BCBB-D1C4BF73B442}" srcOrd="1" destOrd="0" presId="urn:microsoft.com/office/officeart/2018/2/layout/IconLabelList"/>
    <dgm:cxn modelId="{84DE3FD8-3FD1-EC42-A8FB-A916571578F3}" type="presParOf" srcId="{C51A510B-41C5-4FED-9687-3300144423D0}" destId="{5B74660D-BC5B-424D-A669-35BAD298928E}" srcOrd="2" destOrd="0" presId="urn:microsoft.com/office/officeart/2018/2/layout/IconLabelList"/>
    <dgm:cxn modelId="{06053D5A-F354-0642-839C-67153F567DF7}" type="presParOf" srcId="{5B74660D-BC5B-424D-A669-35BAD298928E}" destId="{E9B36853-26F9-4CF5-9CBD-B046F7BE1D0B}" srcOrd="0" destOrd="0" presId="urn:microsoft.com/office/officeart/2018/2/layout/IconLabelList"/>
    <dgm:cxn modelId="{A63EA68E-6D98-7746-9CEE-F1C7B38C851E}" type="presParOf" srcId="{5B74660D-BC5B-424D-A669-35BAD298928E}" destId="{2C96596E-AA26-4218-901F-E99DD9A941EB}" srcOrd="1" destOrd="0" presId="urn:microsoft.com/office/officeart/2018/2/layout/IconLabelList"/>
    <dgm:cxn modelId="{6C247CFC-8D11-024F-813B-844985CD45F7}" type="presParOf" srcId="{5B74660D-BC5B-424D-A669-35BAD298928E}" destId="{B4ED1947-31B3-4040-92E1-29DD8045FBC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9C99AD5-4C2A-4C1B-B4DE-947CE0E8978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E2C8EA-DE9E-4D47-AC68-6D7B37C229DF}">
      <dgm:prSet/>
      <dgm:spPr/>
      <dgm:t>
        <a:bodyPr/>
        <a:lstStyle/>
        <a:p>
          <a:r>
            <a:rPr lang="en-US"/>
            <a:t>Core Components:</a:t>
          </a:r>
        </a:p>
      </dgm:t>
    </dgm:pt>
    <dgm:pt modelId="{359AEC48-6D87-4E5D-8836-B13D3F1EAC49}" type="parTrans" cxnId="{6ABDD3F2-2609-4A3F-BE58-D4658264467D}">
      <dgm:prSet/>
      <dgm:spPr/>
      <dgm:t>
        <a:bodyPr/>
        <a:lstStyle/>
        <a:p>
          <a:endParaRPr lang="en-US"/>
        </a:p>
      </dgm:t>
    </dgm:pt>
    <dgm:pt modelId="{9593142C-AAB5-4AF0-A083-08D1D821A670}" type="sibTrans" cxnId="{6ABDD3F2-2609-4A3F-BE58-D4658264467D}">
      <dgm:prSet/>
      <dgm:spPr/>
      <dgm:t>
        <a:bodyPr/>
        <a:lstStyle/>
        <a:p>
          <a:endParaRPr lang="en-US"/>
        </a:p>
      </dgm:t>
    </dgm:pt>
    <dgm:pt modelId="{2610D3FA-C967-44F8-8784-EB8ED76FEEF1}">
      <dgm:prSet/>
      <dgm:spPr/>
      <dgm:t>
        <a:bodyPr/>
        <a:lstStyle/>
        <a:p>
          <a:r>
            <a:rPr lang="en-US"/>
            <a:t>- Data Layer: Real-time data ingestion, processing, and governance.</a:t>
          </a:r>
        </a:p>
      </dgm:t>
    </dgm:pt>
    <dgm:pt modelId="{5B8CBC0C-A62E-41B1-9DAB-A6CC063EBD8C}" type="parTrans" cxnId="{9F287D96-460B-4430-96CD-F331DE3EB2B5}">
      <dgm:prSet/>
      <dgm:spPr/>
      <dgm:t>
        <a:bodyPr/>
        <a:lstStyle/>
        <a:p>
          <a:endParaRPr lang="en-US"/>
        </a:p>
      </dgm:t>
    </dgm:pt>
    <dgm:pt modelId="{4B67C789-994D-478B-BBFE-03EBF7F4B7B2}" type="sibTrans" cxnId="{9F287D96-460B-4430-96CD-F331DE3EB2B5}">
      <dgm:prSet/>
      <dgm:spPr/>
      <dgm:t>
        <a:bodyPr/>
        <a:lstStyle/>
        <a:p>
          <a:endParaRPr lang="en-US"/>
        </a:p>
      </dgm:t>
    </dgm:pt>
    <dgm:pt modelId="{5A435608-2AD5-4C1C-BFF7-DECC99CDAA3C}">
      <dgm:prSet/>
      <dgm:spPr/>
      <dgm:t>
        <a:bodyPr/>
        <a:lstStyle/>
        <a:p>
          <a:r>
            <a:rPr lang="en-US"/>
            <a:t>- Modeling Layer: Time-series forecasting, NLP-driven sentiment analysis.</a:t>
          </a:r>
        </a:p>
      </dgm:t>
    </dgm:pt>
    <dgm:pt modelId="{B5C8F9E8-A8F6-4C25-963F-BBB0F3E1C4ED}" type="parTrans" cxnId="{B597D1D1-ECA5-4ABC-B290-0D990772B56F}">
      <dgm:prSet/>
      <dgm:spPr/>
      <dgm:t>
        <a:bodyPr/>
        <a:lstStyle/>
        <a:p>
          <a:endParaRPr lang="en-US"/>
        </a:p>
      </dgm:t>
    </dgm:pt>
    <dgm:pt modelId="{6BD3096F-399A-40A2-AA79-27CC8D1FBB09}" type="sibTrans" cxnId="{B597D1D1-ECA5-4ABC-B290-0D990772B56F}">
      <dgm:prSet/>
      <dgm:spPr/>
      <dgm:t>
        <a:bodyPr/>
        <a:lstStyle/>
        <a:p>
          <a:endParaRPr lang="en-US"/>
        </a:p>
      </dgm:t>
    </dgm:pt>
    <dgm:pt modelId="{9806E619-A643-4A76-9FB7-AB128D66D920}">
      <dgm:prSet/>
      <dgm:spPr/>
      <dgm:t>
        <a:bodyPr/>
        <a:lstStyle/>
        <a:p>
          <a:r>
            <a:rPr lang="en-US"/>
            <a:t>- Orchestration Layer: Automated execution, risk management.</a:t>
          </a:r>
        </a:p>
      </dgm:t>
    </dgm:pt>
    <dgm:pt modelId="{CA1557E4-3D63-422F-839C-557787F87E14}" type="parTrans" cxnId="{68F9FCF8-99FC-47C4-9BCE-D14D13CC8C56}">
      <dgm:prSet/>
      <dgm:spPr/>
      <dgm:t>
        <a:bodyPr/>
        <a:lstStyle/>
        <a:p>
          <a:endParaRPr lang="en-US"/>
        </a:p>
      </dgm:t>
    </dgm:pt>
    <dgm:pt modelId="{FD27B2BF-9987-4FE5-9C8E-D151C2A24851}" type="sibTrans" cxnId="{68F9FCF8-99FC-47C4-9BCE-D14D13CC8C56}">
      <dgm:prSet/>
      <dgm:spPr/>
      <dgm:t>
        <a:bodyPr/>
        <a:lstStyle/>
        <a:p>
          <a:endParaRPr lang="en-US"/>
        </a:p>
      </dgm:t>
    </dgm:pt>
    <dgm:pt modelId="{0C125E8B-2C37-4955-A06F-672447080F35}">
      <dgm:prSet/>
      <dgm:spPr/>
      <dgm:t>
        <a:bodyPr/>
        <a:lstStyle/>
        <a:p>
          <a:r>
            <a:rPr lang="en-US"/>
            <a:t>- User Interface: Intuitive dashboards, scenario builders, and trading consoles.</a:t>
          </a:r>
        </a:p>
      </dgm:t>
    </dgm:pt>
    <dgm:pt modelId="{65BBA770-4547-4C13-8F9E-88F6D0ACE46D}" type="parTrans" cxnId="{55273D55-09F8-41FB-8C14-6801FC5FDC66}">
      <dgm:prSet/>
      <dgm:spPr/>
      <dgm:t>
        <a:bodyPr/>
        <a:lstStyle/>
        <a:p>
          <a:endParaRPr lang="en-US"/>
        </a:p>
      </dgm:t>
    </dgm:pt>
    <dgm:pt modelId="{C18EA441-91E9-4D9C-8D30-9BAE52462C38}" type="sibTrans" cxnId="{55273D55-09F8-41FB-8C14-6801FC5FDC66}">
      <dgm:prSet/>
      <dgm:spPr/>
      <dgm:t>
        <a:bodyPr/>
        <a:lstStyle/>
        <a:p>
          <a:endParaRPr lang="en-US"/>
        </a:p>
      </dgm:t>
    </dgm:pt>
    <dgm:pt modelId="{B970FB05-8A4F-4A9A-9F78-78356B7CBE1F}">
      <dgm:prSet/>
      <dgm:spPr/>
      <dgm:t>
        <a:bodyPr/>
        <a:lstStyle/>
        <a:p>
          <a:r>
            <a:rPr lang="en-US"/>
            <a:t>Development Phases:</a:t>
          </a:r>
        </a:p>
      </dgm:t>
    </dgm:pt>
    <dgm:pt modelId="{1A1C8D50-4F35-4BD6-87EF-BDC0C3054783}" type="parTrans" cxnId="{48759C8B-0FBC-4376-B79B-70E505283B62}">
      <dgm:prSet/>
      <dgm:spPr/>
      <dgm:t>
        <a:bodyPr/>
        <a:lstStyle/>
        <a:p>
          <a:endParaRPr lang="en-US"/>
        </a:p>
      </dgm:t>
    </dgm:pt>
    <dgm:pt modelId="{6338AFA9-AA73-4049-942A-AA2EB92CDBE7}" type="sibTrans" cxnId="{48759C8B-0FBC-4376-B79B-70E505283B62}">
      <dgm:prSet/>
      <dgm:spPr/>
      <dgm:t>
        <a:bodyPr/>
        <a:lstStyle/>
        <a:p>
          <a:endParaRPr lang="en-US"/>
        </a:p>
      </dgm:t>
    </dgm:pt>
    <dgm:pt modelId="{591B612C-8773-48E8-8B8F-3A9FCFD5579C}">
      <dgm:prSet/>
      <dgm:spPr/>
      <dgm:t>
        <a:bodyPr/>
        <a:lstStyle/>
        <a:p>
          <a:r>
            <a:rPr lang="en-US"/>
            <a:t>1. MVP: Core data ingestion and basic forecasting.</a:t>
          </a:r>
        </a:p>
      </dgm:t>
    </dgm:pt>
    <dgm:pt modelId="{BB3DE8EC-6C59-42FC-A0A7-01C8794C4912}" type="parTrans" cxnId="{62BB9FE2-C97B-4A51-B8B8-5EE5375278EE}">
      <dgm:prSet/>
      <dgm:spPr/>
      <dgm:t>
        <a:bodyPr/>
        <a:lstStyle/>
        <a:p>
          <a:endParaRPr lang="en-US"/>
        </a:p>
      </dgm:t>
    </dgm:pt>
    <dgm:pt modelId="{C8E7E1FE-35B7-45BE-98D3-73202E682776}" type="sibTrans" cxnId="{62BB9FE2-C97B-4A51-B8B8-5EE5375278EE}">
      <dgm:prSet/>
      <dgm:spPr/>
      <dgm:t>
        <a:bodyPr/>
        <a:lstStyle/>
        <a:p>
          <a:endParaRPr lang="en-US"/>
        </a:p>
      </dgm:t>
    </dgm:pt>
    <dgm:pt modelId="{BA4CF204-CCA6-4548-9B20-E3544A87623B}">
      <dgm:prSet/>
      <dgm:spPr/>
      <dgm:t>
        <a:bodyPr/>
        <a:lstStyle/>
        <a:p>
          <a:r>
            <a:rPr lang="en-US"/>
            <a:t>2. Expansion: Advanced modeling and user customization.</a:t>
          </a:r>
        </a:p>
      </dgm:t>
    </dgm:pt>
    <dgm:pt modelId="{A1076E50-56D9-46A3-A819-74A2C892F577}" type="parTrans" cxnId="{E3D927BE-F3D6-43B2-9DF2-819364917C03}">
      <dgm:prSet/>
      <dgm:spPr/>
      <dgm:t>
        <a:bodyPr/>
        <a:lstStyle/>
        <a:p>
          <a:endParaRPr lang="en-US"/>
        </a:p>
      </dgm:t>
    </dgm:pt>
    <dgm:pt modelId="{8770405B-DB70-4C22-AF81-0467CF817272}" type="sibTrans" cxnId="{E3D927BE-F3D6-43B2-9DF2-819364917C03}">
      <dgm:prSet/>
      <dgm:spPr/>
      <dgm:t>
        <a:bodyPr/>
        <a:lstStyle/>
        <a:p>
          <a:endParaRPr lang="en-US"/>
        </a:p>
      </dgm:t>
    </dgm:pt>
    <dgm:pt modelId="{D2EB0267-62F7-4E48-B64C-09E51FEE25D3}">
      <dgm:prSet/>
      <dgm:spPr/>
      <dgm:t>
        <a:bodyPr/>
        <a:lstStyle/>
        <a:p>
          <a:r>
            <a:rPr lang="en-US"/>
            <a:t>3. Full Rollout: End-to-end automation and multi-asset support.</a:t>
          </a:r>
        </a:p>
      </dgm:t>
    </dgm:pt>
    <dgm:pt modelId="{237AE424-EB8B-4160-B4AE-7FA588DB674D}" type="parTrans" cxnId="{7017B014-5CAF-4B88-AECF-DB506A2065B5}">
      <dgm:prSet/>
      <dgm:spPr/>
      <dgm:t>
        <a:bodyPr/>
        <a:lstStyle/>
        <a:p>
          <a:endParaRPr lang="en-US"/>
        </a:p>
      </dgm:t>
    </dgm:pt>
    <dgm:pt modelId="{F33CB102-ECD1-4835-97A9-CF510D4C90AF}" type="sibTrans" cxnId="{7017B014-5CAF-4B88-AECF-DB506A2065B5}">
      <dgm:prSet/>
      <dgm:spPr/>
      <dgm:t>
        <a:bodyPr/>
        <a:lstStyle/>
        <a:p>
          <a:endParaRPr lang="en-US"/>
        </a:p>
      </dgm:t>
    </dgm:pt>
    <dgm:pt modelId="{89BD4322-B14F-C641-869C-982F70A77EF6}" type="pres">
      <dgm:prSet presAssocID="{99C99AD5-4C2A-4C1B-B4DE-947CE0E8978C}" presName="vert0" presStyleCnt="0">
        <dgm:presLayoutVars>
          <dgm:dir/>
          <dgm:animOne val="branch"/>
          <dgm:animLvl val="lvl"/>
        </dgm:presLayoutVars>
      </dgm:prSet>
      <dgm:spPr/>
    </dgm:pt>
    <dgm:pt modelId="{9F4A22CF-DB4A-B941-B398-5A3BF609AF7D}" type="pres">
      <dgm:prSet presAssocID="{A2E2C8EA-DE9E-4D47-AC68-6D7B37C229DF}" presName="thickLine" presStyleLbl="alignNode1" presStyleIdx="0" presStyleCnt="9"/>
      <dgm:spPr/>
    </dgm:pt>
    <dgm:pt modelId="{8A7DF795-4B5D-D042-AF79-5B340F7D8371}" type="pres">
      <dgm:prSet presAssocID="{A2E2C8EA-DE9E-4D47-AC68-6D7B37C229DF}" presName="horz1" presStyleCnt="0"/>
      <dgm:spPr/>
    </dgm:pt>
    <dgm:pt modelId="{7BF66E8F-3B76-0A4F-B0EA-C7B5D5256611}" type="pres">
      <dgm:prSet presAssocID="{A2E2C8EA-DE9E-4D47-AC68-6D7B37C229DF}" presName="tx1" presStyleLbl="revTx" presStyleIdx="0" presStyleCnt="9"/>
      <dgm:spPr/>
    </dgm:pt>
    <dgm:pt modelId="{E94CB383-5EEE-3E45-A3DF-7CEDFC205E72}" type="pres">
      <dgm:prSet presAssocID="{A2E2C8EA-DE9E-4D47-AC68-6D7B37C229DF}" presName="vert1" presStyleCnt="0"/>
      <dgm:spPr/>
    </dgm:pt>
    <dgm:pt modelId="{1775600B-9E17-C241-9DB5-F7820CBA5D25}" type="pres">
      <dgm:prSet presAssocID="{2610D3FA-C967-44F8-8784-EB8ED76FEEF1}" presName="thickLine" presStyleLbl="alignNode1" presStyleIdx="1" presStyleCnt="9"/>
      <dgm:spPr/>
    </dgm:pt>
    <dgm:pt modelId="{CDB902A3-5BBD-4D48-86FF-E4C4634C423B}" type="pres">
      <dgm:prSet presAssocID="{2610D3FA-C967-44F8-8784-EB8ED76FEEF1}" presName="horz1" presStyleCnt="0"/>
      <dgm:spPr/>
    </dgm:pt>
    <dgm:pt modelId="{4AAC7579-6A3F-1142-8EC8-43338DD741CE}" type="pres">
      <dgm:prSet presAssocID="{2610D3FA-C967-44F8-8784-EB8ED76FEEF1}" presName="tx1" presStyleLbl="revTx" presStyleIdx="1" presStyleCnt="9"/>
      <dgm:spPr/>
    </dgm:pt>
    <dgm:pt modelId="{F0BE68D1-2245-5B42-AB31-E40C0521B514}" type="pres">
      <dgm:prSet presAssocID="{2610D3FA-C967-44F8-8784-EB8ED76FEEF1}" presName="vert1" presStyleCnt="0"/>
      <dgm:spPr/>
    </dgm:pt>
    <dgm:pt modelId="{7FDE59B5-73D2-EF40-A1FE-606FBC2CDCB1}" type="pres">
      <dgm:prSet presAssocID="{5A435608-2AD5-4C1C-BFF7-DECC99CDAA3C}" presName="thickLine" presStyleLbl="alignNode1" presStyleIdx="2" presStyleCnt="9"/>
      <dgm:spPr/>
    </dgm:pt>
    <dgm:pt modelId="{F159335A-81B7-CF4E-BD51-5B19C9EC3E3E}" type="pres">
      <dgm:prSet presAssocID="{5A435608-2AD5-4C1C-BFF7-DECC99CDAA3C}" presName="horz1" presStyleCnt="0"/>
      <dgm:spPr/>
    </dgm:pt>
    <dgm:pt modelId="{2B280753-CF24-3D41-B341-77EF96038F32}" type="pres">
      <dgm:prSet presAssocID="{5A435608-2AD5-4C1C-BFF7-DECC99CDAA3C}" presName="tx1" presStyleLbl="revTx" presStyleIdx="2" presStyleCnt="9"/>
      <dgm:spPr/>
    </dgm:pt>
    <dgm:pt modelId="{59EEA179-F12A-1143-8FAA-92E52FACB58B}" type="pres">
      <dgm:prSet presAssocID="{5A435608-2AD5-4C1C-BFF7-DECC99CDAA3C}" presName="vert1" presStyleCnt="0"/>
      <dgm:spPr/>
    </dgm:pt>
    <dgm:pt modelId="{85A768B2-1675-C041-85B4-37BDA7DD3CBA}" type="pres">
      <dgm:prSet presAssocID="{9806E619-A643-4A76-9FB7-AB128D66D920}" presName="thickLine" presStyleLbl="alignNode1" presStyleIdx="3" presStyleCnt="9"/>
      <dgm:spPr/>
    </dgm:pt>
    <dgm:pt modelId="{343E6431-7EBA-A246-B35C-1F563156FF39}" type="pres">
      <dgm:prSet presAssocID="{9806E619-A643-4A76-9FB7-AB128D66D920}" presName="horz1" presStyleCnt="0"/>
      <dgm:spPr/>
    </dgm:pt>
    <dgm:pt modelId="{A8632357-E2C5-F34C-B940-EC5FCBBF29AF}" type="pres">
      <dgm:prSet presAssocID="{9806E619-A643-4A76-9FB7-AB128D66D920}" presName="tx1" presStyleLbl="revTx" presStyleIdx="3" presStyleCnt="9"/>
      <dgm:spPr/>
    </dgm:pt>
    <dgm:pt modelId="{58B2D364-DE12-FB41-87A1-BD462A995BC5}" type="pres">
      <dgm:prSet presAssocID="{9806E619-A643-4A76-9FB7-AB128D66D920}" presName="vert1" presStyleCnt="0"/>
      <dgm:spPr/>
    </dgm:pt>
    <dgm:pt modelId="{55E2814D-856F-944A-ABBB-1AFF7C2995BE}" type="pres">
      <dgm:prSet presAssocID="{0C125E8B-2C37-4955-A06F-672447080F35}" presName="thickLine" presStyleLbl="alignNode1" presStyleIdx="4" presStyleCnt="9"/>
      <dgm:spPr/>
    </dgm:pt>
    <dgm:pt modelId="{5C089A31-FE48-E840-9B01-B6AEB86E8CB3}" type="pres">
      <dgm:prSet presAssocID="{0C125E8B-2C37-4955-A06F-672447080F35}" presName="horz1" presStyleCnt="0"/>
      <dgm:spPr/>
    </dgm:pt>
    <dgm:pt modelId="{4580E25A-E079-4544-AEA8-FB3058F2AD36}" type="pres">
      <dgm:prSet presAssocID="{0C125E8B-2C37-4955-A06F-672447080F35}" presName="tx1" presStyleLbl="revTx" presStyleIdx="4" presStyleCnt="9"/>
      <dgm:spPr/>
    </dgm:pt>
    <dgm:pt modelId="{2B5660CE-BEE7-4845-B48A-5AB6F3A673B3}" type="pres">
      <dgm:prSet presAssocID="{0C125E8B-2C37-4955-A06F-672447080F35}" presName="vert1" presStyleCnt="0"/>
      <dgm:spPr/>
    </dgm:pt>
    <dgm:pt modelId="{4D41731C-889F-6845-AD63-844B64E2363D}" type="pres">
      <dgm:prSet presAssocID="{B970FB05-8A4F-4A9A-9F78-78356B7CBE1F}" presName="thickLine" presStyleLbl="alignNode1" presStyleIdx="5" presStyleCnt="9"/>
      <dgm:spPr/>
    </dgm:pt>
    <dgm:pt modelId="{5ED2884C-940A-2146-8BDC-7782ACC1BF40}" type="pres">
      <dgm:prSet presAssocID="{B970FB05-8A4F-4A9A-9F78-78356B7CBE1F}" presName="horz1" presStyleCnt="0"/>
      <dgm:spPr/>
    </dgm:pt>
    <dgm:pt modelId="{6D3B2725-C78F-7244-AC33-00DE30B3CE48}" type="pres">
      <dgm:prSet presAssocID="{B970FB05-8A4F-4A9A-9F78-78356B7CBE1F}" presName="tx1" presStyleLbl="revTx" presStyleIdx="5" presStyleCnt="9"/>
      <dgm:spPr/>
    </dgm:pt>
    <dgm:pt modelId="{7918A552-B710-A74A-A41D-95C77A904629}" type="pres">
      <dgm:prSet presAssocID="{B970FB05-8A4F-4A9A-9F78-78356B7CBE1F}" presName="vert1" presStyleCnt="0"/>
      <dgm:spPr/>
    </dgm:pt>
    <dgm:pt modelId="{C61558FE-5866-2145-845C-0F4F34E56318}" type="pres">
      <dgm:prSet presAssocID="{591B612C-8773-48E8-8B8F-3A9FCFD5579C}" presName="thickLine" presStyleLbl="alignNode1" presStyleIdx="6" presStyleCnt="9"/>
      <dgm:spPr/>
    </dgm:pt>
    <dgm:pt modelId="{545D1496-120C-4C4B-855D-707B1AFD42CC}" type="pres">
      <dgm:prSet presAssocID="{591B612C-8773-48E8-8B8F-3A9FCFD5579C}" presName="horz1" presStyleCnt="0"/>
      <dgm:spPr/>
    </dgm:pt>
    <dgm:pt modelId="{59869D8C-6A0F-6842-8ED6-9B5B775B6953}" type="pres">
      <dgm:prSet presAssocID="{591B612C-8773-48E8-8B8F-3A9FCFD5579C}" presName="tx1" presStyleLbl="revTx" presStyleIdx="6" presStyleCnt="9"/>
      <dgm:spPr/>
    </dgm:pt>
    <dgm:pt modelId="{FA94AA25-24AD-0547-AF90-E27CEE976AEA}" type="pres">
      <dgm:prSet presAssocID="{591B612C-8773-48E8-8B8F-3A9FCFD5579C}" presName="vert1" presStyleCnt="0"/>
      <dgm:spPr/>
    </dgm:pt>
    <dgm:pt modelId="{CB9141C8-16CE-384D-AD24-8FFB41916EF1}" type="pres">
      <dgm:prSet presAssocID="{BA4CF204-CCA6-4548-9B20-E3544A87623B}" presName="thickLine" presStyleLbl="alignNode1" presStyleIdx="7" presStyleCnt="9"/>
      <dgm:spPr/>
    </dgm:pt>
    <dgm:pt modelId="{09A1F785-87D4-0343-AFBC-1A2B7ADDE481}" type="pres">
      <dgm:prSet presAssocID="{BA4CF204-CCA6-4548-9B20-E3544A87623B}" presName="horz1" presStyleCnt="0"/>
      <dgm:spPr/>
    </dgm:pt>
    <dgm:pt modelId="{75C0B839-BC17-4A4E-927F-C1DDDD01D33A}" type="pres">
      <dgm:prSet presAssocID="{BA4CF204-CCA6-4548-9B20-E3544A87623B}" presName="tx1" presStyleLbl="revTx" presStyleIdx="7" presStyleCnt="9"/>
      <dgm:spPr/>
    </dgm:pt>
    <dgm:pt modelId="{124A4A14-91D9-3041-992D-23CB8E904B47}" type="pres">
      <dgm:prSet presAssocID="{BA4CF204-CCA6-4548-9B20-E3544A87623B}" presName="vert1" presStyleCnt="0"/>
      <dgm:spPr/>
    </dgm:pt>
    <dgm:pt modelId="{C610B17D-BC0D-D248-8240-65273697B896}" type="pres">
      <dgm:prSet presAssocID="{D2EB0267-62F7-4E48-B64C-09E51FEE25D3}" presName="thickLine" presStyleLbl="alignNode1" presStyleIdx="8" presStyleCnt="9"/>
      <dgm:spPr/>
    </dgm:pt>
    <dgm:pt modelId="{D2EC99F8-DEBE-FF49-BAE2-FE5AD5E2D670}" type="pres">
      <dgm:prSet presAssocID="{D2EB0267-62F7-4E48-B64C-09E51FEE25D3}" presName="horz1" presStyleCnt="0"/>
      <dgm:spPr/>
    </dgm:pt>
    <dgm:pt modelId="{C2690B23-F300-0642-886D-E5E73E68F0D3}" type="pres">
      <dgm:prSet presAssocID="{D2EB0267-62F7-4E48-B64C-09E51FEE25D3}" presName="tx1" presStyleLbl="revTx" presStyleIdx="8" presStyleCnt="9"/>
      <dgm:spPr/>
    </dgm:pt>
    <dgm:pt modelId="{DFCA3049-08BB-DD4D-AD6E-5E367FB17984}" type="pres">
      <dgm:prSet presAssocID="{D2EB0267-62F7-4E48-B64C-09E51FEE25D3}" presName="vert1" presStyleCnt="0"/>
      <dgm:spPr/>
    </dgm:pt>
  </dgm:ptLst>
  <dgm:cxnLst>
    <dgm:cxn modelId="{7E256A11-E42A-464F-BBBE-073750D81F00}" type="presOf" srcId="{5A435608-2AD5-4C1C-BFF7-DECC99CDAA3C}" destId="{2B280753-CF24-3D41-B341-77EF96038F32}" srcOrd="0" destOrd="0" presId="urn:microsoft.com/office/officeart/2008/layout/LinedList"/>
    <dgm:cxn modelId="{BD7F3A14-2DBC-5C4E-8A5C-198198094730}" type="presOf" srcId="{B970FB05-8A4F-4A9A-9F78-78356B7CBE1F}" destId="{6D3B2725-C78F-7244-AC33-00DE30B3CE48}" srcOrd="0" destOrd="0" presId="urn:microsoft.com/office/officeart/2008/layout/LinedList"/>
    <dgm:cxn modelId="{7017B014-5CAF-4B88-AECF-DB506A2065B5}" srcId="{99C99AD5-4C2A-4C1B-B4DE-947CE0E8978C}" destId="{D2EB0267-62F7-4E48-B64C-09E51FEE25D3}" srcOrd="8" destOrd="0" parTransId="{237AE424-EB8B-4160-B4AE-7FA588DB674D}" sibTransId="{F33CB102-ECD1-4835-97A9-CF510D4C90AF}"/>
    <dgm:cxn modelId="{C44A032E-AF7F-B349-AA77-2EAD89AE8DC4}" type="presOf" srcId="{BA4CF204-CCA6-4548-9B20-E3544A87623B}" destId="{75C0B839-BC17-4A4E-927F-C1DDDD01D33A}" srcOrd="0" destOrd="0" presId="urn:microsoft.com/office/officeart/2008/layout/LinedList"/>
    <dgm:cxn modelId="{55273D55-09F8-41FB-8C14-6801FC5FDC66}" srcId="{99C99AD5-4C2A-4C1B-B4DE-947CE0E8978C}" destId="{0C125E8B-2C37-4955-A06F-672447080F35}" srcOrd="4" destOrd="0" parTransId="{65BBA770-4547-4C13-8F9E-88F6D0ACE46D}" sibTransId="{C18EA441-91E9-4D9C-8D30-9BAE52462C38}"/>
    <dgm:cxn modelId="{F7669362-15E9-AC4C-ABB4-C6C80FEB0B7A}" type="presOf" srcId="{D2EB0267-62F7-4E48-B64C-09E51FEE25D3}" destId="{C2690B23-F300-0642-886D-E5E73E68F0D3}" srcOrd="0" destOrd="0" presId="urn:microsoft.com/office/officeart/2008/layout/LinedList"/>
    <dgm:cxn modelId="{2301A869-CF8E-BB4E-8D4B-0518300C5866}" type="presOf" srcId="{A2E2C8EA-DE9E-4D47-AC68-6D7B37C229DF}" destId="{7BF66E8F-3B76-0A4F-B0EA-C7B5D5256611}" srcOrd="0" destOrd="0" presId="urn:microsoft.com/office/officeart/2008/layout/LinedList"/>
    <dgm:cxn modelId="{36C4C779-22EC-C84E-B40B-8106D344A415}" type="presOf" srcId="{2610D3FA-C967-44F8-8784-EB8ED76FEEF1}" destId="{4AAC7579-6A3F-1142-8EC8-43338DD741CE}" srcOrd="0" destOrd="0" presId="urn:microsoft.com/office/officeart/2008/layout/LinedList"/>
    <dgm:cxn modelId="{48759C8B-0FBC-4376-B79B-70E505283B62}" srcId="{99C99AD5-4C2A-4C1B-B4DE-947CE0E8978C}" destId="{B970FB05-8A4F-4A9A-9F78-78356B7CBE1F}" srcOrd="5" destOrd="0" parTransId="{1A1C8D50-4F35-4BD6-87EF-BDC0C3054783}" sibTransId="{6338AFA9-AA73-4049-942A-AA2EB92CDBE7}"/>
    <dgm:cxn modelId="{9F287D96-460B-4430-96CD-F331DE3EB2B5}" srcId="{99C99AD5-4C2A-4C1B-B4DE-947CE0E8978C}" destId="{2610D3FA-C967-44F8-8784-EB8ED76FEEF1}" srcOrd="1" destOrd="0" parTransId="{5B8CBC0C-A62E-41B1-9DAB-A6CC063EBD8C}" sibTransId="{4B67C789-994D-478B-BBFE-03EBF7F4B7B2}"/>
    <dgm:cxn modelId="{E3D927BE-F3D6-43B2-9DF2-819364917C03}" srcId="{99C99AD5-4C2A-4C1B-B4DE-947CE0E8978C}" destId="{BA4CF204-CCA6-4548-9B20-E3544A87623B}" srcOrd="7" destOrd="0" parTransId="{A1076E50-56D9-46A3-A819-74A2C892F577}" sibTransId="{8770405B-DB70-4C22-AF81-0467CF817272}"/>
    <dgm:cxn modelId="{B597D1D1-ECA5-4ABC-B290-0D990772B56F}" srcId="{99C99AD5-4C2A-4C1B-B4DE-947CE0E8978C}" destId="{5A435608-2AD5-4C1C-BFF7-DECC99CDAA3C}" srcOrd="2" destOrd="0" parTransId="{B5C8F9E8-A8F6-4C25-963F-BBB0F3E1C4ED}" sibTransId="{6BD3096F-399A-40A2-AA79-27CC8D1FBB09}"/>
    <dgm:cxn modelId="{3BC9B8E0-AB68-0146-B1A3-B44110C4684D}" type="presOf" srcId="{9806E619-A643-4A76-9FB7-AB128D66D920}" destId="{A8632357-E2C5-F34C-B940-EC5FCBBF29AF}" srcOrd="0" destOrd="0" presId="urn:microsoft.com/office/officeart/2008/layout/LinedList"/>
    <dgm:cxn modelId="{62BB9FE2-C97B-4A51-B8B8-5EE5375278EE}" srcId="{99C99AD5-4C2A-4C1B-B4DE-947CE0E8978C}" destId="{591B612C-8773-48E8-8B8F-3A9FCFD5579C}" srcOrd="6" destOrd="0" parTransId="{BB3DE8EC-6C59-42FC-A0A7-01C8794C4912}" sibTransId="{C8E7E1FE-35B7-45BE-98D3-73202E682776}"/>
    <dgm:cxn modelId="{B05BA4E4-F2E4-714F-98E7-A5FD86607FFD}" type="presOf" srcId="{0C125E8B-2C37-4955-A06F-672447080F35}" destId="{4580E25A-E079-4544-AEA8-FB3058F2AD36}" srcOrd="0" destOrd="0" presId="urn:microsoft.com/office/officeart/2008/layout/LinedList"/>
    <dgm:cxn modelId="{6ABDD3F2-2609-4A3F-BE58-D4658264467D}" srcId="{99C99AD5-4C2A-4C1B-B4DE-947CE0E8978C}" destId="{A2E2C8EA-DE9E-4D47-AC68-6D7B37C229DF}" srcOrd="0" destOrd="0" parTransId="{359AEC48-6D87-4E5D-8836-B13D3F1EAC49}" sibTransId="{9593142C-AAB5-4AF0-A083-08D1D821A670}"/>
    <dgm:cxn modelId="{68F9FCF8-99FC-47C4-9BCE-D14D13CC8C56}" srcId="{99C99AD5-4C2A-4C1B-B4DE-947CE0E8978C}" destId="{9806E619-A643-4A76-9FB7-AB128D66D920}" srcOrd="3" destOrd="0" parTransId="{CA1557E4-3D63-422F-839C-557787F87E14}" sibTransId="{FD27B2BF-9987-4FE5-9C8E-D151C2A24851}"/>
    <dgm:cxn modelId="{C2755FFC-494E-0E46-ADB4-62F866B2F647}" type="presOf" srcId="{99C99AD5-4C2A-4C1B-B4DE-947CE0E8978C}" destId="{89BD4322-B14F-C641-869C-982F70A77EF6}" srcOrd="0" destOrd="0" presId="urn:microsoft.com/office/officeart/2008/layout/LinedList"/>
    <dgm:cxn modelId="{4F24ABFE-BFC6-8E40-94BA-0134566BAD4B}" type="presOf" srcId="{591B612C-8773-48E8-8B8F-3A9FCFD5579C}" destId="{59869D8C-6A0F-6842-8ED6-9B5B775B6953}" srcOrd="0" destOrd="0" presId="urn:microsoft.com/office/officeart/2008/layout/LinedList"/>
    <dgm:cxn modelId="{98AC8C48-9FCD-BE48-BD8A-3B3028714559}" type="presParOf" srcId="{89BD4322-B14F-C641-869C-982F70A77EF6}" destId="{9F4A22CF-DB4A-B941-B398-5A3BF609AF7D}" srcOrd="0" destOrd="0" presId="urn:microsoft.com/office/officeart/2008/layout/LinedList"/>
    <dgm:cxn modelId="{A219AD42-41D8-024E-B96C-F00E97A58193}" type="presParOf" srcId="{89BD4322-B14F-C641-869C-982F70A77EF6}" destId="{8A7DF795-4B5D-D042-AF79-5B340F7D8371}" srcOrd="1" destOrd="0" presId="urn:microsoft.com/office/officeart/2008/layout/LinedList"/>
    <dgm:cxn modelId="{746743F2-5ACC-6D42-8784-06CCD37C2677}" type="presParOf" srcId="{8A7DF795-4B5D-D042-AF79-5B340F7D8371}" destId="{7BF66E8F-3B76-0A4F-B0EA-C7B5D5256611}" srcOrd="0" destOrd="0" presId="urn:microsoft.com/office/officeart/2008/layout/LinedList"/>
    <dgm:cxn modelId="{D3C8AAC9-D3AE-CB48-92F5-7F1A564C7A5E}" type="presParOf" srcId="{8A7DF795-4B5D-D042-AF79-5B340F7D8371}" destId="{E94CB383-5EEE-3E45-A3DF-7CEDFC205E72}" srcOrd="1" destOrd="0" presId="urn:microsoft.com/office/officeart/2008/layout/LinedList"/>
    <dgm:cxn modelId="{B2160548-8058-E44F-8F7D-DC15B9A6AABD}" type="presParOf" srcId="{89BD4322-B14F-C641-869C-982F70A77EF6}" destId="{1775600B-9E17-C241-9DB5-F7820CBA5D25}" srcOrd="2" destOrd="0" presId="urn:microsoft.com/office/officeart/2008/layout/LinedList"/>
    <dgm:cxn modelId="{57699CC9-5A6A-BB48-B76E-98EB4B50F24B}" type="presParOf" srcId="{89BD4322-B14F-C641-869C-982F70A77EF6}" destId="{CDB902A3-5BBD-4D48-86FF-E4C4634C423B}" srcOrd="3" destOrd="0" presId="urn:microsoft.com/office/officeart/2008/layout/LinedList"/>
    <dgm:cxn modelId="{25A918E4-B309-154F-B9E3-826175308999}" type="presParOf" srcId="{CDB902A3-5BBD-4D48-86FF-E4C4634C423B}" destId="{4AAC7579-6A3F-1142-8EC8-43338DD741CE}" srcOrd="0" destOrd="0" presId="urn:microsoft.com/office/officeart/2008/layout/LinedList"/>
    <dgm:cxn modelId="{FDF39C98-5E18-3B45-B0C5-BC1F9362C2AC}" type="presParOf" srcId="{CDB902A3-5BBD-4D48-86FF-E4C4634C423B}" destId="{F0BE68D1-2245-5B42-AB31-E40C0521B514}" srcOrd="1" destOrd="0" presId="urn:microsoft.com/office/officeart/2008/layout/LinedList"/>
    <dgm:cxn modelId="{A88B6768-CE0D-D74E-8B81-202A08FE59D1}" type="presParOf" srcId="{89BD4322-B14F-C641-869C-982F70A77EF6}" destId="{7FDE59B5-73D2-EF40-A1FE-606FBC2CDCB1}" srcOrd="4" destOrd="0" presId="urn:microsoft.com/office/officeart/2008/layout/LinedList"/>
    <dgm:cxn modelId="{0F64FCD4-C751-4A46-8EB9-D268444A2027}" type="presParOf" srcId="{89BD4322-B14F-C641-869C-982F70A77EF6}" destId="{F159335A-81B7-CF4E-BD51-5B19C9EC3E3E}" srcOrd="5" destOrd="0" presId="urn:microsoft.com/office/officeart/2008/layout/LinedList"/>
    <dgm:cxn modelId="{835AA155-F56C-7E44-98E6-6B6B189105FD}" type="presParOf" srcId="{F159335A-81B7-CF4E-BD51-5B19C9EC3E3E}" destId="{2B280753-CF24-3D41-B341-77EF96038F32}" srcOrd="0" destOrd="0" presId="urn:microsoft.com/office/officeart/2008/layout/LinedList"/>
    <dgm:cxn modelId="{8878E5B3-5F1C-9C42-892A-70AC8E7C1D63}" type="presParOf" srcId="{F159335A-81B7-CF4E-BD51-5B19C9EC3E3E}" destId="{59EEA179-F12A-1143-8FAA-92E52FACB58B}" srcOrd="1" destOrd="0" presId="urn:microsoft.com/office/officeart/2008/layout/LinedList"/>
    <dgm:cxn modelId="{B51DBEB2-BDD4-3A46-B5DA-1B36B1AB341C}" type="presParOf" srcId="{89BD4322-B14F-C641-869C-982F70A77EF6}" destId="{85A768B2-1675-C041-85B4-37BDA7DD3CBA}" srcOrd="6" destOrd="0" presId="urn:microsoft.com/office/officeart/2008/layout/LinedList"/>
    <dgm:cxn modelId="{D87DF467-C8BB-FE49-BE73-0E5C480D603E}" type="presParOf" srcId="{89BD4322-B14F-C641-869C-982F70A77EF6}" destId="{343E6431-7EBA-A246-B35C-1F563156FF39}" srcOrd="7" destOrd="0" presId="urn:microsoft.com/office/officeart/2008/layout/LinedList"/>
    <dgm:cxn modelId="{D5619004-832A-0B45-A73A-4E13B0E1F213}" type="presParOf" srcId="{343E6431-7EBA-A246-B35C-1F563156FF39}" destId="{A8632357-E2C5-F34C-B940-EC5FCBBF29AF}" srcOrd="0" destOrd="0" presId="urn:microsoft.com/office/officeart/2008/layout/LinedList"/>
    <dgm:cxn modelId="{5FDF2CA8-05CE-B54C-B033-A0AAADB08F1D}" type="presParOf" srcId="{343E6431-7EBA-A246-B35C-1F563156FF39}" destId="{58B2D364-DE12-FB41-87A1-BD462A995BC5}" srcOrd="1" destOrd="0" presId="urn:microsoft.com/office/officeart/2008/layout/LinedList"/>
    <dgm:cxn modelId="{DB89B296-E5E1-894F-9760-EE3F902E0298}" type="presParOf" srcId="{89BD4322-B14F-C641-869C-982F70A77EF6}" destId="{55E2814D-856F-944A-ABBB-1AFF7C2995BE}" srcOrd="8" destOrd="0" presId="urn:microsoft.com/office/officeart/2008/layout/LinedList"/>
    <dgm:cxn modelId="{50572D1A-4CF4-E047-8D73-D88015626910}" type="presParOf" srcId="{89BD4322-B14F-C641-869C-982F70A77EF6}" destId="{5C089A31-FE48-E840-9B01-B6AEB86E8CB3}" srcOrd="9" destOrd="0" presId="urn:microsoft.com/office/officeart/2008/layout/LinedList"/>
    <dgm:cxn modelId="{BC2FDBFF-DFF3-EC43-A3BD-2536DEFC5859}" type="presParOf" srcId="{5C089A31-FE48-E840-9B01-B6AEB86E8CB3}" destId="{4580E25A-E079-4544-AEA8-FB3058F2AD36}" srcOrd="0" destOrd="0" presId="urn:microsoft.com/office/officeart/2008/layout/LinedList"/>
    <dgm:cxn modelId="{4F919695-D505-2648-AE96-EC8E2BCB013F}" type="presParOf" srcId="{5C089A31-FE48-E840-9B01-B6AEB86E8CB3}" destId="{2B5660CE-BEE7-4845-B48A-5AB6F3A673B3}" srcOrd="1" destOrd="0" presId="urn:microsoft.com/office/officeart/2008/layout/LinedList"/>
    <dgm:cxn modelId="{90B08B95-A673-354B-8441-81A662539097}" type="presParOf" srcId="{89BD4322-B14F-C641-869C-982F70A77EF6}" destId="{4D41731C-889F-6845-AD63-844B64E2363D}" srcOrd="10" destOrd="0" presId="urn:microsoft.com/office/officeart/2008/layout/LinedList"/>
    <dgm:cxn modelId="{D3EE0C56-6717-4543-BD08-C057F266365A}" type="presParOf" srcId="{89BD4322-B14F-C641-869C-982F70A77EF6}" destId="{5ED2884C-940A-2146-8BDC-7782ACC1BF40}" srcOrd="11" destOrd="0" presId="urn:microsoft.com/office/officeart/2008/layout/LinedList"/>
    <dgm:cxn modelId="{E760C235-0765-CD4E-AE8F-07BF2C61D51C}" type="presParOf" srcId="{5ED2884C-940A-2146-8BDC-7782ACC1BF40}" destId="{6D3B2725-C78F-7244-AC33-00DE30B3CE48}" srcOrd="0" destOrd="0" presId="urn:microsoft.com/office/officeart/2008/layout/LinedList"/>
    <dgm:cxn modelId="{6221129E-783C-5644-ADE2-628757B5EB0D}" type="presParOf" srcId="{5ED2884C-940A-2146-8BDC-7782ACC1BF40}" destId="{7918A552-B710-A74A-A41D-95C77A904629}" srcOrd="1" destOrd="0" presId="urn:microsoft.com/office/officeart/2008/layout/LinedList"/>
    <dgm:cxn modelId="{B22E88DD-981A-1C45-B5AE-D2B54E1BBDE2}" type="presParOf" srcId="{89BD4322-B14F-C641-869C-982F70A77EF6}" destId="{C61558FE-5866-2145-845C-0F4F34E56318}" srcOrd="12" destOrd="0" presId="urn:microsoft.com/office/officeart/2008/layout/LinedList"/>
    <dgm:cxn modelId="{CC0B519A-C5AC-DC4D-8214-ABB1B10EC75C}" type="presParOf" srcId="{89BD4322-B14F-C641-869C-982F70A77EF6}" destId="{545D1496-120C-4C4B-855D-707B1AFD42CC}" srcOrd="13" destOrd="0" presId="urn:microsoft.com/office/officeart/2008/layout/LinedList"/>
    <dgm:cxn modelId="{3B9D0434-9484-944A-B64E-C29DB45E51E3}" type="presParOf" srcId="{545D1496-120C-4C4B-855D-707B1AFD42CC}" destId="{59869D8C-6A0F-6842-8ED6-9B5B775B6953}" srcOrd="0" destOrd="0" presId="urn:microsoft.com/office/officeart/2008/layout/LinedList"/>
    <dgm:cxn modelId="{97663F40-E872-824B-8B49-DA6A84735C6D}" type="presParOf" srcId="{545D1496-120C-4C4B-855D-707B1AFD42CC}" destId="{FA94AA25-24AD-0547-AF90-E27CEE976AEA}" srcOrd="1" destOrd="0" presId="urn:microsoft.com/office/officeart/2008/layout/LinedList"/>
    <dgm:cxn modelId="{0EEFE72B-1C68-C34B-B341-70F831137FFD}" type="presParOf" srcId="{89BD4322-B14F-C641-869C-982F70A77EF6}" destId="{CB9141C8-16CE-384D-AD24-8FFB41916EF1}" srcOrd="14" destOrd="0" presId="urn:microsoft.com/office/officeart/2008/layout/LinedList"/>
    <dgm:cxn modelId="{96C5C396-A5D3-BE48-ADB4-2840881C3874}" type="presParOf" srcId="{89BD4322-B14F-C641-869C-982F70A77EF6}" destId="{09A1F785-87D4-0343-AFBC-1A2B7ADDE481}" srcOrd="15" destOrd="0" presId="urn:microsoft.com/office/officeart/2008/layout/LinedList"/>
    <dgm:cxn modelId="{3E31F875-691B-AD41-86B9-4E941A81549B}" type="presParOf" srcId="{09A1F785-87D4-0343-AFBC-1A2B7ADDE481}" destId="{75C0B839-BC17-4A4E-927F-C1DDDD01D33A}" srcOrd="0" destOrd="0" presId="urn:microsoft.com/office/officeart/2008/layout/LinedList"/>
    <dgm:cxn modelId="{A78D5C1C-5280-1246-A34D-08442A6707B9}" type="presParOf" srcId="{09A1F785-87D4-0343-AFBC-1A2B7ADDE481}" destId="{124A4A14-91D9-3041-992D-23CB8E904B47}" srcOrd="1" destOrd="0" presId="urn:microsoft.com/office/officeart/2008/layout/LinedList"/>
    <dgm:cxn modelId="{5B40F73E-786A-614D-BE52-6E7119B27807}" type="presParOf" srcId="{89BD4322-B14F-C641-869C-982F70A77EF6}" destId="{C610B17D-BC0D-D248-8240-65273697B896}" srcOrd="16" destOrd="0" presId="urn:microsoft.com/office/officeart/2008/layout/LinedList"/>
    <dgm:cxn modelId="{370E68D0-BC14-2E4C-B437-D9E93DDE9DDA}" type="presParOf" srcId="{89BD4322-B14F-C641-869C-982F70A77EF6}" destId="{D2EC99F8-DEBE-FF49-BAE2-FE5AD5E2D670}" srcOrd="17" destOrd="0" presId="urn:microsoft.com/office/officeart/2008/layout/LinedList"/>
    <dgm:cxn modelId="{D0E3924C-D277-0142-9FB2-516D92B999A8}" type="presParOf" srcId="{D2EC99F8-DEBE-FF49-BAE2-FE5AD5E2D670}" destId="{C2690B23-F300-0642-886D-E5E73E68F0D3}" srcOrd="0" destOrd="0" presId="urn:microsoft.com/office/officeart/2008/layout/LinedList"/>
    <dgm:cxn modelId="{1171F39D-EEDF-374D-9C12-D1E766045AD1}" type="presParOf" srcId="{D2EC99F8-DEBE-FF49-BAE2-FE5AD5E2D670}" destId="{DFCA3049-08BB-DD4D-AD6E-5E367FB179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39FA65-8E81-42B0-B897-3C6AD822015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9FEB52-735E-4B22-8B86-6A38E1BD6BDB}">
      <dgm:prSet/>
      <dgm:spPr/>
      <dgm:t>
        <a:bodyPr/>
        <a:lstStyle/>
        <a:p>
          <a:r>
            <a:rPr lang="en-US"/>
            <a:t>Our Platform:</a:t>
          </a:r>
        </a:p>
      </dgm:t>
    </dgm:pt>
    <dgm:pt modelId="{AE04FE69-3D1C-4DB8-AEDB-542B236EEEF1}" type="parTrans" cxnId="{6E3697AD-73B1-4104-BF05-78A5AF3BDCD6}">
      <dgm:prSet/>
      <dgm:spPr/>
      <dgm:t>
        <a:bodyPr/>
        <a:lstStyle/>
        <a:p>
          <a:endParaRPr lang="en-US"/>
        </a:p>
      </dgm:t>
    </dgm:pt>
    <dgm:pt modelId="{601E6073-2344-43D4-A887-6863C5740B5B}" type="sibTrans" cxnId="{6E3697AD-73B1-4104-BF05-78A5AF3BDCD6}">
      <dgm:prSet/>
      <dgm:spPr/>
      <dgm:t>
        <a:bodyPr/>
        <a:lstStyle/>
        <a:p>
          <a:endParaRPr lang="en-US"/>
        </a:p>
      </dgm:t>
    </dgm:pt>
    <dgm:pt modelId="{17916AAB-457C-4AEF-90C9-46B1D8B179D1}">
      <dgm:prSet/>
      <dgm:spPr/>
      <dgm:t>
        <a:bodyPr/>
        <a:lstStyle/>
        <a:p>
          <a:r>
            <a:rPr lang="en-US"/>
            <a:t>- AI/ML-driven trading solution that adapts to user-defined business rules.</a:t>
          </a:r>
        </a:p>
      </dgm:t>
    </dgm:pt>
    <dgm:pt modelId="{4CDB2C8C-49C5-4275-9A6D-173D558B74D1}" type="parTrans" cxnId="{7716987B-0BAE-4459-B884-F8F9C78D483A}">
      <dgm:prSet/>
      <dgm:spPr/>
      <dgm:t>
        <a:bodyPr/>
        <a:lstStyle/>
        <a:p>
          <a:endParaRPr lang="en-US"/>
        </a:p>
      </dgm:t>
    </dgm:pt>
    <dgm:pt modelId="{8C96786B-CF39-4969-82B0-886B2317092B}" type="sibTrans" cxnId="{7716987B-0BAE-4459-B884-F8F9C78D483A}">
      <dgm:prSet/>
      <dgm:spPr/>
      <dgm:t>
        <a:bodyPr/>
        <a:lstStyle/>
        <a:p>
          <a:endParaRPr lang="en-US"/>
        </a:p>
      </dgm:t>
    </dgm:pt>
    <dgm:pt modelId="{01FD7921-04FE-47B0-8D2F-0949BF9EFE02}">
      <dgm:prSet/>
      <dgm:spPr/>
      <dgm:t>
        <a:bodyPr/>
        <a:lstStyle/>
        <a:p>
          <a:r>
            <a:rPr lang="en-US"/>
            <a:t>- Advanced forecasting capabilities using NLP, time-series analysis, and macroeconomic modeling.</a:t>
          </a:r>
        </a:p>
      </dgm:t>
    </dgm:pt>
    <dgm:pt modelId="{190CEA1A-B691-4DD1-A416-7981B0C5E36D}" type="parTrans" cxnId="{0ED66EC6-BB64-4545-ABB7-4B1B1741AF75}">
      <dgm:prSet/>
      <dgm:spPr/>
      <dgm:t>
        <a:bodyPr/>
        <a:lstStyle/>
        <a:p>
          <a:endParaRPr lang="en-US"/>
        </a:p>
      </dgm:t>
    </dgm:pt>
    <dgm:pt modelId="{C30610B9-2409-4C48-9EDE-AD9C54BF42B4}" type="sibTrans" cxnId="{0ED66EC6-BB64-4545-ABB7-4B1B1741AF75}">
      <dgm:prSet/>
      <dgm:spPr/>
      <dgm:t>
        <a:bodyPr/>
        <a:lstStyle/>
        <a:p>
          <a:endParaRPr lang="en-US"/>
        </a:p>
      </dgm:t>
    </dgm:pt>
    <dgm:pt modelId="{4E85DD05-2A17-4489-87F3-48B3E39B53ED}">
      <dgm:prSet/>
      <dgm:spPr/>
      <dgm:t>
        <a:bodyPr/>
        <a:lstStyle/>
        <a:p>
          <a:r>
            <a:rPr lang="en-US"/>
            <a:t>- Modular, scalable architecture supporting both automated and manual trading.</a:t>
          </a:r>
        </a:p>
      </dgm:t>
    </dgm:pt>
    <dgm:pt modelId="{A325D4A2-75B5-48DA-8DF9-EDFDE5DCA994}" type="parTrans" cxnId="{B6FBF608-6D6C-4A77-9F3A-8B6D59024906}">
      <dgm:prSet/>
      <dgm:spPr/>
      <dgm:t>
        <a:bodyPr/>
        <a:lstStyle/>
        <a:p>
          <a:endParaRPr lang="en-US"/>
        </a:p>
      </dgm:t>
    </dgm:pt>
    <dgm:pt modelId="{ABD5101F-3A15-437F-8839-47FA24961FC5}" type="sibTrans" cxnId="{B6FBF608-6D6C-4A77-9F3A-8B6D59024906}">
      <dgm:prSet/>
      <dgm:spPr/>
      <dgm:t>
        <a:bodyPr/>
        <a:lstStyle/>
        <a:p>
          <a:endParaRPr lang="en-US"/>
        </a:p>
      </dgm:t>
    </dgm:pt>
    <dgm:pt modelId="{D37252D4-EC56-44F7-9481-54253584407C}">
      <dgm:prSet/>
      <dgm:spPr/>
      <dgm:t>
        <a:bodyPr/>
        <a:lstStyle/>
        <a:p>
          <a:r>
            <a:rPr lang="en-US"/>
            <a:t>- Built with continuous improvement and agile methodologies.</a:t>
          </a:r>
        </a:p>
      </dgm:t>
    </dgm:pt>
    <dgm:pt modelId="{60330A73-0493-48F4-99CD-FF9E92A4CC65}" type="parTrans" cxnId="{93B1CD57-CFF7-442F-995C-EE5806054316}">
      <dgm:prSet/>
      <dgm:spPr/>
      <dgm:t>
        <a:bodyPr/>
        <a:lstStyle/>
        <a:p>
          <a:endParaRPr lang="en-US"/>
        </a:p>
      </dgm:t>
    </dgm:pt>
    <dgm:pt modelId="{A5A5038E-6E7B-4F9B-838E-88A37B28143D}" type="sibTrans" cxnId="{93B1CD57-CFF7-442F-995C-EE5806054316}">
      <dgm:prSet/>
      <dgm:spPr/>
      <dgm:t>
        <a:bodyPr/>
        <a:lstStyle/>
        <a:p>
          <a:endParaRPr lang="en-US"/>
        </a:p>
      </dgm:t>
    </dgm:pt>
    <dgm:pt modelId="{3CFBC8A1-9483-460F-8A5C-06967A24F3DC}" type="pres">
      <dgm:prSet presAssocID="{4039FA65-8E81-42B0-B897-3C6AD822015C}" presName="root" presStyleCnt="0">
        <dgm:presLayoutVars>
          <dgm:dir/>
          <dgm:resizeHandles val="exact"/>
        </dgm:presLayoutVars>
      </dgm:prSet>
      <dgm:spPr/>
    </dgm:pt>
    <dgm:pt modelId="{1CC0C63A-852C-4779-9C33-FD75AAFA93A0}" type="pres">
      <dgm:prSet presAssocID="{4039FA65-8E81-42B0-B897-3C6AD822015C}" presName="container" presStyleCnt="0">
        <dgm:presLayoutVars>
          <dgm:dir/>
          <dgm:resizeHandles val="exact"/>
        </dgm:presLayoutVars>
      </dgm:prSet>
      <dgm:spPr/>
    </dgm:pt>
    <dgm:pt modelId="{39773C73-5E29-46D9-8151-DA3454BDDE5C}" type="pres">
      <dgm:prSet presAssocID="{EE9FEB52-735E-4B22-8B86-6A38E1BD6BDB}" presName="compNode" presStyleCnt="0"/>
      <dgm:spPr/>
    </dgm:pt>
    <dgm:pt modelId="{3CF30EFA-5DAA-4E03-B77A-8B3BE580749B}" type="pres">
      <dgm:prSet presAssocID="{EE9FEB52-735E-4B22-8B86-6A38E1BD6BDB}" presName="iconBgRect" presStyleLbl="bgShp" presStyleIdx="0" presStyleCnt="5"/>
      <dgm:spPr/>
    </dgm:pt>
    <dgm:pt modelId="{A9C9A133-5EA2-44FF-BC0B-E55AAA9B3844}" type="pres">
      <dgm:prSet presAssocID="{EE9FEB52-735E-4B22-8B86-6A38E1BD6BD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6A9B048D-3BED-4F56-8D38-4A4EE1C39CF8}" type="pres">
      <dgm:prSet presAssocID="{EE9FEB52-735E-4B22-8B86-6A38E1BD6BDB}" presName="spaceRect" presStyleCnt="0"/>
      <dgm:spPr/>
    </dgm:pt>
    <dgm:pt modelId="{8389AA45-1E79-4120-8F67-3E9E2D2A6BA0}" type="pres">
      <dgm:prSet presAssocID="{EE9FEB52-735E-4B22-8B86-6A38E1BD6BDB}" presName="textRect" presStyleLbl="revTx" presStyleIdx="0" presStyleCnt="5">
        <dgm:presLayoutVars>
          <dgm:chMax val="1"/>
          <dgm:chPref val="1"/>
        </dgm:presLayoutVars>
      </dgm:prSet>
      <dgm:spPr/>
    </dgm:pt>
    <dgm:pt modelId="{AF661F71-C5EA-4AE6-804A-A1B7A04C2CE5}" type="pres">
      <dgm:prSet presAssocID="{601E6073-2344-43D4-A887-6863C5740B5B}" presName="sibTrans" presStyleLbl="sibTrans2D1" presStyleIdx="0" presStyleCnt="0"/>
      <dgm:spPr/>
    </dgm:pt>
    <dgm:pt modelId="{4A6846FF-43DE-42CD-A672-697DBC6F6D20}" type="pres">
      <dgm:prSet presAssocID="{17916AAB-457C-4AEF-90C9-46B1D8B179D1}" presName="compNode" presStyleCnt="0"/>
      <dgm:spPr/>
    </dgm:pt>
    <dgm:pt modelId="{83C967F0-CB42-4AC3-B46F-40CE6C736D72}" type="pres">
      <dgm:prSet presAssocID="{17916AAB-457C-4AEF-90C9-46B1D8B179D1}" presName="iconBgRect" presStyleLbl="bgShp" presStyleIdx="1" presStyleCnt="5"/>
      <dgm:spPr/>
    </dgm:pt>
    <dgm:pt modelId="{F9B6EC75-DB7D-47F0-BFAB-04F83373C8B8}" type="pres">
      <dgm:prSet presAssocID="{17916AAB-457C-4AEF-90C9-46B1D8B179D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C2EED24-5EF5-434D-9ECF-290C30CBA3E2}" type="pres">
      <dgm:prSet presAssocID="{17916AAB-457C-4AEF-90C9-46B1D8B179D1}" presName="spaceRect" presStyleCnt="0"/>
      <dgm:spPr/>
    </dgm:pt>
    <dgm:pt modelId="{6232BED6-AC28-4AED-A378-9A2E33BAA8C1}" type="pres">
      <dgm:prSet presAssocID="{17916AAB-457C-4AEF-90C9-46B1D8B179D1}" presName="textRect" presStyleLbl="revTx" presStyleIdx="1" presStyleCnt="5">
        <dgm:presLayoutVars>
          <dgm:chMax val="1"/>
          <dgm:chPref val="1"/>
        </dgm:presLayoutVars>
      </dgm:prSet>
      <dgm:spPr/>
    </dgm:pt>
    <dgm:pt modelId="{790715B3-8D10-4ACF-99B8-352F82B4E8C2}" type="pres">
      <dgm:prSet presAssocID="{8C96786B-CF39-4969-82B0-886B2317092B}" presName="sibTrans" presStyleLbl="sibTrans2D1" presStyleIdx="0" presStyleCnt="0"/>
      <dgm:spPr/>
    </dgm:pt>
    <dgm:pt modelId="{78D338F1-154D-448B-9C7F-552C40D39080}" type="pres">
      <dgm:prSet presAssocID="{01FD7921-04FE-47B0-8D2F-0949BF9EFE02}" presName="compNode" presStyleCnt="0"/>
      <dgm:spPr/>
    </dgm:pt>
    <dgm:pt modelId="{DAC61A09-1EDB-40A8-8CD7-EE1214EEEA75}" type="pres">
      <dgm:prSet presAssocID="{01FD7921-04FE-47B0-8D2F-0949BF9EFE02}" presName="iconBgRect" presStyleLbl="bgShp" presStyleIdx="2" presStyleCnt="5"/>
      <dgm:spPr/>
    </dgm:pt>
    <dgm:pt modelId="{1A0DF872-9EEF-435D-A8C4-108C68E5DF47}" type="pres">
      <dgm:prSet presAssocID="{01FD7921-04FE-47B0-8D2F-0949BF9EFE0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C96A00-4C78-4DCD-9B2D-2C1DC69595E0}" type="pres">
      <dgm:prSet presAssocID="{01FD7921-04FE-47B0-8D2F-0949BF9EFE02}" presName="spaceRect" presStyleCnt="0"/>
      <dgm:spPr/>
    </dgm:pt>
    <dgm:pt modelId="{DAF5DF05-4BA5-4CD3-A896-AE31B9D177BB}" type="pres">
      <dgm:prSet presAssocID="{01FD7921-04FE-47B0-8D2F-0949BF9EFE02}" presName="textRect" presStyleLbl="revTx" presStyleIdx="2" presStyleCnt="5">
        <dgm:presLayoutVars>
          <dgm:chMax val="1"/>
          <dgm:chPref val="1"/>
        </dgm:presLayoutVars>
      </dgm:prSet>
      <dgm:spPr/>
    </dgm:pt>
    <dgm:pt modelId="{C753D525-427C-4FCB-B054-89F7E4B1C8D0}" type="pres">
      <dgm:prSet presAssocID="{C30610B9-2409-4C48-9EDE-AD9C54BF42B4}" presName="sibTrans" presStyleLbl="sibTrans2D1" presStyleIdx="0" presStyleCnt="0"/>
      <dgm:spPr/>
    </dgm:pt>
    <dgm:pt modelId="{06AB9F27-0EB7-4422-9875-8B1E7C1CED56}" type="pres">
      <dgm:prSet presAssocID="{4E85DD05-2A17-4489-87F3-48B3E39B53ED}" presName="compNode" presStyleCnt="0"/>
      <dgm:spPr/>
    </dgm:pt>
    <dgm:pt modelId="{5AE3FD29-F525-4584-BA26-78A4A03A8E7F}" type="pres">
      <dgm:prSet presAssocID="{4E85DD05-2A17-4489-87F3-48B3E39B53ED}" presName="iconBgRect" presStyleLbl="bgShp" presStyleIdx="3" presStyleCnt="5"/>
      <dgm:spPr/>
    </dgm:pt>
    <dgm:pt modelId="{F6A992B3-42C3-48F6-AA38-91EEE314D0FD}" type="pres">
      <dgm:prSet presAssocID="{4E85DD05-2A17-4489-87F3-48B3E39B53E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5B59663-2747-4D96-9988-5C8E879AF9CD}" type="pres">
      <dgm:prSet presAssocID="{4E85DD05-2A17-4489-87F3-48B3E39B53ED}" presName="spaceRect" presStyleCnt="0"/>
      <dgm:spPr/>
    </dgm:pt>
    <dgm:pt modelId="{58E160C4-D709-4539-96B1-B33B09797B4C}" type="pres">
      <dgm:prSet presAssocID="{4E85DD05-2A17-4489-87F3-48B3E39B53ED}" presName="textRect" presStyleLbl="revTx" presStyleIdx="3" presStyleCnt="5">
        <dgm:presLayoutVars>
          <dgm:chMax val="1"/>
          <dgm:chPref val="1"/>
        </dgm:presLayoutVars>
      </dgm:prSet>
      <dgm:spPr/>
    </dgm:pt>
    <dgm:pt modelId="{D21D05E1-D5BF-4FD9-8E03-7A8609E73913}" type="pres">
      <dgm:prSet presAssocID="{ABD5101F-3A15-437F-8839-47FA24961FC5}" presName="sibTrans" presStyleLbl="sibTrans2D1" presStyleIdx="0" presStyleCnt="0"/>
      <dgm:spPr/>
    </dgm:pt>
    <dgm:pt modelId="{4735EAF8-DECA-4CAE-BD10-7B7D4A9DE2C4}" type="pres">
      <dgm:prSet presAssocID="{D37252D4-EC56-44F7-9481-54253584407C}" presName="compNode" presStyleCnt="0"/>
      <dgm:spPr/>
    </dgm:pt>
    <dgm:pt modelId="{A70D3969-87E2-467D-AF1F-0B4B7A8DE7EE}" type="pres">
      <dgm:prSet presAssocID="{D37252D4-EC56-44F7-9481-54253584407C}" presName="iconBgRect" presStyleLbl="bgShp" presStyleIdx="4" presStyleCnt="5"/>
      <dgm:spPr/>
    </dgm:pt>
    <dgm:pt modelId="{3EE54A67-87AF-4529-99A7-10DE154AD074}" type="pres">
      <dgm:prSet presAssocID="{D37252D4-EC56-44F7-9481-54253584407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CB80590-E276-4906-8971-49A5893EAB92}" type="pres">
      <dgm:prSet presAssocID="{D37252D4-EC56-44F7-9481-54253584407C}" presName="spaceRect" presStyleCnt="0"/>
      <dgm:spPr/>
    </dgm:pt>
    <dgm:pt modelId="{70F6EA51-8226-4E2F-83E7-66CAED13B71F}" type="pres">
      <dgm:prSet presAssocID="{D37252D4-EC56-44F7-9481-54253584407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6FBF608-6D6C-4A77-9F3A-8B6D59024906}" srcId="{4039FA65-8E81-42B0-B897-3C6AD822015C}" destId="{4E85DD05-2A17-4489-87F3-48B3E39B53ED}" srcOrd="3" destOrd="0" parTransId="{A325D4A2-75B5-48DA-8DF9-EDFDE5DCA994}" sibTransId="{ABD5101F-3A15-437F-8839-47FA24961FC5}"/>
    <dgm:cxn modelId="{9627EA0D-F3B3-4D6C-98B3-532737944C65}" type="presOf" srcId="{C30610B9-2409-4C48-9EDE-AD9C54BF42B4}" destId="{C753D525-427C-4FCB-B054-89F7E4B1C8D0}" srcOrd="0" destOrd="0" presId="urn:microsoft.com/office/officeart/2018/2/layout/IconCircleList"/>
    <dgm:cxn modelId="{FA40800F-1A71-4BE8-8CBF-FB906719CB39}" type="presOf" srcId="{8C96786B-CF39-4969-82B0-886B2317092B}" destId="{790715B3-8D10-4ACF-99B8-352F82B4E8C2}" srcOrd="0" destOrd="0" presId="urn:microsoft.com/office/officeart/2018/2/layout/IconCircleList"/>
    <dgm:cxn modelId="{21DD4113-2CB3-45C6-90A5-3EEAF1347220}" type="presOf" srcId="{4039FA65-8E81-42B0-B897-3C6AD822015C}" destId="{3CFBC8A1-9483-460F-8A5C-06967A24F3DC}" srcOrd="0" destOrd="0" presId="urn:microsoft.com/office/officeart/2018/2/layout/IconCircleList"/>
    <dgm:cxn modelId="{93B1CD57-CFF7-442F-995C-EE5806054316}" srcId="{4039FA65-8E81-42B0-B897-3C6AD822015C}" destId="{D37252D4-EC56-44F7-9481-54253584407C}" srcOrd="4" destOrd="0" parTransId="{60330A73-0493-48F4-99CD-FF9E92A4CC65}" sibTransId="{A5A5038E-6E7B-4F9B-838E-88A37B28143D}"/>
    <dgm:cxn modelId="{BF819A72-7863-464D-BDF6-E5CEFFBACD84}" type="presOf" srcId="{01FD7921-04FE-47B0-8D2F-0949BF9EFE02}" destId="{DAF5DF05-4BA5-4CD3-A896-AE31B9D177BB}" srcOrd="0" destOrd="0" presId="urn:microsoft.com/office/officeart/2018/2/layout/IconCircleList"/>
    <dgm:cxn modelId="{7716987B-0BAE-4459-B884-F8F9C78D483A}" srcId="{4039FA65-8E81-42B0-B897-3C6AD822015C}" destId="{17916AAB-457C-4AEF-90C9-46B1D8B179D1}" srcOrd="1" destOrd="0" parTransId="{4CDB2C8C-49C5-4275-9A6D-173D558B74D1}" sibTransId="{8C96786B-CF39-4969-82B0-886B2317092B}"/>
    <dgm:cxn modelId="{DEB84C8B-367F-4F70-B850-7AE4F1175675}" type="presOf" srcId="{601E6073-2344-43D4-A887-6863C5740B5B}" destId="{AF661F71-C5EA-4AE6-804A-A1B7A04C2CE5}" srcOrd="0" destOrd="0" presId="urn:microsoft.com/office/officeart/2018/2/layout/IconCircleList"/>
    <dgm:cxn modelId="{8251748E-9E20-43FC-B89F-DD3B5DEF8837}" type="presOf" srcId="{D37252D4-EC56-44F7-9481-54253584407C}" destId="{70F6EA51-8226-4E2F-83E7-66CAED13B71F}" srcOrd="0" destOrd="0" presId="urn:microsoft.com/office/officeart/2018/2/layout/IconCircleList"/>
    <dgm:cxn modelId="{21E1479F-A733-47EC-AF22-D1E280450CB1}" type="presOf" srcId="{EE9FEB52-735E-4B22-8B86-6A38E1BD6BDB}" destId="{8389AA45-1E79-4120-8F67-3E9E2D2A6BA0}" srcOrd="0" destOrd="0" presId="urn:microsoft.com/office/officeart/2018/2/layout/IconCircleList"/>
    <dgm:cxn modelId="{101E76A5-E524-4F38-A416-D8A918D1AE8E}" type="presOf" srcId="{4E85DD05-2A17-4489-87F3-48B3E39B53ED}" destId="{58E160C4-D709-4539-96B1-B33B09797B4C}" srcOrd="0" destOrd="0" presId="urn:microsoft.com/office/officeart/2018/2/layout/IconCircleList"/>
    <dgm:cxn modelId="{6E3697AD-73B1-4104-BF05-78A5AF3BDCD6}" srcId="{4039FA65-8E81-42B0-B897-3C6AD822015C}" destId="{EE9FEB52-735E-4B22-8B86-6A38E1BD6BDB}" srcOrd="0" destOrd="0" parTransId="{AE04FE69-3D1C-4DB8-AEDB-542B236EEEF1}" sibTransId="{601E6073-2344-43D4-A887-6863C5740B5B}"/>
    <dgm:cxn modelId="{0ED66EC6-BB64-4545-ABB7-4B1B1741AF75}" srcId="{4039FA65-8E81-42B0-B897-3C6AD822015C}" destId="{01FD7921-04FE-47B0-8D2F-0949BF9EFE02}" srcOrd="2" destOrd="0" parTransId="{190CEA1A-B691-4DD1-A416-7981B0C5E36D}" sibTransId="{C30610B9-2409-4C48-9EDE-AD9C54BF42B4}"/>
    <dgm:cxn modelId="{F9A3F4DD-0B08-49E4-B45B-562A20C32BC1}" type="presOf" srcId="{17916AAB-457C-4AEF-90C9-46B1D8B179D1}" destId="{6232BED6-AC28-4AED-A378-9A2E33BAA8C1}" srcOrd="0" destOrd="0" presId="urn:microsoft.com/office/officeart/2018/2/layout/IconCircleList"/>
    <dgm:cxn modelId="{BCF1FCEA-F2B5-4AAF-9F04-9BB53E6454A6}" type="presOf" srcId="{ABD5101F-3A15-437F-8839-47FA24961FC5}" destId="{D21D05E1-D5BF-4FD9-8E03-7A8609E73913}" srcOrd="0" destOrd="0" presId="urn:microsoft.com/office/officeart/2018/2/layout/IconCircleList"/>
    <dgm:cxn modelId="{EE69BEAB-325A-415C-A955-8972CAB77B20}" type="presParOf" srcId="{3CFBC8A1-9483-460F-8A5C-06967A24F3DC}" destId="{1CC0C63A-852C-4779-9C33-FD75AAFA93A0}" srcOrd="0" destOrd="0" presId="urn:microsoft.com/office/officeart/2018/2/layout/IconCircleList"/>
    <dgm:cxn modelId="{3E1E4D0C-EDF6-4C61-ACBB-3DF63FB550C5}" type="presParOf" srcId="{1CC0C63A-852C-4779-9C33-FD75AAFA93A0}" destId="{39773C73-5E29-46D9-8151-DA3454BDDE5C}" srcOrd="0" destOrd="0" presId="urn:microsoft.com/office/officeart/2018/2/layout/IconCircleList"/>
    <dgm:cxn modelId="{2F9860EC-D371-48CC-9F2F-F9EE4B32653D}" type="presParOf" srcId="{39773C73-5E29-46D9-8151-DA3454BDDE5C}" destId="{3CF30EFA-5DAA-4E03-B77A-8B3BE580749B}" srcOrd="0" destOrd="0" presId="urn:microsoft.com/office/officeart/2018/2/layout/IconCircleList"/>
    <dgm:cxn modelId="{76EA575C-8222-4E85-840D-8D16E3C6B7F8}" type="presParOf" srcId="{39773C73-5E29-46D9-8151-DA3454BDDE5C}" destId="{A9C9A133-5EA2-44FF-BC0B-E55AAA9B3844}" srcOrd="1" destOrd="0" presId="urn:microsoft.com/office/officeart/2018/2/layout/IconCircleList"/>
    <dgm:cxn modelId="{9E3476E0-17F9-441E-9A14-EB0A30AF97C0}" type="presParOf" srcId="{39773C73-5E29-46D9-8151-DA3454BDDE5C}" destId="{6A9B048D-3BED-4F56-8D38-4A4EE1C39CF8}" srcOrd="2" destOrd="0" presId="urn:microsoft.com/office/officeart/2018/2/layout/IconCircleList"/>
    <dgm:cxn modelId="{A7598B9F-8FC7-43BE-8896-EDF65D24BCB3}" type="presParOf" srcId="{39773C73-5E29-46D9-8151-DA3454BDDE5C}" destId="{8389AA45-1E79-4120-8F67-3E9E2D2A6BA0}" srcOrd="3" destOrd="0" presId="urn:microsoft.com/office/officeart/2018/2/layout/IconCircleList"/>
    <dgm:cxn modelId="{A0A30BA3-B7D2-4B6B-A819-39C0020C2AE2}" type="presParOf" srcId="{1CC0C63A-852C-4779-9C33-FD75AAFA93A0}" destId="{AF661F71-C5EA-4AE6-804A-A1B7A04C2CE5}" srcOrd="1" destOrd="0" presId="urn:microsoft.com/office/officeart/2018/2/layout/IconCircleList"/>
    <dgm:cxn modelId="{E12FE936-6F2B-44C2-A5B2-FB2DF223E5F7}" type="presParOf" srcId="{1CC0C63A-852C-4779-9C33-FD75AAFA93A0}" destId="{4A6846FF-43DE-42CD-A672-697DBC6F6D20}" srcOrd="2" destOrd="0" presId="urn:microsoft.com/office/officeart/2018/2/layout/IconCircleList"/>
    <dgm:cxn modelId="{B26B747C-4EFC-48DC-BC1D-8DC25151ABD7}" type="presParOf" srcId="{4A6846FF-43DE-42CD-A672-697DBC6F6D20}" destId="{83C967F0-CB42-4AC3-B46F-40CE6C736D72}" srcOrd="0" destOrd="0" presId="urn:microsoft.com/office/officeart/2018/2/layout/IconCircleList"/>
    <dgm:cxn modelId="{4A690FA5-326B-4CFD-BB6E-408730F23197}" type="presParOf" srcId="{4A6846FF-43DE-42CD-A672-697DBC6F6D20}" destId="{F9B6EC75-DB7D-47F0-BFAB-04F83373C8B8}" srcOrd="1" destOrd="0" presId="urn:microsoft.com/office/officeart/2018/2/layout/IconCircleList"/>
    <dgm:cxn modelId="{88D14241-F1F1-4804-9C61-8BB7500304D7}" type="presParOf" srcId="{4A6846FF-43DE-42CD-A672-697DBC6F6D20}" destId="{BC2EED24-5EF5-434D-9ECF-290C30CBA3E2}" srcOrd="2" destOrd="0" presId="urn:microsoft.com/office/officeart/2018/2/layout/IconCircleList"/>
    <dgm:cxn modelId="{D6F9FD2D-5595-46BC-A25B-84CF3F481D0C}" type="presParOf" srcId="{4A6846FF-43DE-42CD-A672-697DBC6F6D20}" destId="{6232BED6-AC28-4AED-A378-9A2E33BAA8C1}" srcOrd="3" destOrd="0" presId="urn:microsoft.com/office/officeart/2018/2/layout/IconCircleList"/>
    <dgm:cxn modelId="{247D3529-1495-443C-B574-7081C5F90E62}" type="presParOf" srcId="{1CC0C63A-852C-4779-9C33-FD75AAFA93A0}" destId="{790715B3-8D10-4ACF-99B8-352F82B4E8C2}" srcOrd="3" destOrd="0" presId="urn:microsoft.com/office/officeart/2018/2/layout/IconCircleList"/>
    <dgm:cxn modelId="{236A2429-EE25-43AD-A452-B00D8B53BB4F}" type="presParOf" srcId="{1CC0C63A-852C-4779-9C33-FD75AAFA93A0}" destId="{78D338F1-154D-448B-9C7F-552C40D39080}" srcOrd="4" destOrd="0" presId="urn:microsoft.com/office/officeart/2018/2/layout/IconCircleList"/>
    <dgm:cxn modelId="{6535E05A-7C98-4682-B0AD-382F4C4A616F}" type="presParOf" srcId="{78D338F1-154D-448B-9C7F-552C40D39080}" destId="{DAC61A09-1EDB-40A8-8CD7-EE1214EEEA75}" srcOrd="0" destOrd="0" presId="urn:microsoft.com/office/officeart/2018/2/layout/IconCircleList"/>
    <dgm:cxn modelId="{7D6C8C9A-8D79-4AE3-8BDB-C5C60D160199}" type="presParOf" srcId="{78D338F1-154D-448B-9C7F-552C40D39080}" destId="{1A0DF872-9EEF-435D-A8C4-108C68E5DF47}" srcOrd="1" destOrd="0" presId="urn:microsoft.com/office/officeart/2018/2/layout/IconCircleList"/>
    <dgm:cxn modelId="{A5820CC1-E8ED-4100-B9C1-A49016674E3E}" type="presParOf" srcId="{78D338F1-154D-448B-9C7F-552C40D39080}" destId="{08C96A00-4C78-4DCD-9B2D-2C1DC69595E0}" srcOrd="2" destOrd="0" presId="urn:microsoft.com/office/officeart/2018/2/layout/IconCircleList"/>
    <dgm:cxn modelId="{37AE2F4E-EEDB-4D40-B254-0D54A5853A4E}" type="presParOf" srcId="{78D338F1-154D-448B-9C7F-552C40D39080}" destId="{DAF5DF05-4BA5-4CD3-A896-AE31B9D177BB}" srcOrd="3" destOrd="0" presId="urn:microsoft.com/office/officeart/2018/2/layout/IconCircleList"/>
    <dgm:cxn modelId="{8EE791A4-BF43-4F37-90D1-DD7DF1CB75A1}" type="presParOf" srcId="{1CC0C63A-852C-4779-9C33-FD75AAFA93A0}" destId="{C753D525-427C-4FCB-B054-89F7E4B1C8D0}" srcOrd="5" destOrd="0" presId="urn:microsoft.com/office/officeart/2018/2/layout/IconCircleList"/>
    <dgm:cxn modelId="{2CD730D0-DAC8-4818-9CC0-54899EF6435A}" type="presParOf" srcId="{1CC0C63A-852C-4779-9C33-FD75AAFA93A0}" destId="{06AB9F27-0EB7-4422-9875-8B1E7C1CED56}" srcOrd="6" destOrd="0" presId="urn:microsoft.com/office/officeart/2018/2/layout/IconCircleList"/>
    <dgm:cxn modelId="{A652DC14-0CCC-4561-8B7A-C64DACAF92C7}" type="presParOf" srcId="{06AB9F27-0EB7-4422-9875-8B1E7C1CED56}" destId="{5AE3FD29-F525-4584-BA26-78A4A03A8E7F}" srcOrd="0" destOrd="0" presId="urn:microsoft.com/office/officeart/2018/2/layout/IconCircleList"/>
    <dgm:cxn modelId="{3B9CD1C3-04C8-42F9-9AC3-23E2BA2B095F}" type="presParOf" srcId="{06AB9F27-0EB7-4422-9875-8B1E7C1CED56}" destId="{F6A992B3-42C3-48F6-AA38-91EEE314D0FD}" srcOrd="1" destOrd="0" presId="urn:microsoft.com/office/officeart/2018/2/layout/IconCircleList"/>
    <dgm:cxn modelId="{0F846D5C-0B19-4A04-AAF4-9B8E9F0A0D84}" type="presParOf" srcId="{06AB9F27-0EB7-4422-9875-8B1E7C1CED56}" destId="{E5B59663-2747-4D96-9988-5C8E879AF9CD}" srcOrd="2" destOrd="0" presId="urn:microsoft.com/office/officeart/2018/2/layout/IconCircleList"/>
    <dgm:cxn modelId="{2DD1F7C7-E952-4454-97F3-38905CC2173C}" type="presParOf" srcId="{06AB9F27-0EB7-4422-9875-8B1E7C1CED56}" destId="{58E160C4-D709-4539-96B1-B33B09797B4C}" srcOrd="3" destOrd="0" presId="urn:microsoft.com/office/officeart/2018/2/layout/IconCircleList"/>
    <dgm:cxn modelId="{DBA1178D-34BE-487B-967B-A367B1B91CE2}" type="presParOf" srcId="{1CC0C63A-852C-4779-9C33-FD75AAFA93A0}" destId="{D21D05E1-D5BF-4FD9-8E03-7A8609E73913}" srcOrd="7" destOrd="0" presId="urn:microsoft.com/office/officeart/2018/2/layout/IconCircleList"/>
    <dgm:cxn modelId="{91CE946C-224A-4AC4-AD48-C9A6B67D9A12}" type="presParOf" srcId="{1CC0C63A-852C-4779-9C33-FD75AAFA93A0}" destId="{4735EAF8-DECA-4CAE-BD10-7B7D4A9DE2C4}" srcOrd="8" destOrd="0" presId="urn:microsoft.com/office/officeart/2018/2/layout/IconCircleList"/>
    <dgm:cxn modelId="{C0392CF4-86B8-4B29-9559-0776ABB221DE}" type="presParOf" srcId="{4735EAF8-DECA-4CAE-BD10-7B7D4A9DE2C4}" destId="{A70D3969-87E2-467D-AF1F-0B4B7A8DE7EE}" srcOrd="0" destOrd="0" presId="urn:microsoft.com/office/officeart/2018/2/layout/IconCircleList"/>
    <dgm:cxn modelId="{771BE95F-4743-4477-8114-0C40FBA0463F}" type="presParOf" srcId="{4735EAF8-DECA-4CAE-BD10-7B7D4A9DE2C4}" destId="{3EE54A67-87AF-4529-99A7-10DE154AD074}" srcOrd="1" destOrd="0" presId="urn:microsoft.com/office/officeart/2018/2/layout/IconCircleList"/>
    <dgm:cxn modelId="{10477764-D4C8-4874-B0B8-6E6395A7B41D}" type="presParOf" srcId="{4735EAF8-DECA-4CAE-BD10-7B7D4A9DE2C4}" destId="{ECB80590-E276-4906-8971-49A5893EAB92}" srcOrd="2" destOrd="0" presId="urn:microsoft.com/office/officeart/2018/2/layout/IconCircleList"/>
    <dgm:cxn modelId="{94EB12DC-FEEB-4EEE-B6CA-3E77071F3BD1}" type="presParOf" srcId="{4735EAF8-DECA-4CAE-BD10-7B7D4A9DE2C4}" destId="{70F6EA51-8226-4E2F-83E7-66CAED13B71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564AEF-E66E-4BAC-9683-3124E12BFBB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2B93F58-786D-4F6A-A7F6-C3E865B1B4F6}">
      <dgm:prSet/>
      <dgm:spPr/>
      <dgm:t>
        <a:bodyPr/>
        <a:lstStyle/>
        <a:p>
          <a:r>
            <a:rPr lang="en-US"/>
            <a:t>The Financial Technology Market:</a:t>
          </a:r>
        </a:p>
      </dgm:t>
    </dgm:pt>
    <dgm:pt modelId="{E19B8198-568C-4AF3-B2BF-4E5365B83474}" type="parTrans" cxnId="{27A46B15-B4DB-4848-9229-3EF4CEFE23AE}">
      <dgm:prSet/>
      <dgm:spPr/>
      <dgm:t>
        <a:bodyPr/>
        <a:lstStyle/>
        <a:p>
          <a:endParaRPr lang="en-US"/>
        </a:p>
      </dgm:t>
    </dgm:pt>
    <dgm:pt modelId="{0947EFC3-18C7-42BF-BF10-B697C7390B5E}" type="sibTrans" cxnId="{27A46B15-B4DB-4848-9229-3EF4CEFE23AE}">
      <dgm:prSet/>
      <dgm:spPr/>
      <dgm:t>
        <a:bodyPr/>
        <a:lstStyle/>
        <a:p>
          <a:endParaRPr lang="en-US"/>
        </a:p>
      </dgm:t>
    </dgm:pt>
    <dgm:pt modelId="{61512677-526A-46AA-88E9-A325A4EDEF1F}">
      <dgm:prSet/>
      <dgm:spPr/>
      <dgm:t>
        <a:bodyPr/>
        <a:lstStyle/>
        <a:p>
          <a:r>
            <a:rPr lang="en-US"/>
            <a:t>- Global fintech market size: $150 billion (2024) with a 20% CAGR.</a:t>
          </a:r>
        </a:p>
      </dgm:t>
    </dgm:pt>
    <dgm:pt modelId="{AA925454-2044-4A31-9D2A-3EB543A67CD5}" type="parTrans" cxnId="{F010847B-2CEF-45F6-98B8-C143CF892679}">
      <dgm:prSet/>
      <dgm:spPr/>
      <dgm:t>
        <a:bodyPr/>
        <a:lstStyle/>
        <a:p>
          <a:endParaRPr lang="en-US"/>
        </a:p>
      </dgm:t>
    </dgm:pt>
    <dgm:pt modelId="{27FC1557-AECA-4BA4-B703-552C26EBD912}" type="sibTrans" cxnId="{F010847B-2CEF-45F6-98B8-C143CF892679}">
      <dgm:prSet/>
      <dgm:spPr/>
      <dgm:t>
        <a:bodyPr/>
        <a:lstStyle/>
        <a:p>
          <a:endParaRPr lang="en-US"/>
        </a:p>
      </dgm:t>
    </dgm:pt>
    <dgm:pt modelId="{623809D6-A5DD-461E-A531-807408D94BCB}">
      <dgm:prSet/>
      <dgm:spPr/>
      <dgm:t>
        <a:bodyPr/>
        <a:lstStyle/>
        <a:p>
          <a:r>
            <a:rPr lang="en-US"/>
            <a:t>- Automated trading platforms account for $10 billion with a 25% CAGR.</a:t>
          </a:r>
        </a:p>
      </dgm:t>
    </dgm:pt>
    <dgm:pt modelId="{F396A6D7-6A4E-4509-B96A-7C444F72E510}" type="parTrans" cxnId="{EDEF1002-9CC0-40A0-A4E8-DE3440A7EE49}">
      <dgm:prSet/>
      <dgm:spPr/>
      <dgm:t>
        <a:bodyPr/>
        <a:lstStyle/>
        <a:p>
          <a:endParaRPr lang="en-US"/>
        </a:p>
      </dgm:t>
    </dgm:pt>
    <dgm:pt modelId="{1E7A69C2-42DD-4DDC-9F84-EA86E2AB9044}" type="sibTrans" cxnId="{EDEF1002-9CC0-40A0-A4E8-DE3440A7EE49}">
      <dgm:prSet/>
      <dgm:spPr/>
      <dgm:t>
        <a:bodyPr/>
        <a:lstStyle/>
        <a:p>
          <a:endParaRPr lang="en-US"/>
        </a:p>
      </dgm:t>
    </dgm:pt>
    <dgm:pt modelId="{EC722C6A-7F82-4164-970B-E74D19C5EB16}">
      <dgm:prSet/>
      <dgm:spPr/>
      <dgm:t>
        <a:bodyPr/>
        <a:lstStyle/>
        <a:p>
          <a:r>
            <a:rPr lang="en-US"/>
            <a:t>- Target users: Hedge funds, VCs, financial analysts, and independent traders.</a:t>
          </a:r>
        </a:p>
      </dgm:t>
    </dgm:pt>
    <dgm:pt modelId="{35E6F0E6-DD1B-4270-9F10-520F51F2272D}" type="parTrans" cxnId="{6B0F02B0-2213-4D76-8A72-99DE954FC79A}">
      <dgm:prSet/>
      <dgm:spPr/>
      <dgm:t>
        <a:bodyPr/>
        <a:lstStyle/>
        <a:p>
          <a:endParaRPr lang="en-US"/>
        </a:p>
      </dgm:t>
    </dgm:pt>
    <dgm:pt modelId="{2F3C0810-8DBA-4683-86F8-A5159E45C9C4}" type="sibTrans" cxnId="{6B0F02B0-2213-4D76-8A72-99DE954FC79A}">
      <dgm:prSet/>
      <dgm:spPr/>
      <dgm:t>
        <a:bodyPr/>
        <a:lstStyle/>
        <a:p>
          <a:endParaRPr lang="en-US"/>
        </a:p>
      </dgm:t>
    </dgm:pt>
    <dgm:pt modelId="{7BFFEE48-832F-449D-8B5C-71574D2594C9}" type="pres">
      <dgm:prSet presAssocID="{B9564AEF-E66E-4BAC-9683-3124E12BFBBB}" presName="root" presStyleCnt="0">
        <dgm:presLayoutVars>
          <dgm:dir/>
          <dgm:resizeHandles val="exact"/>
        </dgm:presLayoutVars>
      </dgm:prSet>
      <dgm:spPr/>
    </dgm:pt>
    <dgm:pt modelId="{E608CB95-4308-4BE7-8797-A4393AE9CBC2}" type="pres">
      <dgm:prSet presAssocID="{C2B93F58-786D-4F6A-A7F6-C3E865B1B4F6}" presName="compNode" presStyleCnt="0"/>
      <dgm:spPr/>
    </dgm:pt>
    <dgm:pt modelId="{AC9E15A3-EEB4-4159-B68A-3293493DAAA3}" type="pres">
      <dgm:prSet presAssocID="{C2B93F58-786D-4F6A-A7F6-C3E865B1B4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04DFD3C-FA84-4DE7-9454-8C99AEFE3D87}" type="pres">
      <dgm:prSet presAssocID="{C2B93F58-786D-4F6A-A7F6-C3E865B1B4F6}" presName="spaceRect" presStyleCnt="0"/>
      <dgm:spPr/>
    </dgm:pt>
    <dgm:pt modelId="{F373C1E8-21D2-49D9-84C2-565A0B2AFEA2}" type="pres">
      <dgm:prSet presAssocID="{C2B93F58-786D-4F6A-A7F6-C3E865B1B4F6}" presName="textRect" presStyleLbl="revTx" presStyleIdx="0" presStyleCnt="4">
        <dgm:presLayoutVars>
          <dgm:chMax val="1"/>
          <dgm:chPref val="1"/>
        </dgm:presLayoutVars>
      </dgm:prSet>
      <dgm:spPr/>
    </dgm:pt>
    <dgm:pt modelId="{FB957BF7-3A39-4585-83CC-727AFA30026E}" type="pres">
      <dgm:prSet presAssocID="{0947EFC3-18C7-42BF-BF10-B697C7390B5E}" presName="sibTrans" presStyleCnt="0"/>
      <dgm:spPr/>
    </dgm:pt>
    <dgm:pt modelId="{4A65D8AA-1D99-41BB-B379-0FFCF76BAB93}" type="pres">
      <dgm:prSet presAssocID="{61512677-526A-46AA-88E9-A325A4EDEF1F}" presName="compNode" presStyleCnt="0"/>
      <dgm:spPr/>
    </dgm:pt>
    <dgm:pt modelId="{5F47E875-8234-498D-8D82-8F6126818B44}" type="pres">
      <dgm:prSet presAssocID="{61512677-526A-46AA-88E9-A325A4EDEF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24A7093-F6E2-482F-9BD7-2A873B5C0DD9}" type="pres">
      <dgm:prSet presAssocID="{61512677-526A-46AA-88E9-A325A4EDEF1F}" presName="spaceRect" presStyleCnt="0"/>
      <dgm:spPr/>
    </dgm:pt>
    <dgm:pt modelId="{21DE2F16-C7FF-499A-AFF6-2F03BC37BEF2}" type="pres">
      <dgm:prSet presAssocID="{61512677-526A-46AA-88E9-A325A4EDEF1F}" presName="textRect" presStyleLbl="revTx" presStyleIdx="1" presStyleCnt="4">
        <dgm:presLayoutVars>
          <dgm:chMax val="1"/>
          <dgm:chPref val="1"/>
        </dgm:presLayoutVars>
      </dgm:prSet>
      <dgm:spPr/>
    </dgm:pt>
    <dgm:pt modelId="{ADB3E6A7-F871-4D57-BA9A-C8D0A090D325}" type="pres">
      <dgm:prSet presAssocID="{27FC1557-AECA-4BA4-B703-552C26EBD912}" presName="sibTrans" presStyleCnt="0"/>
      <dgm:spPr/>
    </dgm:pt>
    <dgm:pt modelId="{E91C4B33-6DBC-4722-92FA-EB7DE9B102BC}" type="pres">
      <dgm:prSet presAssocID="{623809D6-A5DD-461E-A531-807408D94BCB}" presName="compNode" presStyleCnt="0"/>
      <dgm:spPr/>
    </dgm:pt>
    <dgm:pt modelId="{C0753202-E34B-438B-BF2F-03943EA46AA6}" type="pres">
      <dgm:prSet presAssocID="{623809D6-A5DD-461E-A531-807408D94B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27E9B2A6-F65C-4FDD-B3A7-28EB34060D30}" type="pres">
      <dgm:prSet presAssocID="{623809D6-A5DD-461E-A531-807408D94BCB}" presName="spaceRect" presStyleCnt="0"/>
      <dgm:spPr/>
    </dgm:pt>
    <dgm:pt modelId="{CB4BD35D-339B-4203-BBBC-78DF2910241C}" type="pres">
      <dgm:prSet presAssocID="{623809D6-A5DD-461E-A531-807408D94BCB}" presName="textRect" presStyleLbl="revTx" presStyleIdx="2" presStyleCnt="4">
        <dgm:presLayoutVars>
          <dgm:chMax val="1"/>
          <dgm:chPref val="1"/>
        </dgm:presLayoutVars>
      </dgm:prSet>
      <dgm:spPr/>
    </dgm:pt>
    <dgm:pt modelId="{4DD94785-F20D-4870-AFBB-7222E4A2C331}" type="pres">
      <dgm:prSet presAssocID="{1E7A69C2-42DD-4DDC-9F84-EA86E2AB9044}" presName="sibTrans" presStyleCnt="0"/>
      <dgm:spPr/>
    </dgm:pt>
    <dgm:pt modelId="{4FCF3AC3-9F61-4C36-B0EC-F33A0BB15396}" type="pres">
      <dgm:prSet presAssocID="{EC722C6A-7F82-4164-970B-E74D19C5EB16}" presName="compNode" presStyleCnt="0"/>
      <dgm:spPr/>
    </dgm:pt>
    <dgm:pt modelId="{FD6BDAE3-3E88-4B1D-8DFD-A2721BEB9BB0}" type="pres">
      <dgm:prSet presAssocID="{EC722C6A-7F82-4164-970B-E74D19C5EB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211AD3EB-BC15-4BE5-832A-8075151E5620}" type="pres">
      <dgm:prSet presAssocID="{EC722C6A-7F82-4164-970B-E74D19C5EB16}" presName="spaceRect" presStyleCnt="0"/>
      <dgm:spPr/>
    </dgm:pt>
    <dgm:pt modelId="{7A16C00A-AE3D-4579-84EE-894E38D8DD6A}" type="pres">
      <dgm:prSet presAssocID="{EC722C6A-7F82-4164-970B-E74D19C5EB1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DEF1002-9CC0-40A0-A4E8-DE3440A7EE49}" srcId="{B9564AEF-E66E-4BAC-9683-3124E12BFBBB}" destId="{623809D6-A5DD-461E-A531-807408D94BCB}" srcOrd="2" destOrd="0" parTransId="{F396A6D7-6A4E-4509-B96A-7C444F72E510}" sibTransId="{1E7A69C2-42DD-4DDC-9F84-EA86E2AB9044}"/>
    <dgm:cxn modelId="{27A46B15-B4DB-4848-9229-3EF4CEFE23AE}" srcId="{B9564AEF-E66E-4BAC-9683-3124E12BFBBB}" destId="{C2B93F58-786D-4F6A-A7F6-C3E865B1B4F6}" srcOrd="0" destOrd="0" parTransId="{E19B8198-568C-4AF3-B2BF-4E5365B83474}" sibTransId="{0947EFC3-18C7-42BF-BF10-B697C7390B5E}"/>
    <dgm:cxn modelId="{F4C90420-4563-41B6-A2B1-F52584D2D542}" type="presOf" srcId="{EC722C6A-7F82-4164-970B-E74D19C5EB16}" destId="{7A16C00A-AE3D-4579-84EE-894E38D8DD6A}" srcOrd="0" destOrd="0" presId="urn:microsoft.com/office/officeart/2018/2/layout/IconLabelList"/>
    <dgm:cxn modelId="{7F28112A-FAD0-47E3-9BFB-2A38F0CEA48E}" type="presOf" srcId="{623809D6-A5DD-461E-A531-807408D94BCB}" destId="{CB4BD35D-339B-4203-BBBC-78DF2910241C}" srcOrd="0" destOrd="0" presId="urn:microsoft.com/office/officeart/2018/2/layout/IconLabelList"/>
    <dgm:cxn modelId="{492EAB65-6909-4C66-9EEC-E02008E13FD9}" type="presOf" srcId="{B9564AEF-E66E-4BAC-9683-3124E12BFBBB}" destId="{7BFFEE48-832F-449D-8B5C-71574D2594C9}" srcOrd="0" destOrd="0" presId="urn:microsoft.com/office/officeart/2018/2/layout/IconLabelList"/>
    <dgm:cxn modelId="{BDC5156B-6418-417E-9D45-54BA2CE1EDD9}" type="presOf" srcId="{C2B93F58-786D-4F6A-A7F6-C3E865B1B4F6}" destId="{F373C1E8-21D2-49D9-84C2-565A0B2AFEA2}" srcOrd="0" destOrd="0" presId="urn:microsoft.com/office/officeart/2018/2/layout/IconLabelList"/>
    <dgm:cxn modelId="{F010847B-2CEF-45F6-98B8-C143CF892679}" srcId="{B9564AEF-E66E-4BAC-9683-3124E12BFBBB}" destId="{61512677-526A-46AA-88E9-A325A4EDEF1F}" srcOrd="1" destOrd="0" parTransId="{AA925454-2044-4A31-9D2A-3EB543A67CD5}" sibTransId="{27FC1557-AECA-4BA4-B703-552C26EBD912}"/>
    <dgm:cxn modelId="{D6B259A6-8EB5-42C1-BAAA-3C6CCDEFC5E4}" type="presOf" srcId="{61512677-526A-46AA-88E9-A325A4EDEF1F}" destId="{21DE2F16-C7FF-499A-AFF6-2F03BC37BEF2}" srcOrd="0" destOrd="0" presId="urn:microsoft.com/office/officeart/2018/2/layout/IconLabelList"/>
    <dgm:cxn modelId="{6B0F02B0-2213-4D76-8A72-99DE954FC79A}" srcId="{B9564AEF-E66E-4BAC-9683-3124E12BFBBB}" destId="{EC722C6A-7F82-4164-970B-E74D19C5EB16}" srcOrd="3" destOrd="0" parTransId="{35E6F0E6-DD1B-4270-9F10-520F51F2272D}" sibTransId="{2F3C0810-8DBA-4683-86F8-A5159E45C9C4}"/>
    <dgm:cxn modelId="{CA9438F6-5B26-4585-BBF8-E9D3528CE740}" type="presParOf" srcId="{7BFFEE48-832F-449D-8B5C-71574D2594C9}" destId="{E608CB95-4308-4BE7-8797-A4393AE9CBC2}" srcOrd="0" destOrd="0" presId="urn:microsoft.com/office/officeart/2018/2/layout/IconLabelList"/>
    <dgm:cxn modelId="{03720829-0E54-42E6-A321-E116CE2303ED}" type="presParOf" srcId="{E608CB95-4308-4BE7-8797-A4393AE9CBC2}" destId="{AC9E15A3-EEB4-4159-B68A-3293493DAAA3}" srcOrd="0" destOrd="0" presId="urn:microsoft.com/office/officeart/2018/2/layout/IconLabelList"/>
    <dgm:cxn modelId="{7CE8411F-2CCB-4BD0-AF72-FF9771AEDD3D}" type="presParOf" srcId="{E608CB95-4308-4BE7-8797-A4393AE9CBC2}" destId="{F04DFD3C-FA84-4DE7-9454-8C99AEFE3D87}" srcOrd="1" destOrd="0" presId="urn:microsoft.com/office/officeart/2018/2/layout/IconLabelList"/>
    <dgm:cxn modelId="{F854D7FB-BF47-4577-8538-CDE979BF73DB}" type="presParOf" srcId="{E608CB95-4308-4BE7-8797-A4393AE9CBC2}" destId="{F373C1E8-21D2-49D9-84C2-565A0B2AFEA2}" srcOrd="2" destOrd="0" presId="urn:microsoft.com/office/officeart/2018/2/layout/IconLabelList"/>
    <dgm:cxn modelId="{8F34AC8D-ADB3-4491-BA52-4EC9D532F075}" type="presParOf" srcId="{7BFFEE48-832F-449D-8B5C-71574D2594C9}" destId="{FB957BF7-3A39-4585-83CC-727AFA30026E}" srcOrd="1" destOrd="0" presId="urn:microsoft.com/office/officeart/2018/2/layout/IconLabelList"/>
    <dgm:cxn modelId="{0858E4DB-C53B-41E0-8D99-B564BEB8C8E3}" type="presParOf" srcId="{7BFFEE48-832F-449D-8B5C-71574D2594C9}" destId="{4A65D8AA-1D99-41BB-B379-0FFCF76BAB93}" srcOrd="2" destOrd="0" presId="urn:microsoft.com/office/officeart/2018/2/layout/IconLabelList"/>
    <dgm:cxn modelId="{02112F3E-1950-4709-B4F3-170A985D18F8}" type="presParOf" srcId="{4A65D8AA-1D99-41BB-B379-0FFCF76BAB93}" destId="{5F47E875-8234-498D-8D82-8F6126818B44}" srcOrd="0" destOrd="0" presId="urn:microsoft.com/office/officeart/2018/2/layout/IconLabelList"/>
    <dgm:cxn modelId="{F2E11523-339B-4935-8AB5-A3B727C211BB}" type="presParOf" srcId="{4A65D8AA-1D99-41BB-B379-0FFCF76BAB93}" destId="{924A7093-F6E2-482F-9BD7-2A873B5C0DD9}" srcOrd="1" destOrd="0" presId="urn:microsoft.com/office/officeart/2018/2/layout/IconLabelList"/>
    <dgm:cxn modelId="{1A94398C-0AAC-4569-806C-B2413A6D64E8}" type="presParOf" srcId="{4A65D8AA-1D99-41BB-B379-0FFCF76BAB93}" destId="{21DE2F16-C7FF-499A-AFF6-2F03BC37BEF2}" srcOrd="2" destOrd="0" presId="urn:microsoft.com/office/officeart/2018/2/layout/IconLabelList"/>
    <dgm:cxn modelId="{B3D9FCF3-78BA-4D8C-B9A9-3FDF60E2AAE9}" type="presParOf" srcId="{7BFFEE48-832F-449D-8B5C-71574D2594C9}" destId="{ADB3E6A7-F871-4D57-BA9A-C8D0A090D325}" srcOrd="3" destOrd="0" presId="urn:microsoft.com/office/officeart/2018/2/layout/IconLabelList"/>
    <dgm:cxn modelId="{B0B56E9B-64EB-4CEA-8EC4-186CF8CF84A6}" type="presParOf" srcId="{7BFFEE48-832F-449D-8B5C-71574D2594C9}" destId="{E91C4B33-6DBC-4722-92FA-EB7DE9B102BC}" srcOrd="4" destOrd="0" presId="urn:microsoft.com/office/officeart/2018/2/layout/IconLabelList"/>
    <dgm:cxn modelId="{FC3F4C18-5909-4D5D-BDFF-0B2D7328A095}" type="presParOf" srcId="{E91C4B33-6DBC-4722-92FA-EB7DE9B102BC}" destId="{C0753202-E34B-438B-BF2F-03943EA46AA6}" srcOrd="0" destOrd="0" presId="urn:microsoft.com/office/officeart/2018/2/layout/IconLabelList"/>
    <dgm:cxn modelId="{6675B036-6DBE-48C4-A6AB-CD6F8D621B89}" type="presParOf" srcId="{E91C4B33-6DBC-4722-92FA-EB7DE9B102BC}" destId="{27E9B2A6-F65C-4FDD-B3A7-28EB34060D30}" srcOrd="1" destOrd="0" presId="urn:microsoft.com/office/officeart/2018/2/layout/IconLabelList"/>
    <dgm:cxn modelId="{803A2C90-2F3C-4064-A8CD-9F6D93DA9918}" type="presParOf" srcId="{E91C4B33-6DBC-4722-92FA-EB7DE9B102BC}" destId="{CB4BD35D-339B-4203-BBBC-78DF2910241C}" srcOrd="2" destOrd="0" presId="urn:microsoft.com/office/officeart/2018/2/layout/IconLabelList"/>
    <dgm:cxn modelId="{0DF0D86A-E897-42FF-8DF5-EA21B827C9CB}" type="presParOf" srcId="{7BFFEE48-832F-449D-8B5C-71574D2594C9}" destId="{4DD94785-F20D-4870-AFBB-7222E4A2C331}" srcOrd="5" destOrd="0" presId="urn:microsoft.com/office/officeart/2018/2/layout/IconLabelList"/>
    <dgm:cxn modelId="{F202721E-6FD7-4F43-8E0D-9207444F331F}" type="presParOf" srcId="{7BFFEE48-832F-449D-8B5C-71574D2594C9}" destId="{4FCF3AC3-9F61-4C36-B0EC-F33A0BB15396}" srcOrd="6" destOrd="0" presId="urn:microsoft.com/office/officeart/2018/2/layout/IconLabelList"/>
    <dgm:cxn modelId="{6BEB4B24-81E4-491C-8F22-9672EA0F58AC}" type="presParOf" srcId="{4FCF3AC3-9F61-4C36-B0EC-F33A0BB15396}" destId="{FD6BDAE3-3E88-4B1D-8DFD-A2721BEB9BB0}" srcOrd="0" destOrd="0" presId="urn:microsoft.com/office/officeart/2018/2/layout/IconLabelList"/>
    <dgm:cxn modelId="{88C03CAF-D7C8-423B-8868-39FCD3E8A55E}" type="presParOf" srcId="{4FCF3AC3-9F61-4C36-B0EC-F33A0BB15396}" destId="{211AD3EB-BC15-4BE5-832A-8075151E5620}" srcOrd="1" destOrd="0" presId="urn:microsoft.com/office/officeart/2018/2/layout/IconLabelList"/>
    <dgm:cxn modelId="{7F2AEB8D-C51C-4757-8592-37CB1A02C6EB}" type="presParOf" srcId="{4FCF3AC3-9F61-4C36-B0EC-F33A0BB15396}" destId="{7A16C00A-AE3D-4579-84EE-894E38D8DD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464BAC-FCB4-467F-83A9-53EDC0777D1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56FD4F-F3E8-4F19-9D88-8E0091B41521}">
      <dgm:prSet/>
      <dgm:spPr/>
      <dgm:t>
        <a:bodyPr/>
        <a:lstStyle/>
        <a:p>
          <a:r>
            <a:rPr lang="en-US"/>
            <a:t>- AI-Powered Analytics: Machine learning models for predictive analysis.</a:t>
          </a:r>
        </a:p>
      </dgm:t>
    </dgm:pt>
    <dgm:pt modelId="{5C22138A-66D4-491E-8E78-7E78EF8CF88B}" type="parTrans" cxnId="{81A135D2-CEED-403E-8493-8F045A33585E}">
      <dgm:prSet/>
      <dgm:spPr/>
      <dgm:t>
        <a:bodyPr/>
        <a:lstStyle/>
        <a:p>
          <a:endParaRPr lang="en-US"/>
        </a:p>
      </dgm:t>
    </dgm:pt>
    <dgm:pt modelId="{E8AF55C6-D8AE-4A1F-AE6C-17AB8C10A29E}" type="sibTrans" cxnId="{81A135D2-CEED-403E-8493-8F045A33585E}">
      <dgm:prSet/>
      <dgm:spPr/>
      <dgm:t>
        <a:bodyPr/>
        <a:lstStyle/>
        <a:p>
          <a:endParaRPr lang="en-US"/>
        </a:p>
      </dgm:t>
    </dgm:pt>
    <dgm:pt modelId="{81BA802C-EB2C-49DE-88A4-2821138F414E}">
      <dgm:prSet/>
      <dgm:spPr/>
      <dgm:t>
        <a:bodyPr/>
        <a:lstStyle/>
        <a:p>
          <a:r>
            <a:rPr lang="en-US"/>
            <a:t>- Real-Time Data Integration: APIs, NLP for sentiment analysis, technical indicators.</a:t>
          </a:r>
        </a:p>
      </dgm:t>
    </dgm:pt>
    <dgm:pt modelId="{6E288FDF-CA75-4D05-A541-431D823269A7}" type="parTrans" cxnId="{62C0586C-CA19-47FD-B176-E7FE462CE1D5}">
      <dgm:prSet/>
      <dgm:spPr/>
      <dgm:t>
        <a:bodyPr/>
        <a:lstStyle/>
        <a:p>
          <a:endParaRPr lang="en-US"/>
        </a:p>
      </dgm:t>
    </dgm:pt>
    <dgm:pt modelId="{1CB88F30-CE3A-4F73-9091-70438FF32BFE}" type="sibTrans" cxnId="{62C0586C-CA19-47FD-B176-E7FE462CE1D5}">
      <dgm:prSet/>
      <dgm:spPr/>
      <dgm:t>
        <a:bodyPr/>
        <a:lstStyle/>
        <a:p>
          <a:endParaRPr lang="en-US"/>
        </a:p>
      </dgm:t>
    </dgm:pt>
    <dgm:pt modelId="{B4F5E577-CC01-4280-8050-1E54ECB80F74}">
      <dgm:prSet/>
      <dgm:spPr/>
      <dgm:t>
        <a:bodyPr/>
        <a:lstStyle/>
        <a:p>
          <a:r>
            <a:rPr lang="en-US"/>
            <a:t>- User-Defined Rules: Customizable inputs for enhanced decision-making.</a:t>
          </a:r>
        </a:p>
      </dgm:t>
    </dgm:pt>
    <dgm:pt modelId="{B4E8BCD4-D49E-457A-ADD4-784480E65FDE}" type="parTrans" cxnId="{2AD0D0F5-C544-4297-8FA3-F142D7E15264}">
      <dgm:prSet/>
      <dgm:spPr/>
      <dgm:t>
        <a:bodyPr/>
        <a:lstStyle/>
        <a:p>
          <a:endParaRPr lang="en-US"/>
        </a:p>
      </dgm:t>
    </dgm:pt>
    <dgm:pt modelId="{6BC345CD-412A-45F2-8624-4F8EB31979D7}" type="sibTrans" cxnId="{2AD0D0F5-C544-4297-8FA3-F142D7E15264}">
      <dgm:prSet/>
      <dgm:spPr/>
      <dgm:t>
        <a:bodyPr/>
        <a:lstStyle/>
        <a:p>
          <a:endParaRPr lang="en-US"/>
        </a:p>
      </dgm:t>
    </dgm:pt>
    <dgm:pt modelId="{9828E27F-180E-4F92-A872-C5DC8BE44D99}">
      <dgm:prSet/>
      <dgm:spPr/>
      <dgm:t>
        <a:bodyPr/>
        <a:lstStyle/>
        <a:p>
          <a:r>
            <a:rPr lang="en-US"/>
            <a:t>- Automation &amp; Alerts: Automated execution or manual approval workflows.</a:t>
          </a:r>
        </a:p>
      </dgm:t>
    </dgm:pt>
    <dgm:pt modelId="{ADB093E2-A434-443F-B0CB-E8F069B26210}" type="parTrans" cxnId="{F8A63126-C120-46D2-9D33-82DF9A7CC156}">
      <dgm:prSet/>
      <dgm:spPr/>
      <dgm:t>
        <a:bodyPr/>
        <a:lstStyle/>
        <a:p>
          <a:endParaRPr lang="en-US"/>
        </a:p>
      </dgm:t>
    </dgm:pt>
    <dgm:pt modelId="{CB40C1F3-7BDD-47ED-96D8-7B51ECFFAAAF}" type="sibTrans" cxnId="{F8A63126-C120-46D2-9D33-82DF9A7CC156}">
      <dgm:prSet/>
      <dgm:spPr/>
      <dgm:t>
        <a:bodyPr/>
        <a:lstStyle/>
        <a:p>
          <a:endParaRPr lang="en-US"/>
        </a:p>
      </dgm:t>
    </dgm:pt>
    <dgm:pt modelId="{8FA94DFC-FCB0-0645-9907-0A311D9C62C5}" type="pres">
      <dgm:prSet presAssocID="{A5464BAC-FCB4-467F-83A9-53EDC0777D1F}" presName="vert0" presStyleCnt="0">
        <dgm:presLayoutVars>
          <dgm:dir/>
          <dgm:animOne val="branch"/>
          <dgm:animLvl val="lvl"/>
        </dgm:presLayoutVars>
      </dgm:prSet>
      <dgm:spPr/>
    </dgm:pt>
    <dgm:pt modelId="{1A157AA6-E4FC-624D-8C57-761048DB9863}" type="pres">
      <dgm:prSet presAssocID="{9256FD4F-F3E8-4F19-9D88-8E0091B41521}" presName="thickLine" presStyleLbl="alignNode1" presStyleIdx="0" presStyleCnt="4"/>
      <dgm:spPr/>
    </dgm:pt>
    <dgm:pt modelId="{2A5B7E55-8D5E-4449-925C-3F72C6A1DC0F}" type="pres">
      <dgm:prSet presAssocID="{9256FD4F-F3E8-4F19-9D88-8E0091B41521}" presName="horz1" presStyleCnt="0"/>
      <dgm:spPr/>
    </dgm:pt>
    <dgm:pt modelId="{E1F63643-CBA9-B64F-A031-69B6A7400AC9}" type="pres">
      <dgm:prSet presAssocID="{9256FD4F-F3E8-4F19-9D88-8E0091B41521}" presName="tx1" presStyleLbl="revTx" presStyleIdx="0" presStyleCnt="4"/>
      <dgm:spPr/>
    </dgm:pt>
    <dgm:pt modelId="{10301A24-D70B-C94D-A5D3-C2AD29A7F284}" type="pres">
      <dgm:prSet presAssocID="{9256FD4F-F3E8-4F19-9D88-8E0091B41521}" presName="vert1" presStyleCnt="0"/>
      <dgm:spPr/>
    </dgm:pt>
    <dgm:pt modelId="{70877BB9-1178-0A4E-A6CF-B73A141A227F}" type="pres">
      <dgm:prSet presAssocID="{81BA802C-EB2C-49DE-88A4-2821138F414E}" presName="thickLine" presStyleLbl="alignNode1" presStyleIdx="1" presStyleCnt="4"/>
      <dgm:spPr/>
    </dgm:pt>
    <dgm:pt modelId="{3FD75B2B-519E-C24C-9123-432E84679AF0}" type="pres">
      <dgm:prSet presAssocID="{81BA802C-EB2C-49DE-88A4-2821138F414E}" presName="horz1" presStyleCnt="0"/>
      <dgm:spPr/>
    </dgm:pt>
    <dgm:pt modelId="{DB8D25D4-6FEE-0A4F-956A-6A7C7D4DC55F}" type="pres">
      <dgm:prSet presAssocID="{81BA802C-EB2C-49DE-88A4-2821138F414E}" presName="tx1" presStyleLbl="revTx" presStyleIdx="1" presStyleCnt="4"/>
      <dgm:spPr/>
    </dgm:pt>
    <dgm:pt modelId="{7C9CC83B-4AE1-D644-BA3B-10462109E992}" type="pres">
      <dgm:prSet presAssocID="{81BA802C-EB2C-49DE-88A4-2821138F414E}" presName="vert1" presStyleCnt="0"/>
      <dgm:spPr/>
    </dgm:pt>
    <dgm:pt modelId="{1964D037-DF34-A94B-B194-26A886F6B97D}" type="pres">
      <dgm:prSet presAssocID="{B4F5E577-CC01-4280-8050-1E54ECB80F74}" presName="thickLine" presStyleLbl="alignNode1" presStyleIdx="2" presStyleCnt="4"/>
      <dgm:spPr/>
    </dgm:pt>
    <dgm:pt modelId="{C621B29C-0810-684B-BCB2-55AEAD8B8B43}" type="pres">
      <dgm:prSet presAssocID="{B4F5E577-CC01-4280-8050-1E54ECB80F74}" presName="horz1" presStyleCnt="0"/>
      <dgm:spPr/>
    </dgm:pt>
    <dgm:pt modelId="{162BA38D-BB8B-5A42-805F-EC33AA1B690E}" type="pres">
      <dgm:prSet presAssocID="{B4F5E577-CC01-4280-8050-1E54ECB80F74}" presName="tx1" presStyleLbl="revTx" presStyleIdx="2" presStyleCnt="4"/>
      <dgm:spPr/>
    </dgm:pt>
    <dgm:pt modelId="{7902C186-EFF0-A544-833A-60907969188A}" type="pres">
      <dgm:prSet presAssocID="{B4F5E577-CC01-4280-8050-1E54ECB80F74}" presName="vert1" presStyleCnt="0"/>
      <dgm:spPr/>
    </dgm:pt>
    <dgm:pt modelId="{583D88CD-564B-AC49-A274-88E483E575E5}" type="pres">
      <dgm:prSet presAssocID="{9828E27F-180E-4F92-A872-C5DC8BE44D99}" presName="thickLine" presStyleLbl="alignNode1" presStyleIdx="3" presStyleCnt="4"/>
      <dgm:spPr/>
    </dgm:pt>
    <dgm:pt modelId="{E1B3667E-8280-6047-A4FC-B079DFB23685}" type="pres">
      <dgm:prSet presAssocID="{9828E27F-180E-4F92-A872-C5DC8BE44D99}" presName="horz1" presStyleCnt="0"/>
      <dgm:spPr/>
    </dgm:pt>
    <dgm:pt modelId="{253DAAE5-B3CD-0C49-ABDD-E43F6E4D0736}" type="pres">
      <dgm:prSet presAssocID="{9828E27F-180E-4F92-A872-C5DC8BE44D99}" presName="tx1" presStyleLbl="revTx" presStyleIdx="3" presStyleCnt="4"/>
      <dgm:spPr/>
    </dgm:pt>
    <dgm:pt modelId="{F5A4856C-2744-2845-9729-024CC959030C}" type="pres">
      <dgm:prSet presAssocID="{9828E27F-180E-4F92-A872-C5DC8BE44D99}" presName="vert1" presStyleCnt="0"/>
      <dgm:spPr/>
    </dgm:pt>
  </dgm:ptLst>
  <dgm:cxnLst>
    <dgm:cxn modelId="{B3B3EE23-14D2-C04B-987A-037CD29B92E6}" type="presOf" srcId="{9828E27F-180E-4F92-A872-C5DC8BE44D99}" destId="{253DAAE5-B3CD-0C49-ABDD-E43F6E4D0736}" srcOrd="0" destOrd="0" presId="urn:microsoft.com/office/officeart/2008/layout/LinedList"/>
    <dgm:cxn modelId="{F8A63126-C120-46D2-9D33-82DF9A7CC156}" srcId="{A5464BAC-FCB4-467F-83A9-53EDC0777D1F}" destId="{9828E27F-180E-4F92-A872-C5DC8BE44D99}" srcOrd="3" destOrd="0" parTransId="{ADB093E2-A434-443F-B0CB-E8F069B26210}" sibTransId="{CB40C1F3-7BDD-47ED-96D8-7B51ECFFAAAF}"/>
    <dgm:cxn modelId="{097E5B4B-EBD2-3546-957F-1831F74A864F}" type="presOf" srcId="{B4F5E577-CC01-4280-8050-1E54ECB80F74}" destId="{162BA38D-BB8B-5A42-805F-EC33AA1B690E}" srcOrd="0" destOrd="0" presId="urn:microsoft.com/office/officeart/2008/layout/LinedList"/>
    <dgm:cxn modelId="{62C0586C-CA19-47FD-B176-E7FE462CE1D5}" srcId="{A5464BAC-FCB4-467F-83A9-53EDC0777D1F}" destId="{81BA802C-EB2C-49DE-88A4-2821138F414E}" srcOrd="1" destOrd="0" parTransId="{6E288FDF-CA75-4D05-A541-431D823269A7}" sibTransId="{1CB88F30-CE3A-4F73-9091-70438FF32BFE}"/>
    <dgm:cxn modelId="{8F97CC9F-4E2C-A545-B3CA-F4EDE8AF744D}" type="presOf" srcId="{A5464BAC-FCB4-467F-83A9-53EDC0777D1F}" destId="{8FA94DFC-FCB0-0645-9907-0A311D9C62C5}" srcOrd="0" destOrd="0" presId="urn:microsoft.com/office/officeart/2008/layout/LinedList"/>
    <dgm:cxn modelId="{3D546AB4-DE9B-B546-BE29-44F09FF5F184}" type="presOf" srcId="{9256FD4F-F3E8-4F19-9D88-8E0091B41521}" destId="{E1F63643-CBA9-B64F-A031-69B6A7400AC9}" srcOrd="0" destOrd="0" presId="urn:microsoft.com/office/officeart/2008/layout/LinedList"/>
    <dgm:cxn modelId="{24BEEDB9-CA1D-4F4B-BD43-ECB1D6B009DA}" type="presOf" srcId="{81BA802C-EB2C-49DE-88A4-2821138F414E}" destId="{DB8D25D4-6FEE-0A4F-956A-6A7C7D4DC55F}" srcOrd="0" destOrd="0" presId="urn:microsoft.com/office/officeart/2008/layout/LinedList"/>
    <dgm:cxn modelId="{81A135D2-CEED-403E-8493-8F045A33585E}" srcId="{A5464BAC-FCB4-467F-83A9-53EDC0777D1F}" destId="{9256FD4F-F3E8-4F19-9D88-8E0091B41521}" srcOrd="0" destOrd="0" parTransId="{5C22138A-66D4-491E-8E78-7E78EF8CF88B}" sibTransId="{E8AF55C6-D8AE-4A1F-AE6C-17AB8C10A29E}"/>
    <dgm:cxn modelId="{2AD0D0F5-C544-4297-8FA3-F142D7E15264}" srcId="{A5464BAC-FCB4-467F-83A9-53EDC0777D1F}" destId="{B4F5E577-CC01-4280-8050-1E54ECB80F74}" srcOrd="2" destOrd="0" parTransId="{B4E8BCD4-D49E-457A-ADD4-784480E65FDE}" sibTransId="{6BC345CD-412A-45F2-8624-4F8EB31979D7}"/>
    <dgm:cxn modelId="{A00B745B-1627-564D-8969-76D61F9D9798}" type="presParOf" srcId="{8FA94DFC-FCB0-0645-9907-0A311D9C62C5}" destId="{1A157AA6-E4FC-624D-8C57-761048DB9863}" srcOrd="0" destOrd="0" presId="urn:microsoft.com/office/officeart/2008/layout/LinedList"/>
    <dgm:cxn modelId="{A7A996F4-5FEB-5F46-AA9D-75DD437BC385}" type="presParOf" srcId="{8FA94DFC-FCB0-0645-9907-0A311D9C62C5}" destId="{2A5B7E55-8D5E-4449-925C-3F72C6A1DC0F}" srcOrd="1" destOrd="0" presId="urn:microsoft.com/office/officeart/2008/layout/LinedList"/>
    <dgm:cxn modelId="{8A68FAA0-9C58-EC45-8553-5C687D176911}" type="presParOf" srcId="{2A5B7E55-8D5E-4449-925C-3F72C6A1DC0F}" destId="{E1F63643-CBA9-B64F-A031-69B6A7400AC9}" srcOrd="0" destOrd="0" presId="urn:microsoft.com/office/officeart/2008/layout/LinedList"/>
    <dgm:cxn modelId="{D245DB54-1355-5449-B6C8-785930B40C49}" type="presParOf" srcId="{2A5B7E55-8D5E-4449-925C-3F72C6A1DC0F}" destId="{10301A24-D70B-C94D-A5D3-C2AD29A7F284}" srcOrd="1" destOrd="0" presId="urn:microsoft.com/office/officeart/2008/layout/LinedList"/>
    <dgm:cxn modelId="{3C85467C-EB5B-AB41-8E5E-DC48747BA2E5}" type="presParOf" srcId="{8FA94DFC-FCB0-0645-9907-0A311D9C62C5}" destId="{70877BB9-1178-0A4E-A6CF-B73A141A227F}" srcOrd="2" destOrd="0" presId="urn:microsoft.com/office/officeart/2008/layout/LinedList"/>
    <dgm:cxn modelId="{2658D56B-F94C-504E-8C2D-11E3A01F2473}" type="presParOf" srcId="{8FA94DFC-FCB0-0645-9907-0A311D9C62C5}" destId="{3FD75B2B-519E-C24C-9123-432E84679AF0}" srcOrd="3" destOrd="0" presId="urn:microsoft.com/office/officeart/2008/layout/LinedList"/>
    <dgm:cxn modelId="{6E7C1283-B6F8-B648-A7FE-9DE2FDAC2675}" type="presParOf" srcId="{3FD75B2B-519E-C24C-9123-432E84679AF0}" destId="{DB8D25D4-6FEE-0A4F-956A-6A7C7D4DC55F}" srcOrd="0" destOrd="0" presId="urn:microsoft.com/office/officeart/2008/layout/LinedList"/>
    <dgm:cxn modelId="{E994AD57-6EA5-844F-9788-56FACCD9DD39}" type="presParOf" srcId="{3FD75B2B-519E-C24C-9123-432E84679AF0}" destId="{7C9CC83B-4AE1-D644-BA3B-10462109E992}" srcOrd="1" destOrd="0" presId="urn:microsoft.com/office/officeart/2008/layout/LinedList"/>
    <dgm:cxn modelId="{E81DEC61-AC56-C04F-8733-7F453B2F039F}" type="presParOf" srcId="{8FA94DFC-FCB0-0645-9907-0A311D9C62C5}" destId="{1964D037-DF34-A94B-B194-26A886F6B97D}" srcOrd="4" destOrd="0" presId="urn:microsoft.com/office/officeart/2008/layout/LinedList"/>
    <dgm:cxn modelId="{240BBBCB-FCB0-1842-8E95-7DB498C32931}" type="presParOf" srcId="{8FA94DFC-FCB0-0645-9907-0A311D9C62C5}" destId="{C621B29C-0810-684B-BCB2-55AEAD8B8B43}" srcOrd="5" destOrd="0" presId="urn:microsoft.com/office/officeart/2008/layout/LinedList"/>
    <dgm:cxn modelId="{7596C5B7-078F-894F-B435-B5545FDA141F}" type="presParOf" srcId="{C621B29C-0810-684B-BCB2-55AEAD8B8B43}" destId="{162BA38D-BB8B-5A42-805F-EC33AA1B690E}" srcOrd="0" destOrd="0" presId="urn:microsoft.com/office/officeart/2008/layout/LinedList"/>
    <dgm:cxn modelId="{D252F7E6-A15B-6F43-B0FE-25A6A39F9A1E}" type="presParOf" srcId="{C621B29C-0810-684B-BCB2-55AEAD8B8B43}" destId="{7902C186-EFF0-A544-833A-60907969188A}" srcOrd="1" destOrd="0" presId="urn:microsoft.com/office/officeart/2008/layout/LinedList"/>
    <dgm:cxn modelId="{DDD44995-6A08-4248-BF1A-5695C43D19A3}" type="presParOf" srcId="{8FA94DFC-FCB0-0645-9907-0A311D9C62C5}" destId="{583D88CD-564B-AC49-A274-88E483E575E5}" srcOrd="6" destOrd="0" presId="urn:microsoft.com/office/officeart/2008/layout/LinedList"/>
    <dgm:cxn modelId="{B1DD8479-669A-C643-ADB9-8FA1C279D69A}" type="presParOf" srcId="{8FA94DFC-FCB0-0645-9907-0A311D9C62C5}" destId="{E1B3667E-8280-6047-A4FC-B079DFB23685}" srcOrd="7" destOrd="0" presId="urn:microsoft.com/office/officeart/2008/layout/LinedList"/>
    <dgm:cxn modelId="{B80B983F-9DB0-CA42-B716-D6CEC7952FF5}" type="presParOf" srcId="{E1B3667E-8280-6047-A4FC-B079DFB23685}" destId="{253DAAE5-B3CD-0C49-ABDD-E43F6E4D0736}" srcOrd="0" destOrd="0" presId="urn:microsoft.com/office/officeart/2008/layout/LinedList"/>
    <dgm:cxn modelId="{E8805719-1C9B-554E-BA83-D16947DF3B1D}" type="presParOf" srcId="{E1B3667E-8280-6047-A4FC-B079DFB23685}" destId="{F5A4856C-2744-2845-9729-024CC959030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7BD5BA-5DB3-4E23-9CBE-BDDB38C861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381A3D-6C80-4284-B882-24B6626D9F74}">
      <dgm:prSet/>
      <dgm:spPr/>
      <dgm:t>
        <a:bodyPr/>
        <a:lstStyle/>
        <a:p>
          <a:r>
            <a:rPr lang="en-US"/>
            <a:t>What Sets Us Apart:</a:t>
          </a:r>
        </a:p>
      </dgm:t>
    </dgm:pt>
    <dgm:pt modelId="{3449E991-024A-4012-B9DC-35B36BEE92BF}" type="parTrans" cxnId="{A931B92D-C66D-4B75-9DB6-6DA41B595CCE}">
      <dgm:prSet/>
      <dgm:spPr/>
      <dgm:t>
        <a:bodyPr/>
        <a:lstStyle/>
        <a:p>
          <a:endParaRPr lang="en-US"/>
        </a:p>
      </dgm:t>
    </dgm:pt>
    <dgm:pt modelId="{E0DE9CF6-DDF4-4014-A73B-3C0DBD3544D7}" type="sibTrans" cxnId="{A931B92D-C66D-4B75-9DB6-6DA41B595CCE}">
      <dgm:prSet/>
      <dgm:spPr/>
      <dgm:t>
        <a:bodyPr/>
        <a:lstStyle/>
        <a:p>
          <a:endParaRPr lang="en-US"/>
        </a:p>
      </dgm:t>
    </dgm:pt>
    <dgm:pt modelId="{CF0628D4-989E-44B2-91C5-6FAE9ACCD0A1}">
      <dgm:prSet/>
      <dgm:spPr/>
      <dgm:t>
        <a:bodyPr/>
        <a:lstStyle/>
        <a:p>
          <a:r>
            <a:rPr lang="en-US"/>
            <a:t>- Combines advanced AI models with customizable business logic.</a:t>
          </a:r>
        </a:p>
      </dgm:t>
    </dgm:pt>
    <dgm:pt modelId="{68C7E5AC-04DC-4C2D-ABE1-C2518363735B}" type="parTrans" cxnId="{AAAACE67-8707-4CCD-95B9-7734E35531AA}">
      <dgm:prSet/>
      <dgm:spPr/>
      <dgm:t>
        <a:bodyPr/>
        <a:lstStyle/>
        <a:p>
          <a:endParaRPr lang="en-US"/>
        </a:p>
      </dgm:t>
    </dgm:pt>
    <dgm:pt modelId="{3F43EF0B-B5C1-420F-9C68-03A29D4309E5}" type="sibTrans" cxnId="{AAAACE67-8707-4CCD-95B9-7734E35531AA}">
      <dgm:prSet/>
      <dgm:spPr/>
      <dgm:t>
        <a:bodyPr/>
        <a:lstStyle/>
        <a:p>
          <a:endParaRPr lang="en-US"/>
        </a:p>
      </dgm:t>
    </dgm:pt>
    <dgm:pt modelId="{1D51AFD0-8EE7-4B2D-B03D-2F4EAACCBE27}">
      <dgm:prSet/>
      <dgm:spPr/>
      <dgm:t>
        <a:bodyPr/>
        <a:lstStyle/>
        <a:p>
          <a:r>
            <a:rPr lang="en-US"/>
            <a:t>- Real-time scenario planning and predictive analysis.</a:t>
          </a:r>
        </a:p>
      </dgm:t>
    </dgm:pt>
    <dgm:pt modelId="{A0A4F2CD-0569-43D4-9C2B-E355986744B8}" type="parTrans" cxnId="{9CEACA36-4206-428B-B793-B12A45318A34}">
      <dgm:prSet/>
      <dgm:spPr/>
      <dgm:t>
        <a:bodyPr/>
        <a:lstStyle/>
        <a:p>
          <a:endParaRPr lang="en-US"/>
        </a:p>
      </dgm:t>
    </dgm:pt>
    <dgm:pt modelId="{7356DB5A-FC3B-4A5A-AC45-A3CE570B65EC}" type="sibTrans" cxnId="{9CEACA36-4206-428B-B793-B12A45318A34}">
      <dgm:prSet/>
      <dgm:spPr/>
      <dgm:t>
        <a:bodyPr/>
        <a:lstStyle/>
        <a:p>
          <a:endParaRPr lang="en-US"/>
        </a:p>
      </dgm:t>
    </dgm:pt>
    <dgm:pt modelId="{C39DA978-305F-43AD-BBE0-4457C588838B}">
      <dgm:prSet/>
      <dgm:spPr/>
      <dgm:t>
        <a:bodyPr/>
        <a:lstStyle/>
        <a:p>
          <a:r>
            <a:rPr lang="en-US"/>
            <a:t>- Fully scalable platform adaptable for multiple asset classes.</a:t>
          </a:r>
        </a:p>
      </dgm:t>
    </dgm:pt>
    <dgm:pt modelId="{A15AD7EA-0800-49CC-8E2D-CF1CAC8E0251}" type="parTrans" cxnId="{49B5D97D-9F5A-4235-8865-1B843A8446E8}">
      <dgm:prSet/>
      <dgm:spPr/>
      <dgm:t>
        <a:bodyPr/>
        <a:lstStyle/>
        <a:p>
          <a:endParaRPr lang="en-US"/>
        </a:p>
      </dgm:t>
    </dgm:pt>
    <dgm:pt modelId="{91E0C18E-3A34-4E19-8749-A9B4BF7AFA11}" type="sibTrans" cxnId="{49B5D97D-9F5A-4235-8865-1B843A8446E8}">
      <dgm:prSet/>
      <dgm:spPr/>
      <dgm:t>
        <a:bodyPr/>
        <a:lstStyle/>
        <a:p>
          <a:endParaRPr lang="en-US"/>
        </a:p>
      </dgm:t>
    </dgm:pt>
    <dgm:pt modelId="{F6E73F9B-7AC6-4D41-B293-EB4346574D74}">
      <dgm:prSet/>
      <dgm:spPr/>
      <dgm:t>
        <a:bodyPr/>
        <a:lstStyle/>
        <a:p>
          <a:r>
            <a:rPr lang="en-US"/>
            <a:t>- Unique mix of financial expertise and technological innovation.</a:t>
          </a:r>
        </a:p>
      </dgm:t>
    </dgm:pt>
    <dgm:pt modelId="{90265CC6-7421-47C8-8D5F-7A248427451F}" type="parTrans" cxnId="{FE35BF62-719C-4A1A-8C7B-4CB89855562A}">
      <dgm:prSet/>
      <dgm:spPr/>
      <dgm:t>
        <a:bodyPr/>
        <a:lstStyle/>
        <a:p>
          <a:endParaRPr lang="en-US"/>
        </a:p>
      </dgm:t>
    </dgm:pt>
    <dgm:pt modelId="{D6AD27D2-13B6-4B38-A65E-843789B6B334}" type="sibTrans" cxnId="{FE35BF62-719C-4A1A-8C7B-4CB89855562A}">
      <dgm:prSet/>
      <dgm:spPr/>
      <dgm:t>
        <a:bodyPr/>
        <a:lstStyle/>
        <a:p>
          <a:endParaRPr lang="en-US"/>
        </a:p>
      </dgm:t>
    </dgm:pt>
    <dgm:pt modelId="{BB421CC0-BF30-4FF3-815C-9DE1D124F0CD}" type="pres">
      <dgm:prSet presAssocID="{C77BD5BA-5DB3-4E23-9CBE-BDDB38C8615A}" presName="root" presStyleCnt="0">
        <dgm:presLayoutVars>
          <dgm:dir/>
          <dgm:resizeHandles val="exact"/>
        </dgm:presLayoutVars>
      </dgm:prSet>
      <dgm:spPr/>
    </dgm:pt>
    <dgm:pt modelId="{DBF56602-6138-4B28-B9D6-8BEF7B615D5D}" type="pres">
      <dgm:prSet presAssocID="{E8381A3D-6C80-4284-B882-24B6626D9F74}" presName="compNode" presStyleCnt="0"/>
      <dgm:spPr/>
    </dgm:pt>
    <dgm:pt modelId="{3385D609-8AC2-4B06-BE49-61B939781CFE}" type="pres">
      <dgm:prSet presAssocID="{E8381A3D-6C80-4284-B882-24B6626D9F74}" presName="bgRect" presStyleLbl="bgShp" presStyleIdx="0" presStyleCnt="5"/>
      <dgm:spPr/>
    </dgm:pt>
    <dgm:pt modelId="{51DA3290-3723-42F7-BD07-BBFEB07CD409}" type="pres">
      <dgm:prSet presAssocID="{E8381A3D-6C80-4284-B882-24B6626D9F7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8318D76-0B71-4A28-8D03-E4129CDF8B55}" type="pres">
      <dgm:prSet presAssocID="{E8381A3D-6C80-4284-B882-24B6626D9F74}" presName="spaceRect" presStyleCnt="0"/>
      <dgm:spPr/>
    </dgm:pt>
    <dgm:pt modelId="{7234ADD2-3C7A-48E1-9B6A-50FFD26B4B58}" type="pres">
      <dgm:prSet presAssocID="{E8381A3D-6C80-4284-B882-24B6626D9F74}" presName="parTx" presStyleLbl="revTx" presStyleIdx="0" presStyleCnt="5">
        <dgm:presLayoutVars>
          <dgm:chMax val="0"/>
          <dgm:chPref val="0"/>
        </dgm:presLayoutVars>
      </dgm:prSet>
      <dgm:spPr/>
    </dgm:pt>
    <dgm:pt modelId="{67396D54-9B87-4EF1-A951-5DEC3116EA23}" type="pres">
      <dgm:prSet presAssocID="{E0DE9CF6-DDF4-4014-A73B-3C0DBD3544D7}" presName="sibTrans" presStyleCnt="0"/>
      <dgm:spPr/>
    </dgm:pt>
    <dgm:pt modelId="{E3C1B968-ACBF-404B-BFBD-63BB8BAF2C76}" type="pres">
      <dgm:prSet presAssocID="{CF0628D4-989E-44B2-91C5-6FAE9ACCD0A1}" presName="compNode" presStyleCnt="0"/>
      <dgm:spPr/>
    </dgm:pt>
    <dgm:pt modelId="{01A52B34-BDA2-4BA6-ABC2-E7BBE2BD7D55}" type="pres">
      <dgm:prSet presAssocID="{CF0628D4-989E-44B2-91C5-6FAE9ACCD0A1}" presName="bgRect" presStyleLbl="bgShp" presStyleIdx="1" presStyleCnt="5"/>
      <dgm:spPr/>
    </dgm:pt>
    <dgm:pt modelId="{5EE55FA4-B3BB-4FB0-9B11-8F5F4B81AB75}" type="pres">
      <dgm:prSet presAssocID="{CF0628D4-989E-44B2-91C5-6FAE9ACCD0A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4E1F353-7EE6-45DF-8B0A-CC6280DA8619}" type="pres">
      <dgm:prSet presAssocID="{CF0628D4-989E-44B2-91C5-6FAE9ACCD0A1}" presName="spaceRect" presStyleCnt="0"/>
      <dgm:spPr/>
    </dgm:pt>
    <dgm:pt modelId="{0EDEC3AF-04B7-44FE-B30F-D742DDAE9F65}" type="pres">
      <dgm:prSet presAssocID="{CF0628D4-989E-44B2-91C5-6FAE9ACCD0A1}" presName="parTx" presStyleLbl="revTx" presStyleIdx="1" presStyleCnt="5">
        <dgm:presLayoutVars>
          <dgm:chMax val="0"/>
          <dgm:chPref val="0"/>
        </dgm:presLayoutVars>
      </dgm:prSet>
      <dgm:spPr/>
    </dgm:pt>
    <dgm:pt modelId="{8A8D33F3-8810-4D09-BE78-B9A53F20874E}" type="pres">
      <dgm:prSet presAssocID="{3F43EF0B-B5C1-420F-9C68-03A29D4309E5}" presName="sibTrans" presStyleCnt="0"/>
      <dgm:spPr/>
    </dgm:pt>
    <dgm:pt modelId="{025B7848-9636-4D73-8678-29BAD4B92B5B}" type="pres">
      <dgm:prSet presAssocID="{1D51AFD0-8EE7-4B2D-B03D-2F4EAACCBE27}" presName="compNode" presStyleCnt="0"/>
      <dgm:spPr/>
    </dgm:pt>
    <dgm:pt modelId="{1D8986F6-C197-44E1-9337-CEE0172E4AED}" type="pres">
      <dgm:prSet presAssocID="{1D51AFD0-8EE7-4B2D-B03D-2F4EAACCBE27}" presName="bgRect" presStyleLbl="bgShp" presStyleIdx="2" presStyleCnt="5"/>
      <dgm:spPr/>
    </dgm:pt>
    <dgm:pt modelId="{2E757A83-0EE2-4E6C-A4A9-A43B565A340D}" type="pres">
      <dgm:prSet presAssocID="{1D51AFD0-8EE7-4B2D-B03D-2F4EAACCBE2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5E2149E-0445-4F74-B6CC-6B2E2D353A00}" type="pres">
      <dgm:prSet presAssocID="{1D51AFD0-8EE7-4B2D-B03D-2F4EAACCBE27}" presName="spaceRect" presStyleCnt="0"/>
      <dgm:spPr/>
    </dgm:pt>
    <dgm:pt modelId="{BA86F36F-0997-4E23-81AD-DA26D9A8139C}" type="pres">
      <dgm:prSet presAssocID="{1D51AFD0-8EE7-4B2D-B03D-2F4EAACCBE27}" presName="parTx" presStyleLbl="revTx" presStyleIdx="2" presStyleCnt="5">
        <dgm:presLayoutVars>
          <dgm:chMax val="0"/>
          <dgm:chPref val="0"/>
        </dgm:presLayoutVars>
      </dgm:prSet>
      <dgm:spPr/>
    </dgm:pt>
    <dgm:pt modelId="{C78E1F47-22E3-41D6-B098-65B672B66746}" type="pres">
      <dgm:prSet presAssocID="{7356DB5A-FC3B-4A5A-AC45-A3CE570B65EC}" presName="sibTrans" presStyleCnt="0"/>
      <dgm:spPr/>
    </dgm:pt>
    <dgm:pt modelId="{00A20A1E-C6F1-417D-A3AD-5F5E23FBC8ED}" type="pres">
      <dgm:prSet presAssocID="{C39DA978-305F-43AD-BBE0-4457C588838B}" presName="compNode" presStyleCnt="0"/>
      <dgm:spPr/>
    </dgm:pt>
    <dgm:pt modelId="{1197F9D0-FD65-4742-9B48-2F2C5CBBD949}" type="pres">
      <dgm:prSet presAssocID="{C39DA978-305F-43AD-BBE0-4457C588838B}" presName="bgRect" presStyleLbl="bgShp" presStyleIdx="3" presStyleCnt="5"/>
      <dgm:spPr/>
    </dgm:pt>
    <dgm:pt modelId="{3859066A-1A10-4C4C-9E6F-72091979AEED}" type="pres">
      <dgm:prSet presAssocID="{C39DA978-305F-43AD-BBE0-4457C588838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6B50D28-687D-4D8D-B665-F18364C4213F}" type="pres">
      <dgm:prSet presAssocID="{C39DA978-305F-43AD-BBE0-4457C588838B}" presName="spaceRect" presStyleCnt="0"/>
      <dgm:spPr/>
    </dgm:pt>
    <dgm:pt modelId="{C0331E37-B005-4582-9F22-551444F49012}" type="pres">
      <dgm:prSet presAssocID="{C39DA978-305F-43AD-BBE0-4457C588838B}" presName="parTx" presStyleLbl="revTx" presStyleIdx="3" presStyleCnt="5">
        <dgm:presLayoutVars>
          <dgm:chMax val="0"/>
          <dgm:chPref val="0"/>
        </dgm:presLayoutVars>
      </dgm:prSet>
      <dgm:spPr/>
    </dgm:pt>
    <dgm:pt modelId="{5449994F-8C75-43C7-A595-23C4B6B015A4}" type="pres">
      <dgm:prSet presAssocID="{91E0C18E-3A34-4E19-8749-A9B4BF7AFA11}" presName="sibTrans" presStyleCnt="0"/>
      <dgm:spPr/>
    </dgm:pt>
    <dgm:pt modelId="{8030F5FF-C864-4180-9D24-29E5465ACDF4}" type="pres">
      <dgm:prSet presAssocID="{F6E73F9B-7AC6-4D41-B293-EB4346574D74}" presName="compNode" presStyleCnt="0"/>
      <dgm:spPr/>
    </dgm:pt>
    <dgm:pt modelId="{842F404C-76DE-4AF6-B81B-5D57412D8FF6}" type="pres">
      <dgm:prSet presAssocID="{F6E73F9B-7AC6-4D41-B293-EB4346574D74}" presName="bgRect" presStyleLbl="bgShp" presStyleIdx="4" presStyleCnt="5"/>
      <dgm:spPr/>
    </dgm:pt>
    <dgm:pt modelId="{7240666E-744B-4F94-AC49-2C6E1D301E94}" type="pres">
      <dgm:prSet presAssocID="{F6E73F9B-7AC6-4D41-B293-EB4346574D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03562D1-5898-4D1A-902D-2789216F5DC8}" type="pres">
      <dgm:prSet presAssocID="{F6E73F9B-7AC6-4D41-B293-EB4346574D74}" presName="spaceRect" presStyleCnt="0"/>
      <dgm:spPr/>
    </dgm:pt>
    <dgm:pt modelId="{69DC510A-B13F-4118-9B0B-CC078AA7AC8C}" type="pres">
      <dgm:prSet presAssocID="{F6E73F9B-7AC6-4D41-B293-EB4346574D7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AED6E17-1296-49B9-A16E-B847E53E427B}" type="presOf" srcId="{E8381A3D-6C80-4284-B882-24B6626D9F74}" destId="{7234ADD2-3C7A-48E1-9B6A-50FFD26B4B58}" srcOrd="0" destOrd="0" presId="urn:microsoft.com/office/officeart/2018/2/layout/IconVerticalSolidList"/>
    <dgm:cxn modelId="{247CEB28-B5DE-4011-B825-ACE3B98B2B57}" type="presOf" srcId="{C77BD5BA-5DB3-4E23-9CBE-BDDB38C8615A}" destId="{BB421CC0-BF30-4FF3-815C-9DE1D124F0CD}" srcOrd="0" destOrd="0" presId="urn:microsoft.com/office/officeart/2018/2/layout/IconVerticalSolidList"/>
    <dgm:cxn modelId="{A931B92D-C66D-4B75-9DB6-6DA41B595CCE}" srcId="{C77BD5BA-5DB3-4E23-9CBE-BDDB38C8615A}" destId="{E8381A3D-6C80-4284-B882-24B6626D9F74}" srcOrd="0" destOrd="0" parTransId="{3449E991-024A-4012-B9DC-35B36BEE92BF}" sibTransId="{E0DE9CF6-DDF4-4014-A73B-3C0DBD3544D7}"/>
    <dgm:cxn modelId="{E709342F-0326-4231-9380-0D1AC2BC34E3}" type="presOf" srcId="{F6E73F9B-7AC6-4D41-B293-EB4346574D74}" destId="{69DC510A-B13F-4118-9B0B-CC078AA7AC8C}" srcOrd="0" destOrd="0" presId="urn:microsoft.com/office/officeart/2018/2/layout/IconVerticalSolidList"/>
    <dgm:cxn modelId="{9CEACA36-4206-428B-B793-B12A45318A34}" srcId="{C77BD5BA-5DB3-4E23-9CBE-BDDB38C8615A}" destId="{1D51AFD0-8EE7-4B2D-B03D-2F4EAACCBE27}" srcOrd="2" destOrd="0" parTransId="{A0A4F2CD-0569-43D4-9C2B-E355986744B8}" sibTransId="{7356DB5A-FC3B-4A5A-AC45-A3CE570B65EC}"/>
    <dgm:cxn modelId="{FF024849-7EB5-4B39-A960-A5AC7CBDF728}" type="presOf" srcId="{C39DA978-305F-43AD-BBE0-4457C588838B}" destId="{C0331E37-B005-4582-9F22-551444F49012}" srcOrd="0" destOrd="0" presId="urn:microsoft.com/office/officeart/2018/2/layout/IconVerticalSolidList"/>
    <dgm:cxn modelId="{FE35BF62-719C-4A1A-8C7B-4CB89855562A}" srcId="{C77BD5BA-5DB3-4E23-9CBE-BDDB38C8615A}" destId="{F6E73F9B-7AC6-4D41-B293-EB4346574D74}" srcOrd="4" destOrd="0" parTransId="{90265CC6-7421-47C8-8D5F-7A248427451F}" sibTransId="{D6AD27D2-13B6-4B38-A65E-843789B6B334}"/>
    <dgm:cxn modelId="{AAAACE67-8707-4CCD-95B9-7734E35531AA}" srcId="{C77BD5BA-5DB3-4E23-9CBE-BDDB38C8615A}" destId="{CF0628D4-989E-44B2-91C5-6FAE9ACCD0A1}" srcOrd="1" destOrd="0" parTransId="{68C7E5AC-04DC-4C2D-ABE1-C2518363735B}" sibTransId="{3F43EF0B-B5C1-420F-9C68-03A29D4309E5}"/>
    <dgm:cxn modelId="{EBDAC374-6EA1-4CB5-A56A-AAD8839EF550}" type="presOf" srcId="{1D51AFD0-8EE7-4B2D-B03D-2F4EAACCBE27}" destId="{BA86F36F-0997-4E23-81AD-DA26D9A8139C}" srcOrd="0" destOrd="0" presId="urn:microsoft.com/office/officeart/2018/2/layout/IconVerticalSolidList"/>
    <dgm:cxn modelId="{49B5D97D-9F5A-4235-8865-1B843A8446E8}" srcId="{C77BD5BA-5DB3-4E23-9CBE-BDDB38C8615A}" destId="{C39DA978-305F-43AD-BBE0-4457C588838B}" srcOrd="3" destOrd="0" parTransId="{A15AD7EA-0800-49CC-8E2D-CF1CAC8E0251}" sibTransId="{91E0C18E-3A34-4E19-8749-A9B4BF7AFA11}"/>
    <dgm:cxn modelId="{6DC2A5CC-8D78-473C-BA11-26B5AA017550}" type="presOf" srcId="{CF0628D4-989E-44B2-91C5-6FAE9ACCD0A1}" destId="{0EDEC3AF-04B7-44FE-B30F-D742DDAE9F65}" srcOrd="0" destOrd="0" presId="urn:microsoft.com/office/officeart/2018/2/layout/IconVerticalSolidList"/>
    <dgm:cxn modelId="{DDDC797D-72C9-45E4-9E5A-E8ADF6CB4C7D}" type="presParOf" srcId="{BB421CC0-BF30-4FF3-815C-9DE1D124F0CD}" destId="{DBF56602-6138-4B28-B9D6-8BEF7B615D5D}" srcOrd="0" destOrd="0" presId="urn:microsoft.com/office/officeart/2018/2/layout/IconVerticalSolidList"/>
    <dgm:cxn modelId="{EE8B8CFF-47D7-4E00-80F2-52C89BA48CBB}" type="presParOf" srcId="{DBF56602-6138-4B28-B9D6-8BEF7B615D5D}" destId="{3385D609-8AC2-4B06-BE49-61B939781CFE}" srcOrd="0" destOrd="0" presId="urn:microsoft.com/office/officeart/2018/2/layout/IconVerticalSolidList"/>
    <dgm:cxn modelId="{54E27F63-33CB-4053-B281-868749480676}" type="presParOf" srcId="{DBF56602-6138-4B28-B9D6-8BEF7B615D5D}" destId="{51DA3290-3723-42F7-BD07-BBFEB07CD409}" srcOrd="1" destOrd="0" presId="urn:microsoft.com/office/officeart/2018/2/layout/IconVerticalSolidList"/>
    <dgm:cxn modelId="{C40D7108-3FC3-4568-A572-83E8CE3CB5D4}" type="presParOf" srcId="{DBF56602-6138-4B28-B9D6-8BEF7B615D5D}" destId="{E8318D76-0B71-4A28-8D03-E4129CDF8B55}" srcOrd="2" destOrd="0" presId="urn:microsoft.com/office/officeart/2018/2/layout/IconVerticalSolidList"/>
    <dgm:cxn modelId="{11801B89-C077-4DD4-9FCE-7444669E3A0A}" type="presParOf" srcId="{DBF56602-6138-4B28-B9D6-8BEF7B615D5D}" destId="{7234ADD2-3C7A-48E1-9B6A-50FFD26B4B58}" srcOrd="3" destOrd="0" presId="urn:microsoft.com/office/officeart/2018/2/layout/IconVerticalSolidList"/>
    <dgm:cxn modelId="{A8E55BFF-783D-48E9-B466-A97C3CFF9ED2}" type="presParOf" srcId="{BB421CC0-BF30-4FF3-815C-9DE1D124F0CD}" destId="{67396D54-9B87-4EF1-A951-5DEC3116EA23}" srcOrd="1" destOrd="0" presId="urn:microsoft.com/office/officeart/2018/2/layout/IconVerticalSolidList"/>
    <dgm:cxn modelId="{EECB7B25-09A3-4EFD-9C77-D3C5459C55C6}" type="presParOf" srcId="{BB421CC0-BF30-4FF3-815C-9DE1D124F0CD}" destId="{E3C1B968-ACBF-404B-BFBD-63BB8BAF2C76}" srcOrd="2" destOrd="0" presId="urn:microsoft.com/office/officeart/2018/2/layout/IconVerticalSolidList"/>
    <dgm:cxn modelId="{3F9BB0D5-BC33-4C78-8E4B-73BF1DED7B22}" type="presParOf" srcId="{E3C1B968-ACBF-404B-BFBD-63BB8BAF2C76}" destId="{01A52B34-BDA2-4BA6-ABC2-E7BBE2BD7D55}" srcOrd="0" destOrd="0" presId="urn:microsoft.com/office/officeart/2018/2/layout/IconVerticalSolidList"/>
    <dgm:cxn modelId="{22375CE1-9E40-4983-8E9B-98470E76787C}" type="presParOf" srcId="{E3C1B968-ACBF-404B-BFBD-63BB8BAF2C76}" destId="{5EE55FA4-B3BB-4FB0-9B11-8F5F4B81AB75}" srcOrd="1" destOrd="0" presId="urn:microsoft.com/office/officeart/2018/2/layout/IconVerticalSolidList"/>
    <dgm:cxn modelId="{60E436FC-B0AA-447A-B108-60F9E79F8864}" type="presParOf" srcId="{E3C1B968-ACBF-404B-BFBD-63BB8BAF2C76}" destId="{C4E1F353-7EE6-45DF-8B0A-CC6280DA8619}" srcOrd="2" destOrd="0" presId="urn:microsoft.com/office/officeart/2018/2/layout/IconVerticalSolidList"/>
    <dgm:cxn modelId="{1FD9A01A-CC42-4F6B-B1F1-B63B29DC696E}" type="presParOf" srcId="{E3C1B968-ACBF-404B-BFBD-63BB8BAF2C76}" destId="{0EDEC3AF-04B7-44FE-B30F-D742DDAE9F65}" srcOrd="3" destOrd="0" presId="urn:microsoft.com/office/officeart/2018/2/layout/IconVerticalSolidList"/>
    <dgm:cxn modelId="{77B2F769-F103-4C23-883B-CF61B00877DD}" type="presParOf" srcId="{BB421CC0-BF30-4FF3-815C-9DE1D124F0CD}" destId="{8A8D33F3-8810-4D09-BE78-B9A53F20874E}" srcOrd="3" destOrd="0" presId="urn:microsoft.com/office/officeart/2018/2/layout/IconVerticalSolidList"/>
    <dgm:cxn modelId="{7ED2CD10-9D60-4171-B689-9AC274366603}" type="presParOf" srcId="{BB421CC0-BF30-4FF3-815C-9DE1D124F0CD}" destId="{025B7848-9636-4D73-8678-29BAD4B92B5B}" srcOrd="4" destOrd="0" presId="urn:microsoft.com/office/officeart/2018/2/layout/IconVerticalSolidList"/>
    <dgm:cxn modelId="{B65FEC3A-013F-46EC-86F7-E46DF024529A}" type="presParOf" srcId="{025B7848-9636-4D73-8678-29BAD4B92B5B}" destId="{1D8986F6-C197-44E1-9337-CEE0172E4AED}" srcOrd="0" destOrd="0" presId="urn:microsoft.com/office/officeart/2018/2/layout/IconVerticalSolidList"/>
    <dgm:cxn modelId="{66FE0453-EB93-4174-8DCD-9A45145DA5D4}" type="presParOf" srcId="{025B7848-9636-4D73-8678-29BAD4B92B5B}" destId="{2E757A83-0EE2-4E6C-A4A9-A43B565A340D}" srcOrd="1" destOrd="0" presId="urn:microsoft.com/office/officeart/2018/2/layout/IconVerticalSolidList"/>
    <dgm:cxn modelId="{432314C4-3215-4275-AB55-EF9E14F5A96F}" type="presParOf" srcId="{025B7848-9636-4D73-8678-29BAD4B92B5B}" destId="{E5E2149E-0445-4F74-B6CC-6B2E2D353A00}" srcOrd="2" destOrd="0" presId="urn:microsoft.com/office/officeart/2018/2/layout/IconVerticalSolidList"/>
    <dgm:cxn modelId="{CCADC46D-974E-4F5F-A67E-B4B1BBC28A63}" type="presParOf" srcId="{025B7848-9636-4D73-8678-29BAD4B92B5B}" destId="{BA86F36F-0997-4E23-81AD-DA26D9A8139C}" srcOrd="3" destOrd="0" presId="urn:microsoft.com/office/officeart/2018/2/layout/IconVerticalSolidList"/>
    <dgm:cxn modelId="{275475A0-9715-4DE6-AB5B-BA3E2BB6C9E4}" type="presParOf" srcId="{BB421CC0-BF30-4FF3-815C-9DE1D124F0CD}" destId="{C78E1F47-22E3-41D6-B098-65B672B66746}" srcOrd="5" destOrd="0" presId="urn:microsoft.com/office/officeart/2018/2/layout/IconVerticalSolidList"/>
    <dgm:cxn modelId="{4BE2A379-AC17-4957-A6EB-CE78D540F8AF}" type="presParOf" srcId="{BB421CC0-BF30-4FF3-815C-9DE1D124F0CD}" destId="{00A20A1E-C6F1-417D-A3AD-5F5E23FBC8ED}" srcOrd="6" destOrd="0" presId="urn:microsoft.com/office/officeart/2018/2/layout/IconVerticalSolidList"/>
    <dgm:cxn modelId="{3F60DB73-3466-43B2-A559-0A25F9B96FA7}" type="presParOf" srcId="{00A20A1E-C6F1-417D-A3AD-5F5E23FBC8ED}" destId="{1197F9D0-FD65-4742-9B48-2F2C5CBBD949}" srcOrd="0" destOrd="0" presId="urn:microsoft.com/office/officeart/2018/2/layout/IconVerticalSolidList"/>
    <dgm:cxn modelId="{A7E4DDE6-987A-4DC1-AF96-735E08537D55}" type="presParOf" srcId="{00A20A1E-C6F1-417D-A3AD-5F5E23FBC8ED}" destId="{3859066A-1A10-4C4C-9E6F-72091979AEED}" srcOrd="1" destOrd="0" presId="urn:microsoft.com/office/officeart/2018/2/layout/IconVerticalSolidList"/>
    <dgm:cxn modelId="{41938109-9499-4E9D-8077-89EA7B52070C}" type="presParOf" srcId="{00A20A1E-C6F1-417D-A3AD-5F5E23FBC8ED}" destId="{F6B50D28-687D-4D8D-B665-F18364C4213F}" srcOrd="2" destOrd="0" presId="urn:microsoft.com/office/officeart/2018/2/layout/IconVerticalSolidList"/>
    <dgm:cxn modelId="{62A77E0C-6A92-4614-B165-2B6941AD876E}" type="presParOf" srcId="{00A20A1E-C6F1-417D-A3AD-5F5E23FBC8ED}" destId="{C0331E37-B005-4582-9F22-551444F49012}" srcOrd="3" destOrd="0" presId="urn:microsoft.com/office/officeart/2018/2/layout/IconVerticalSolidList"/>
    <dgm:cxn modelId="{87376334-1329-4EA9-BEA4-88B6032C7EA3}" type="presParOf" srcId="{BB421CC0-BF30-4FF3-815C-9DE1D124F0CD}" destId="{5449994F-8C75-43C7-A595-23C4B6B015A4}" srcOrd="7" destOrd="0" presId="urn:microsoft.com/office/officeart/2018/2/layout/IconVerticalSolidList"/>
    <dgm:cxn modelId="{804671E7-42D6-4EE4-A617-F034CBBD5745}" type="presParOf" srcId="{BB421CC0-BF30-4FF3-815C-9DE1D124F0CD}" destId="{8030F5FF-C864-4180-9D24-29E5465ACDF4}" srcOrd="8" destOrd="0" presId="urn:microsoft.com/office/officeart/2018/2/layout/IconVerticalSolidList"/>
    <dgm:cxn modelId="{143CE5C2-A642-4CB8-B68C-CE1855C80404}" type="presParOf" srcId="{8030F5FF-C864-4180-9D24-29E5465ACDF4}" destId="{842F404C-76DE-4AF6-B81B-5D57412D8FF6}" srcOrd="0" destOrd="0" presId="urn:microsoft.com/office/officeart/2018/2/layout/IconVerticalSolidList"/>
    <dgm:cxn modelId="{293E6DDB-6A7D-4686-9E78-29967C3687D8}" type="presParOf" srcId="{8030F5FF-C864-4180-9D24-29E5465ACDF4}" destId="{7240666E-744B-4F94-AC49-2C6E1D301E94}" srcOrd="1" destOrd="0" presId="urn:microsoft.com/office/officeart/2018/2/layout/IconVerticalSolidList"/>
    <dgm:cxn modelId="{2543CFB9-D194-4B22-8C3C-9DDF01601851}" type="presParOf" srcId="{8030F5FF-C864-4180-9D24-29E5465ACDF4}" destId="{E03562D1-5898-4D1A-902D-2789216F5DC8}" srcOrd="2" destOrd="0" presId="urn:microsoft.com/office/officeart/2018/2/layout/IconVerticalSolidList"/>
    <dgm:cxn modelId="{0E185929-0ED1-4B5A-A745-5BD7E6BC9C91}" type="presParOf" srcId="{8030F5FF-C864-4180-9D24-29E5465ACDF4}" destId="{69DC510A-B13F-4118-9B0B-CC078AA7AC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C3296C-B825-443D-8009-A829AE0A35FA}" type="doc">
      <dgm:prSet loTypeId="urn:microsoft.com/office/officeart/2005/8/layout/arrow5" loCatId="relationship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4CE7FE-82C4-4448-B7C5-F9EF40C94463}">
      <dgm:prSet/>
      <dgm:spPr/>
      <dgm:t>
        <a:bodyPr/>
        <a:lstStyle/>
        <a:p>
          <a:r>
            <a:rPr lang="en-US"/>
            <a:t>Revenue Streams:</a:t>
          </a:r>
        </a:p>
      </dgm:t>
    </dgm:pt>
    <dgm:pt modelId="{CBA3DF0D-261A-453E-AAEF-B994CF19EC16}" type="parTrans" cxnId="{4444F2D8-B261-458B-8081-D5D7BACAD762}">
      <dgm:prSet/>
      <dgm:spPr/>
      <dgm:t>
        <a:bodyPr/>
        <a:lstStyle/>
        <a:p>
          <a:endParaRPr lang="en-US"/>
        </a:p>
      </dgm:t>
    </dgm:pt>
    <dgm:pt modelId="{7693986B-F4E9-4317-B3C5-E3C2E1BD4DCD}" type="sibTrans" cxnId="{4444F2D8-B261-458B-8081-D5D7BACAD762}">
      <dgm:prSet/>
      <dgm:spPr/>
      <dgm:t>
        <a:bodyPr/>
        <a:lstStyle/>
        <a:p>
          <a:endParaRPr lang="en-US"/>
        </a:p>
      </dgm:t>
    </dgm:pt>
    <dgm:pt modelId="{5D6C6425-1B8F-4E52-9BF4-B3C6660E830D}">
      <dgm:prSet/>
      <dgm:spPr/>
      <dgm:t>
        <a:bodyPr/>
        <a:lstStyle/>
        <a:p>
          <a:r>
            <a:rPr lang="en-US"/>
            <a:t>1. Subscription Plans: Tiered pricing based on user needs (basic to enterprise).</a:t>
          </a:r>
        </a:p>
      </dgm:t>
    </dgm:pt>
    <dgm:pt modelId="{F4DE5E5B-1017-447B-82AF-188870609968}" type="parTrans" cxnId="{5B9F786E-5BDB-49AC-BE52-05A54EA87D4E}">
      <dgm:prSet/>
      <dgm:spPr/>
      <dgm:t>
        <a:bodyPr/>
        <a:lstStyle/>
        <a:p>
          <a:endParaRPr lang="en-US"/>
        </a:p>
      </dgm:t>
    </dgm:pt>
    <dgm:pt modelId="{7D7040D4-CC30-4402-808A-5E8A83EA1A39}" type="sibTrans" cxnId="{5B9F786E-5BDB-49AC-BE52-05A54EA87D4E}">
      <dgm:prSet/>
      <dgm:spPr/>
      <dgm:t>
        <a:bodyPr/>
        <a:lstStyle/>
        <a:p>
          <a:endParaRPr lang="en-US"/>
        </a:p>
      </dgm:t>
    </dgm:pt>
    <dgm:pt modelId="{C07FEB6D-7A60-46E1-8049-45232213BE4E}">
      <dgm:prSet/>
      <dgm:spPr/>
      <dgm:t>
        <a:bodyPr/>
        <a:lstStyle/>
        <a:p>
          <a:r>
            <a:rPr lang="en-US"/>
            <a:t>2. Licensing: White-label solutions for institutional clients.</a:t>
          </a:r>
        </a:p>
      </dgm:t>
    </dgm:pt>
    <dgm:pt modelId="{ADEFC73A-FE7F-4554-9B3D-9A61E67392F3}" type="parTrans" cxnId="{B84FF896-1EBC-4FF2-865E-E52DF0A20157}">
      <dgm:prSet/>
      <dgm:spPr/>
      <dgm:t>
        <a:bodyPr/>
        <a:lstStyle/>
        <a:p>
          <a:endParaRPr lang="en-US"/>
        </a:p>
      </dgm:t>
    </dgm:pt>
    <dgm:pt modelId="{28466922-2C18-42A4-B371-2B373716DBD0}" type="sibTrans" cxnId="{B84FF896-1EBC-4FF2-865E-E52DF0A20157}">
      <dgm:prSet/>
      <dgm:spPr/>
      <dgm:t>
        <a:bodyPr/>
        <a:lstStyle/>
        <a:p>
          <a:endParaRPr lang="en-US"/>
        </a:p>
      </dgm:t>
    </dgm:pt>
    <dgm:pt modelId="{043D9601-9FC7-46E1-A945-C425975F6A8A}">
      <dgm:prSet/>
      <dgm:spPr/>
      <dgm:t>
        <a:bodyPr/>
        <a:lstStyle/>
        <a:p>
          <a:r>
            <a:rPr lang="en-US"/>
            <a:t>3. Consulting Services: Custom development and integration support.</a:t>
          </a:r>
        </a:p>
      </dgm:t>
    </dgm:pt>
    <dgm:pt modelId="{FE2025CD-3CFD-45D7-994A-892D8C27B62A}" type="parTrans" cxnId="{73250BCF-A2BF-41E3-9074-3BCFDAA7BA7F}">
      <dgm:prSet/>
      <dgm:spPr/>
      <dgm:t>
        <a:bodyPr/>
        <a:lstStyle/>
        <a:p>
          <a:endParaRPr lang="en-US"/>
        </a:p>
      </dgm:t>
    </dgm:pt>
    <dgm:pt modelId="{0BA3CBED-4547-43C3-80C0-5916A8A90EA3}" type="sibTrans" cxnId="{73250BCF-A2BF-41E3-9074-3BCFDAA7BA7F}">
      <dgm:prSet/>
      <dgm:spPr/>
      <dgm:t>
        <a:bodyPr/>
        <a:lstStyle/>
        <a:p>
          <a:endParaRPr lang="en-US"/>
        </a:p>
      </dgm:t>
    </dgm:pt>
    <dgm:pt modelId="{120C3D56-AFA2-4028-88B2-CEEC648E400C}">
      <dgm:prSet/>
      <dgm:spPr/>
      <dgm:t>
        <a:bodyPr/>
        <a:lstStyle/>
        <a:p>
          <a:r>
            <a:rPr lang="en-US"/>
            <a:t>4. Performance Fees: Based on the value generated for users.</a:t>
          </a:r>
        </a:p>
      </dgm:t>
    </dgm:pt>
    <dgm:pt modelId="{2B0CF493-9E94-45DF-935E-B6D1C2D288FB}" type="parTrans" cxnId="{6D46792B-2893-4BD4-B353-FFC5601EF93C}">
      <dgm:prSet/>
      <dgm:spPr/>
      <dgm:t>
        <a:bodyPr/>
        <a:lstStyle/>
        <a:p>
          <a:endParaRPr lang="en-US"/>
        </a:p>
      </dgm:t>
    </dgm:pt>
    <dgm:pt modelId="{C05A056E-5B23-45A2-A307-56013838730D}" type="sibTrans" cxnId="{6D46792B-2893-4BD4-B353-FFC5601EF93C}">
      <dgm:prSet/>
      <dgm:spPr/>
      <dgm:t>
        <a:bodyPr/>
        <a:lstStyle/>
        <a:p>
          <a:endParaRPr lang="en-US"/>
        </a:p>
      </dgm:t>
    </dgm:pt>
    <dgm:pt modelId="{41C4CED1-E376-BC43-A639-DEFEA3158748}" type="pres">
      <dgm:prSet presAssocID="{E5C3296C-B825-443D-8009-A829AE0A35FA}" presName="diagram" presStyleCnt="0">
        <dgm:presLayoutVars>
          <dgm:dir/>
          <dgm:resizeHandles val="exact"/>
        </dgm:presLayoutVars>
      </dgm:prSet>
      <dgm:spPr/>
    </dgm:pt>
    <dgm:pt modelId="{18741437-3008-FE40-8F16-E982A9DE3811}" type="pres">
      <dgm:prSet presAssocID="{374CE7FE-82C4-4448-B7C5-F9EF40C94463}" presName="arrow" presStyleLbl="node1" presStyleIdx="0" presStyleCnt="5">
        <dgm:presLayoutVars>
          <dgm:bulletEnabled val="1"/>
        </dgm:presLayoutVars>
      </dgm:prSet>
      <dgm:spPr/>
    </dgm:pt>
    <dgm:pt modelId="{C074AA26-77AD-BB4D-AE39-87A94D8B081D}" type="pres">
      <dgm:prSet presAssocID="{5D6C6425-1B8F-4E52-9BF4-B3C6660E830D}" presName="arrow" presStyleLbl="node1" presStyleIdx="1" presStyleCnt="5">
        <dgm:presLayoutVars>
          <dgm:bulletEnabled val="1"/>
        </dgm:presLayoutVars>
      </dgm:prSet>
      <dgm:spPr/>
    </dgm:pt>
    <dgm:pt modelId="{6AE3EEEF-2232-AF48-A84C-3622EAFF6B1D}" type="pres">
      <dgm:prSet presAssocID="{C07FEB6D-7A60-46E1-8049-45232213BE4E}" presName="arrow" presStyleLbl="node1" presStyleIdx="2" presStyleCnt="5">
        <dgm:presLayoutVars>
          <dgm:bulletEnabled val="1"/>
        </dgm:presLayoutVars>
      </dgm:prSet>
      <dgm:spPr/>
    </dgm:pt>
    <dgm:pt modelId="{7F4F371C-E52A-7849-B0D2-D211B8B42A9B}" type="pres">
      <dgm:prSet presAssocID="{043D9601-9FC7-46E1-A945-C425975F6A8A}" presName="arrow" presStyleLbl="node1" presStyleIdx="3" presStyleCnt="5">
        <dgm:presLayoutVars>
          <dgm:bulletEnabled val="1"/>
        </dgm:presLayoutVars>
      </dgm:prSet>
      <dgm:spPr/>
    </dgm:pt>
    <dgm:pt modelId="{770C2074-35A2-BA40-B5BA-A93AC3D72AB2}" type="pres">
      <dgm:prSet presAssocID="{120C3D56-AFA2-4028-88B2-CEEC648E400C}" presName="arrow" presStyleLbl="node1" presStyleIdx="4" presStyleCnt="5">
        <dgm:presLayoutVars>
          <dgm:bulletEnabled val="1"/>
        </dgm:presLayoutVars>
      </dgm:prSet>
      <dgm:spPr/>
    </dgm:pt>
  </dgm:ptLst>
  <dgm:cxnLst>
    <dgm:cxn modelId="{6D46792B-2893-4BD4-B353-FFC5601EF93C}" srcId="{E5C3296C-B825-443D-8009-A829AE0A35FA}" destId="{120C3D56-AFA2-4028-88B2-CEEC648E400C}" srcOrd="4" destOrd="0" parTransId="{2B0CF493-9E94-45DF-935E-B6D1C2D288FB}" sibTransId="{C05A056E-5B23-45A2-A307-56013838730D}"/>
    <dgm:cxn modelId="{5AEDC83F-A88F-D045-B633-27A0E95B57F9}" type="presOf" srcId="{E5C3296C-B825-443D-8009-A829AE0A35FA}" destId="{41C4CED1-E376-BC43-A639-DEFEA3158748}" srcOrd="0" destOrd="0" presId="urn:microsoft.com/office/officeart/2005/8/layout/arrow5"/>
    <dgm:cxn modelId="{2B5E4F5A-A149-1749-9057-ED3194073A0D}" type="presOf" srcId="{043D9601-9FC7-46E1-A945-C425975F6A8A}" destId="{7F4F371C-E52A-7849-B0D2-D211B8B42A9B}" srcOrd="0" destOrd="0" presId="urn:microsoft.com/office/officeart/2005/8/layout/arrow5"/>
    <dgm:cxn modelId="{5B9F786E-5BDB-49AC-BE52-05A54EA87D4E}" srcId="{E5C3296C-B825-443D-8009-A829AE0A35FA}" destId="{5D6C6425-1B8F-4E52-9BF4-B3C6660E830D}" srcOrd="1" destOrd="0" parTransId="{F4DE5E5B-1017-447B-82AF-188870609968}" sibTransId="{7D7040D4-CC30-4402-808A-5E8A83EA1A39}"/>
    <dgm:cxn modelId="{B84FF896-1EBC-4FF2-865E-E52DF0A20157}" srcId="{E5C3296C-B825-443D-8009-A829AE0A35FA}" destId="{C07FEB6D-7A60-46E1-8049-45232213BE4E}" srcOrd="2" destOrd="0" parTransId="{ADEFC73A-FE7F-4554-9B3D-9A61E67392F3}" sibTransId="{28466922-2C18-42A4-B371-2B373716DBD0}"/>
    <dgm:cxn modelId="{85E5D3B8-9C47-C54E-A8A8-15CAEBAC6F40}" type="presOf" srcId="{374CE7FE-82C4-4448-B7C5-F9EF40C94463}" destId="{18741437-3008-FE40-8F16-E982A9DE3811}" srcOrd="0" destOrd="0" presId="urn:microsoft.com/office/officeart/2005/8/layout/arrow5"/>
    <dgm:cxn modelId="{FBE93EBD-56E4-454F-BB14-6FF39C58F7E8}" type="presOf" srcId="{5D6C6425-1B8F-4E52-9BF4-B3C6660E830D}" destId="{C074AA26-77AD-BB4D-AE39-87A94D8B081D}" srcOrd="0" destOrd="0" presId="urn:microsoft.com/office/officeart/2005/8/layout/arrow5"/>
    <dgm:cxn modelId="{093958C9-494B-B443-96A5-31F71583B45B}" type="presOf" srcId="{C07FEB6D-7A60-46E1-8049-45232213BE4E}" destId="{6AE3EEEF-2232-AF48-A84C-3622EAFF6B1D}" srcOrd="0" destOrd="0" presId="urn:microsoft.com/office/officeart/2005/8/layout/arrow5"/>
    <dgm:cxn modelId="{73250BCF-A2BF-41E3-9074-3BCFDAA7BA7F}" srcId="{E5C3296C-B825-443D-8009-A829AE0A35FA}" destId="{043D9601-9FC7-46E1-A945-C425975F6A8A}" srcOrd="3" destOrd="0" parTransId="{FE2025CD-3CFD-45D7-994A-892D8C27B62A}" sibTransId="{0BA3CBED-4547-43C3-80C0-5916A8A90EA3}"/>
    <dgm:cxn modelId="{4444F2D8-B261-458B-8081-D5D7BACAD762}" srcId="{E5C3296C-B825-443D-8009-A829AE0A35FA}" destId="{374CE7FE-82C4-4448-B7C5-F9EF40C94463}" srcOrd="0" destOrd="0" parTransId="{CBA3DF0D-261A-453E-AAEF-B994CF19EC16}" sibTransId="{7693986B-F4E9-4317-B3C5-E3C2E1BD4DCD}"/>
    <dgm:cxn modelId="{66F1F5F9-5592-9745-95EC-E423BF99F9BB}" type="presOf" srcId="{120C3D56-AFA2-4028-88B2-CEEC648E400C}" destId="{770C2074-35A2-BA40-B5BA-A93AC3D72AB2}" srcOrd="0" destOrd="0" presId="urn:microsoft.com/office/officeart/2005/8/layout/arrow5"/>
    <dgm:cxn modelId="{36E83A76-0982-9942-A92D-91E1EFC9BBCA}" type="presParOf" srcId="{41C4CED1-E376-BC43-A639-DEFEA3158748}" destId="{18741437-3008-FE40-8F16-E982A9DE3811}" srcOrd="0" destOrd="0" presId="urn:microsoft.com/office/officeart/2005/8/layout/arrow5"/>
    <dgm:cxn modelId="{655EE3A0-E4ED-F641-93A5-1791A3BC0590}" type="presParOf" srcId="{41C4CED1-E376-BC43-A639-DEFEA3158748}" destId="{C074AA26-77AD-BB4D-AE39-87A94D8B081D}" srcOrd="1" destOrd="0" presId="urn:microsoft.com/office/officeart/2005/8/layout/arrow5"/>
    <dgm:cxn modelId="{CDD13ECB-D429-1244-A9DE-2F6A4DC10750}" type="presParOf" srcId="{41C4CED1-E376-BC43-A639-DEFEA3158748}" destId="{6AE3EEEF-2232-AF48-A84C-3622EAFF6B1D}" srcOrd="2" destOrd="0" presId="urn:microsoft.com/office/officeart/2005/8/layout/arrow5"/>
    <dgm:cxn modelId="{50F8D6A8-10CE-044B-9422-5404DC44368A}" type="presParOf" srcId="{41C4CED1-E376-BC43-A639-DEFEA3158748}" destId="{7F4F371C-E52A-7849-B0D2-D211B8B42A9B}" srcOrd="3" destOrd="0" presId="urn:microsoft.com/office/officeart/2005/8/layout/arrow5"/>
    <dgm:cxn modelId="{1B43AB4C-760D-7249-9642-A8B6DE479C73}" type="presParOf" srcId="{41C4CED1-E376-BC43-A639-DEFEA3158748}" destId="{770C2074-35A2-BA40-B5BA-A93AC3D72AB2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7BAE4B-DE51-4946-86D4-1D0F82BFE5D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5F31D4-7978-44CA-9C8E-474F0736BCC4}">
      <dgm:prSet/>
      <dgm:spPr/>
      <dgm:t>
        <a:bodyPr/>
        <a:lstStyle/>
        <a:p>
          <a:r>
            <a:rPr lang="en-US"/>
            <a:t>- Data Layer: Real-time ingestion, historical data storage, API integrations.</a:t>
          </a:r>
        </a:p>
      </dgm:t>
    </dgm:pt>
    <dgm:pt modelId="{15F1A2AD-A1FC-4BE4-9365-90F544C563F7}" type="parTrans" cxnId="{AE9AEDE8-5D5D-49D2-BE98-6C174E950011}">
      <dgm:prSet/>
      <dgm:spPr/>
      <dgm:t>
        <a:bodyPr/>
        <a:lstStyle/>
        <a:p>
          <a:endParaRPr lang="en-US"/>
        </a:p>
      </dgm:t>
    </dgm:pt>
    <dgm:pt modelId="{292E7DF2-D544-4A27-B831-3A4C85209073}" type="sibTrans" cxnId="{AE9AEDE8-5D5D-49D2-BE98-6C174E950011}">
      <dgm:prSet/>
      <dgm:spPr/>
      <dgm:t>
        <a:bodyPr/>
        <a:lstStyle/>
        <a:p>
          <a:endParaRPr lang="en-US"/>
        </a:p>
      </dgm:t>
    </dgm:pt>
    <dgm:pt modelId="{3D653ADB-00DA-456F-A0AD-787384325145}">
      <dgm:prSet/>
      <dgm:spPr/>
      <dgm:t>
        <a:bodyPr/>
        <a:lstStyle/>
        <a:p>
          <a:r>
            <a:rPr lang="en-US"/>
            <a:t>- AI/ML Layer: Time-series models (LSTM, ARIMA), NLP for sentiment analysis.</a:t>
          </a:r>
        </a:p>
      </dgm:t>
    </dgm:pt>
    <dgm:pt modelId="{F01EF258-7E7D-4830-A6D1-B1EF43B6BAE4}" type="parTrans" cxnId="{F2BC3186-0F0B-4A16-8CFD-375160C67198}">
      <dgm:prSet/>
      <dgm:spPr/>
      <dgm:t>
        <a:bodyPr/>
        <a:lstStyle/>
        <a:p>
          <a:endParaRPr lang="en-US"/>
        </a:p>
      </dgm:t>
    </dgm:pt>
    <dgm:pt modelId="{6686A2E3-C2B8-43EE-A215-4F3B0D137CA8}" type="sibTrans" cxnId="{F2BC3186-0F0B-4A16-8CFD-375160C67198}">
      <dgm:prSet/>
      <dgm:spPr/>
      <dgm:t>
        <a:bodyPr/>
        <a:lstStyle/>
        <a:p>
          <a:endParaRPr lang="en-US"/>
        </a:p>
      </dgm:t>
    </dgm:pt>
    <dgm:pt modelId="{1BE0066D-E141-44C3-A3EB-BFB7C638422A}">
      <dgm:prSet/>
      <dgm:spPr/>
      <dgm:t>
        <a:bodyPr/>
        <a:lstStyle/>
        <a:p>
          <a:r>
            <a:rPr lang="en-US"/>
            <a:t>- Execution Layer: Automated trading bot, manual override options.</a:t>
          </a:r>
        </a:p>
      </dgm:t>
    </dgm:pt>
    <dgm:pt modelId="{1F1C65FA-23FF-420A-A442-65D75FF7C064}" type="parTrans" cxnId="{CA44D3F8-A180-4858-BBF3-7A1CAD643FAC}">
      <dgm:prSet/>
      <dgm:spPr/>
      <dgm:t>
        <a:bodyPr/>
        <a:lstStyle/>
        <a:p>
          <a:endParaRPr lang="en-US"/>
        </a:p>
      </dgm:t>
    </dgm:pt>
    <dgm:pt modelId="{240CE7B5-07BF-4EC9-BA18-339DDBB27829}" type="sibTrans" cxnId="{CA44D3F8-A180-4858-BBF3-7A1CAD643FAC}">
      <dgm:prSet/>
      <dgm:spPr/>
      <dgm:t>
        <a:bodyPr/>
        <a:lstStyle/>
        <a:p>
          <a:endParaRPr lang="en-US"/>
        </a:p>
      </dgm:t>
    </dgm:pt>
    <dgm:pt modelId="{8DBECBB3-5520-4165-87B5-CD9609D63326}">
      <dgm:prSet/>
      <dgm:spPr/>
      <dgm:t>
        <a:bodyPr/>
        <a:lstStyle/>
        <a:p>
          <a:r>
            <a:rPr lang="en-US"/>
            <a:t>- User Interface: Intuitive dashboards for scenario building and trade execution.</a:t>
          </a:r>
        </a:p>
      </dgm:t>
    </dgm:pt>
    <dgm:pt modelId="{CB710213-D56A-48F2-B835-DC884E253DC0}" type="parTrans" cxnId="{2C366B8E-DB63-4652-83BF-97970BE73341}">
      <dgm:prSet/>
      <dgm:spPr/>
      <dgm:t>
        <a:bodyPr/>
        <a:lstStyle/>
        <a:p>
          <a:endParaRPr lang="en-US"/>
        </a:p>
      </dgm:t>
    </dgm:pt>
    <dgm:pt modelId="{63AA4445-0BE7-47FC-9BCE-D7AB2BA5C5B3}" type="sibTrans" cxnId="{2C366B8E-DB63-4652-83BF-97970BE73341}">
      <dgm:prSet/>
      <dgm:spPr/>
      <dgm:t>
        <a:bodyPr/>
        <a:lstStyle/>
        <a:p>
          <a:endParaRPr lang="en-US"/>
        </a:p>
      </dgm:t>
    </dgm:pt>
    <dgm:pt modelId="{8E7A5E63-AD96-CF4E-A793-10B1EBB1DDA5}" type="pres">
      <dgm:prSet presAssocID="{E57BAE4B-DE51-4946-86D4-1D0F82BFE5D3}" presName="cycle" presStyleCnt="0">
        <dgm:presLayoutVars>
          <dgm:dir/>
          <dgm:resizeHandles val="exact"/>
        </dgm:presLayoutVars>
      </dgm:prSet>
      <dgm:spPr/>
    </dgm:pt>
    <dgm:pt modelId="{D34FA83F-E432-9D41-AAAC-97932E98232C}" type="pres">
      <dgm:prSet presAssocID="{945F31D4-7978-44CA-9C8E-474F0736BCC4}" presName="dummy" presStyleCnt="0"/>
      <dgm:spPr/>
    </dgm:pt>
    <dgm:pt modelId="{F1AB5909-DE99-1C42-ACC6-AF31BE92E10D}" type="pres">
      <dgm:prSet presAssocID="{945F31D4-7978-44CA-9C8E-474F0736BCC4}" presName="node" presStyleLbl="revTx" presStyleIdx="0" presStyleCnt="4">
        <dgm:presLayoutVars>
          <dgm:bulletEnabled val="1"/>
        </dgm:presLayoutVars>
      </dgm:prSet>
      <dgm:spPr/>
    </dgm:pt>
    <dgm:pt modelId="{8CA0096B-B4E3-7B4C-B184-7BBEA245E9DD}" type="pres">
      <dgm:prSet presAssocID="{292E7DF2-D544-4A27-B831-3A4C85209073}" presName="sibTrans" presStyleLbl="node1" presStyleIdx="0" presStyleCnt="4"/>
      <dgm:spPr/>
    </dgm:pt>
    <dgm:pt modelId="{808FDC31-DDF3-064B-936B-B09B8688AB53}" type="pres">
      <dgm:prSet presAssocID="{3D653ADB-00DA-456F-A0AD-787384325145}" presName="dummy" presStyleCnt="0"/>
      <dgm:spPr/>
    </dgm:pt>
    <dgm:pt modelId="{1F8FF36C-FA3A-604C-A637-AB7B519BB38E}" type="pres">
      <dgm:prSet presAssocID="{3D653ADB-00DA-456F-A0AD-787384325145}" presName="node" presStyleLbl="revTx" presStyleIdx="1" presStyleCnt="4">
        <dgm:presLayoutVars>
          <dgm:bulletEnabled val="1"/>
        </dgm:presLayoutVars>
      </dgm:prSet>
      <dgm:spPr/>
    </dgm:pt>
    <dgm:pt modelId="{EFDEE331-A6D3-8C47-A35D-1B00DD3BA6A3}" type="pres">
      <dgm:prSet presAssocID="{6686A2E3-C2B8-43EE-A215-4F3B0D137CA8}" presName="sibTrans" presStyleLbl="node1" presStyleIdx="1" presStyleCnt="4"/>
      <dgm:spPr/>
    </dgm:pt>
    <dgm:pt modelId="{EEDBDAFF-F775-8B46-A8E6-16FD1665AF4B}" type="pres">
      <dgm:prSet presAssocID="{1BE0066D-E141-44C3-A3EB-BFB7C638422A}" presName="dummy" presStyleCnt="0"/>
      <dgm:spPr/>
    </dgm:pt>
    <dgm:pt modelId="{E1AEC3A7-2ED5-2045-8060-6FE97AB9F872}" type="pres">
      <dgm:prSet presAssocID="{1BE0066D-E141-44C3-A3EB-BFB7C638422A}" presName="node" presStyleLbl="revTx" presStyleIdx="2" presStyleCnt="4">
        <dgm:presLayoutVars>
          <dgm:bulletEnabled val="1"/>
        </dgm:presLayoutVars>
      </dgm:prSet>
      <dgm:spPr/>
    </dgm:pt>
    <dgm:pt modelId="{64F08FAB-06F5-B641-AA3D-2F747AB97CC2}" type="pres">
      <dgm:prSet presAssocID="{240CE7B5-07BF-4EC9-BA18-339DDBB27829}" presName="sibTrans" presStyleLbl="node1" presStyleIdx="2" presStyleCnt="4"/>
      <dgm:spPr/>
    </dgm:pt>
    <dgm:pt modelId="{08A5CE10-283D-FB48-9656-72D109921D53}" type="pres">
      <dgm:prSet presAssocID="{8DBECBB3-5520-4165-87B5-CD9609D63326}" presName="dummy" presStyleCnt="0"/>
      <dgm:spPr/>
    </dgm:pt>
    <dgm:pt modelId="{097A95D2-FA90-DD4F-A63C-B6B63D3031DA}" type="pres">
      <dgm:prSet presAssocID="{8DBECBB3-5520-4165-87B5-CD9609D63326}" presName="node" presStyleLbl="revTx" presStyleIdx="3" presStyleCnt="4">
        <dgm:presLayoutVars>
          <dgm:bulletEnabled val="1"/>
        </dgm:presLayoutVars>
      </dgm:prSet>
      <dgm:spPr/>
    </dgm:pt>
    <dgm:pt modelId="{E67028F7-488B-AD4A-B067-35B1DC1F4247}" type="pres">
      <dgm:prSet presAssocID="{63AA4445-0BE7-47FC-9BCE-D7AB2BA5C5B3}" presName="sibTrans" presStyleLbl="node1" presStyleIdx="3" presStyleCnt="4"/>
      <dgm:spPr/>
    </dgm:pt>
  </dgm:ptLst>
  <dgm:cxnLst>
    <dgm:cxn modelId="{80C37208-07DA-DD41-8111-91506C10CDF9}" type="presOf" srcId="{3D653ADB-00DA-456F-A0AD-787384325145}" destId="{1F8FF36C-FA3A-604C-A637-AB7B519BB38E}" srcOrd="0" destOrd="0" presId="urn:microsoft.com/office/officeart/2005/8/layout/cycle1"/>
    <dgm:cxn modelId="{5CA66916-58BD-C941-8F1B-69083877F61C}" type="presOf" srcId="{63AA4445-0BE7-47FC-9BCE-D7AB2BA5C5B3}" destId="{E67028F7-488B-AD4A-B067-35B1DC1F4247}" srcOrd="0" destOrd="0" presId="urn:microsoft.com/office/officeart/2005/8/layout/cycle1"/>
    <dgm:cxn modelId="{72ABAF4E-8A2B-3D41-B527-B62B15CC7795}" type="presOf" srcId="{E57BAE4B-DE51-4946-86D4-1D0F82BFE5D3}" destId="{8E7A5E63-AD96-CF4E-A793-10B1EBB1DDA5}" srcOrd="0" destOrd="0" presId="urn:microsoft.com/office/officeart/2005/8/layout/cycle1"/>
    <dgm:cxn modelId="{446C9059-ACCE-B340-91E1-124033740D5E}" type="presOf" srcId="{1BE0066D-E141-44C3-A3EB-BFB7C638422A}" destId="{E1AEC3A7-2ED5-2045-8060-6FE97AB9F872}" srcOrd="0" destOrd="0" presId="urn:microsoft.com/office/officeart/2005/8/layout/cycle1"/>
    <dgm:cxn modelId="{EDF1BB64-9D1A-FE45-B25F-1ECB2C2DBEB5}" type="presOf" srcId="{240CE7B5-07BF-4EC9-BA18-339DDBB27829}" destId="{64F08FAB-06F5-B641-AA3D-2F747AB97CC2}" srcOrd="0" destOrd="0" presId="urn:microsoft.com/office/officeart/2005/8/layout/cycle1"/>
    <dgm:cxn modelId="{F81BCB6B-26C1-7C46-9844-5405F4AAF33F}" type="presOf" srcId="{292E7DF2-D544-4A27-B831-3A4C85209073}" destId="{8CA0096B-B4E3-7B4C-B184-7BBEA245E9DD}" srcOrd="0" destOrd="0" presId="urn:microsoft.com/office/officeart/2005/8/layout/cycle1"/>
    <dgm:cxn modelId="{F2BC3186-0F0B-4A16-8CFD-375160C67198}" srcId="{E57BAE4B-DE51-4946-86D4-1D0F82BFE5D3}" destId="{3D653ADB-00DA-456F-A0AD-787384325145}" srcOrd="1" destOrd="0" parTransId="{F01EF258-7E7D-4830-A6D1-B1EF43B6BAE4}" sibTransId="{6686A2E3-C2B8-43EE-A215-4F3B0D137CA8}"/>
    <dgm:cxn modelId="{2C366B8E-DB63-4652-83BF-97970BE73341}" srcId="{E57BAE4B-DE51-4946-86D4-1D0F82BFE5D3}" destId="{8DBECBB3-5520-4165-87B5-CD9609D63326}" srcOrd="3" destOrd="0" parTransId="{CB710213-D56A-48F2-B835-DC884E253DC0}" sibTransId="{63AA4445-0BE7-47FC-9BCE-D7AB2BA5C5B3}"/>
    <dgm:cxn modelId="{CB0B2090-FA20-CF4A-A7F3-C683D6D5CDB9}" type="presOf" srcId="{945F31D4-7978-44CA-9C8E-474F0736BCC4}" destId="{F1AB5909-DE99-1C42-ACC6-AF31BE92E10D}" srcOrd="0" destOrd="0" presId="urn:microsoft.com/office/officeart/2005/8/layout/cycle1"/>
    <dgm:cxn modelId="{D0EAA194-30DC-C844-9E45-F002A7F72F04}" type="presOf" srcId="{8DBECBB3-5520-4165-87B5-CD9609D63326}" destId="{097A95D2-FA90-DD4F-A63C-B6B63D3031DA}" srcOrd="0" destOrd="0" presId="urn:microsoft.com/office/officeart/2005/8/layout/cycle1"/>
    <dgm:cxn modelId="{801420AC-CE69-824A-A9D9-C56698BCCB73}" type="presOf" srcId="{6686A2E3-C2B8-43EE-A215-4F3B0D137CA8}" destId="{EFDEE331-A6D3-8C47-A35D-1B00DD3BA6A3}" srcOrd="0" destOrd="0" presId="urn:microsoft.com/office/officeart/2005/8/layout/cycle1"/>
    <dgm:cxn modelId="{AE9AEDE8-5D5D-49D2-BE98-6C174E950011}" srcId="{E57BAE4B-DE51-4946-86D4-1D0F82BFE5D3}" destId="{945F31D4-7978-44CA-9C8E-474F0736BCC4}" srcOrd="0" destOrd="0" parTransId="{15F1A2AD-A1FC-4BE4-9365-90F544C563F7}" sibTransId="{292E7DF2-D544-4A27-B831-3A4C85209073}"/>
    <dgm:cxn modelId="{CA44D3F8-A180-4858-BBF3-7A1CAD643FAC}" srcId="{E57BAE4B-DE51-4946-86D4-1D0F82BFE5D3}" destId="{1BE0066D-E141-44C3-A3EB-BFB7C638422A}" srcOrd="2" destOrd="0" parTransId="{1F1C65FA-23FF-420A-A442-65D75FF7C064}" sibTransId="{240CE7B5-07BF-4EC9-BA18-339DDBB27829}"/>
    <dgm:cxn modelId="{4989AA7E-3BC2-1944-894B-99EA949E8724}" type="presParOf" srcId="{8E7A5E63-AD96-CF4E-A793-10B1EBB1DDA5}" destId="{D34FA83F-E432-9D41-AAAC-97932E98232C}" srcOrd="0" destOrd="0" presId="urn:microsoft.com/office/officeart/2005/8/layout/cycle1"/>
    <dgm:cxn modelId="{5A8C3110-9C92-4941-8B14-E461307B374A}" type="presParOf" srcId="{8E7A5E63-AD96-CF4E-A793-10B1EBB1DDA5}" destId="{F1AB5909-DE99-1C42-ACC6-AF31BE92E10D}" srcOrd="1" destOrd="0" presId="urn:microsoft.com/office/officeart/2005/8/layout/cycle1"/>
    <dgm:cxn modelId="{1E8A762F-E747-254F-823B-621D4FE9A4F5}" type="presParOf" srcId="{8E7A5E63-AD96-CF4E-A793-10B1EBB1DDA5}" destId="{8CA0096B-B4E3-7B4C-B184-7BBEA245E9DD}" srcOrd="2" destOrd="0" presId="urn:microsoft.com/office/officeart/2005/8/layout/cycle1"/>
    <dgm:cxn modelId="{9DF73F59-FBBE-A24C-A3B2-DE2E75FF6341}" type="presParOf" srcId="{8E7A5E63-AD96-CF4E-A793-10B1EBB1DDA5}" destId="{808FDC31-DDF3-064B-936B-B09B8688AB53}" srcOrd="3" destOrd="0" presId="urn:microsoft.com/office/officeart/2005/8/layout/cycle1"/>
    <dgm:cxn modelId="{09EEA287-BAC0-0941-87E3-FFEE4FDD3536}" type="presParOf" srcId="{8E7A5E63-AD96-CF4E-A793-10B1EBB1DDA5}" destId="{1F8FF36C-FA3A-604C-A637-AB7B519BB38E}" srcOrd="4" destOrd="0" presId="urn:microsoft.com/office/officeart/2005/8/layout/cycle1"/>
    <dgm:cxn modelId="{395396D4-A1BA-6B4B-B002-36F9813ABCE5}" type="presParOf" srcId="{8E7A5E63-AD96-CF4E-A793-10B1EBB1DDA5}" destId="{EFDEE331-A6D3-8C47-A35D-1B00DD3BA6A3}" srcOrd="5" destOrd="0" presId="urn:microsoft.com/office/officeart/2005/8/layout/cycle1"/>
    <dgm:cxn modelId="{F56127FE-1EB5-0C4A-B2C1-D9FEF543E951}" type="presParOf" srcId="{8E7A5E63-AD96-CF4E-A793-10B1EBB1DDA5}" destId="{EEDBDAFF-F775-8B46-A8E6-16FD1665AF4B}" srcOrd="6" destOrd="0" presId="urn:microsoft.com/office/officeart/2005/8/layout/cycle1"/>
    <dgm:cxn modelId="{79D7BFAB-880A-9F49-B5B1-BB10585313AC}" type="presParOf" srcId="{8E7A5E63-AD96-CF4E-A793-10B1EBB1DDA5}" destId="{E1AEC3A7-2ED5-2045-8060-6FE97AB9F872}" srcOrd="7" destOrd="0" presId="urn:microsoft.com/office/officeart/2005/8/layout/cycle1"/>
    <dgm:cxn modelId="{01D92FD5-71D0-6B40-9D0E-0E5AF79A2B3A}" type="presParOf" srcId="{8E7A5E63-AD96-CF4E-A793-10B1EBB1DDA5}" destId="{64F08FAB-06F5-B641-AA3D-2F747AB97CC2}" srcOrd="8" destOrd="0" presId="urn:microsoft.com/office/officeart/2005/8/layout/cycle1"/>
    <dgm:cxn modelId="{0FB35FA4-1974-D549-8AE5-15B91FD7ECF5}" type="presParOf" srcId="{8E7A5E63-AD96-CF4E-A793-10B1EBB1DDA5}" destId="{08A5CE10-283D-FB48-9656-72D109921D53}" srcOrd="9" destOrd="0" presId="urn:microsoft.com/office/officeart/2005/8/layout/cycle1"/>
    <dgm:cxn modelId="{A660D93E-CCCD-F641-AE89-C83707FF22E2}" type="presParOf" srcId="{8E7A5E63-AD96-CF4E-A793-10B1EBB1DDA5}" destId="{097A95D2-FA90-DD4F-A63C-B6B63D3031DA}" srcOrd="10" destOrd="0" presId="urn:microsoft.com/office/officeart/2005/8/layout/cycle1"/>
    <dgm:cxn modelId="{3869EEBC-785D-D542-A771-2319FE1F00BB}" type="presParOf" srcId="{8E7A5E63-AD96-CF4E-A793-10B1EBB1DDA5}" destId="{E67028F7-488B-AD4A-B067-35B1DC1F4247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24DCA1-1177-42DF-BF71-F4316F46EB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2D7A1D-B704-4A0B-8DA5-86A37054F35F}">
      <dgm:prSet/>
      <dgm:spPr/>
      <dgm:t>
        <a:bodyPr/>
        <a:lstStyle/>
        <a:p>
          <a:r>
            <a:rPr lang="en-US"/>
            <a:t>- 8 Months of R&amp;D: Research with financial market experts and traders.</a:t>
          </a:r>
        </a:p>
      </dgm:t>
    </dgm:pt>
    <dgm:pt modelId="{37BFE0EA-7773-40CD-BDAC-DE7D7858ED02}" type="parTrans" cxnId="{ADC00269-5813-4786-87CD-5F28D1161839}">
      <dgm:prSet/>
      <dgm:spPr/>
      <dgm:t>
        <a:bodyPr/>
        <a:lstStyle/>
        <a:p>
          <a:endParaRPr lang="en-US"/>
        </a:p>
      </dgm:t>
    </dgm:pt>
    <dgm:pt modelId="{B86F7FE7-D34C-497B-A6D1-E3A353B51428}" type="sibTrans" cxnId="{ADC00269-5813-4786-87CD-5F28D1161839}">
      <dgm:prSet/>
      <dgm:spPr/>
      <dgm:t>
        <a:bodyPr/>
        <a:lstStyle/>
        <a:p>
          <a:endParaRPr lang="en-US"/>
        </a:p>
      </dgm:t>
    </dgm:pt>
    <dgm:pt modelId="{C96DAB64-901F-4478-8D52-906D0B9D293D}">
      <dgm:prSet/>
      <dgm:spPr/>
      <dgm:t>
        <a:bodyPr/>
        <a:lstStyle/>
        <a:p>
          <a:r>
            <a:rPr lang="en-US"/>
            <a:t>- Prototypes Built: Trading bot leveraging custom business rules.</a:t>
          </a:r>
        </a:p>
      </dgm:t>
    </dgm:pt>
    <dgm:pt modelId="{C91C3824-FA27-4CEB-97D2-0EE696EFFD93}" type="parTrans" cxnId="{8A3CB7C8-6564-46A5-9722-5895FE9CCD08}">
      <dgm:prSet/>
      <dgm:spPr/>
      <dgm:t>
        <a:bodyPr/>
        <a:lstStyle/>
        <a:p>
          <a:endParaRPr lang="en-US"/>
        </a:p>
      </dgm:t>
    </dgm:pt>
    <dgm:pt modelId="{3F5AF77A-5F12-4B7A-967C-E3BDBF116919}" type="sibTrans" cxnId="{8A3CB7C8-6564-46A5-9722-5895FE9CCD08}">
      <dgm:prSet/>
      <dgm:spPr/>
      <dgm:t>
        <a:bodyPr/>
        <a:lstStyle/>
        <a:p>
          <a:endParaRPr lang="en-US"/>
        </a:p>
      </dgm:t>
    </dgm:pt>
    <dgm:pt modelId="{71AFD89F-47C6-439E-AB35-D960DE66E6C4}">
      <dgm:prSet/>
      <dgm:spPr/>
      <dgm:t>
        <a:bodyPr/>
        <a:lstStyle/>
        <a:p>
          <a:r>
            <a:rPr lang="en-US"/>
            <a:t>- User Feedback: Strong interest from potential institutional clients.</a:t>
          </a:r>
        </a:p>
      </dgm:t>
    </dgm:pt>
    <dgm:pt modelId="{D155FB78-D3CF-491A-AAE0-1E29FB1E9457}" type="parTrans" cxnId="{8F9D4972-55B7-40D5-8C4B-587288E24ECB}">
      <dgm:prSet/>
      <dgm:spPr/>
      <dgm:t>
        <a:bodyPr/>
        <a:lstStyle/>
        <a:p>
          <a:endParaRPr lang="en-US"/>
        </a:p>
      </dgm:t>
    </dgm:pt>
    <dgm:pt modelId="{541EF503-4021-4E93-B686-FA4AF70A1BF9}" type="sibTrans" cxnId="{8F9D4972-55B7-40D5-8C4B-587288E24ECB}">
      <dgm:prSet/>
      <dgm:spPr/>
      <dgm:t>
        <a:bodyPr/>
        <a:lstStyle/>
        <a:p>
          <a:endParaRPr lang="en-US"/>
        </a:p>
      </dgm:t>
    </dgm:pt>
    <dgm:pt modelId="{3DC3CD7A-5605-4D13-9FCF-512E0B1238EA}" type="pres">
      <dgm:prSet presAssocID="{4D24DCA1-1177-42DF-BF71-F4316F46EB6A}" presName="root" presStyleCnt="0">
        <dgm:presLayoutVars>
          <dgm:dir/>
          <dgm:resizeHandles val="exact"/>
        </dgm:presLayoutVars>
      </dgm:prSet>
      <dgm:spPr/>
    </dgm:pt>
    <dgm:pt modelId="{FECD5C63-1EA3-448E-8367-2C308A2DDBC7}" type="pres">
      <dgm:prSet presAssocID="{DB2D7A1D-B704-4A0B-8DA5-86A37054F35F}" presName="compNode" presStyleCnt="0"/>
      <dgm:spPr/>
    </dgm:pt>
    <dgm:pt modelId="{6810DD84-8223-4F35-8FA3-DFFD409975BC}" type="pres">
      <dgm:prSet presAssocID="{DB2D7A1D-B704-4A0B-8DA5-86A37054F35F}" presName="bgRect" presStyleLbl="bgShp" presStyleIdx="0" presStyleCnt="3"/>
      <dgm:spPr/>
    </dgm:pt>
    <dgm:pt modelId="{11B7D321-78E3-4ED8-8795-4C9CA72B9BC0}" type="pres">
      <dgm:prSet presAssocID="{DB2D7A1D-B704-4A0B-8DA5-86A37054F3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CE10A8A2-3A56-406F-8887-BFB35A740F47}" type="pres">
      <dgm:prSet presAssocID="{DB2D7A1D-B704-4A0B-8DA5-86A37054F35F}" presName="spaceRect" presStyleCnt="0"/>
      <dgm:spPr/>
    </dgm:pt>
    <dgm:pt modelId="{3CD15A01-CF4E-4B94-92B8-601A625A15E2}" type="pres">
      <dgm:prSet presAssocID="{DB2D7A1D-B704-4A0B-8DA5-86A37054F35F}" presName="parTx" presStyleLbl="revTx" presStyleIdx="0" presStyleCnt="3">
        <dgm:presLayoutVars>
          <dgm:chMax val="0"/>
          <dgm:chPref val="0"/>
        </dgm:presLayoutVars>
      </dgm:prSet>
      <dgm:spPr/>
    </dgm:pt>
    <dgm:pt modelId="{6CE231B2-EFEF-411D-99D3-5E9FD281D31D}" type="pres">
      <dgm:prSet presAssocID="{B86F7FE7-D34C-497B-A6D1-E3A353B51428}" presName="sibTrans" presStyleCnt="0"/>
      <dgm:spPr/>
    </dgm:pt>
    <dgm:pt modelId="{E4C7C619-116E-4D5B-871D-B837AC67CC8D}" type="pres">
      <dgm:prSet presAssocID="{C96DAB64-901F-4478-8D52-906D0B9D293D}" presName="compNode" presStyleCnt="0"/>
      <dgm:spPr/>
    </dgm:pt>
    <dgm:pt modelId="{EBEF96E3-51B5-4C1D-B68C-536C23F37D75}" type="pres">
      <dgm:prSet presAssocID="{C96DAB64-901F-4478-8D52-906D0B9D293D}" presName="bgRect" presStyleLbl="bgShp" presStyleIdx="1" presStyleCnt="3"/>
      <dgm:spPr/>
    </dgm:pt>
    <dgm:pt modelId="{E600B448-E3AE-4AEE-9AB1-FB812EFBBCCC}" type="pres">
      <dgm:prSet presAssocID="{C96DAB64-901F-4478-8D52-906D0B9D29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1C3F7F6-5ABE-454A-A10C-D919F3507DE4}" type="pres">
      <dgm:prSet presAssocID="{C96DAB64-901F-4478-8D52-906D0B9D293D}" presName="spaceRect" presStyleCnt="0"/>
      <dgm:spPr/>
    </dgm:pt>
    <dgm:pt modelId="{4B6D42A6-3448-4167-B063-249D6F365579}" type="pres">
      <dgm:prSet presAssocID="{C96DAB64-901F-4478-8D52-906D0B9D293D}" presName="parTx" presStyleLbl="revTx" presStyleIdx="1" presStyleCnt="3">
        <dgm:presLayoutVars>
          <dgm:chMax val="0"/>
          <dgm:chPref val="0"/>
        </dgm:presLayoutVars>
      </dgm:prSet>
      <dgm:spPr/>
    </dgm:pt>
    <dgm:pt modelId="{645BB670-A5B1-405D-B8E6-C0E00721E865}" type="pres">
      <dgm:prSet presAssocID="{3F5AF77A-5F12-4B7A-967C-E3BDBF116919}" presName="sibTrans" presStyleCnt="0"/>
      <dgm:spPr/>
    </dgm:pt>
    <dgm:pt modelId="{CA419E60-2D88-4266-9302-B30D56189824}" type="pres">
      <dgm:prSet presAssocID="{71AFD89F-47C6-439E-AB35-D960DE66E6C4}" presName="compNode" presStyleCnt="0"/>
      <dgm:spPr/>
    </dgm:pt>
    <dgm:pt modelId="{B17CBF2B-69BC-492E-9716-7A68ED0E2AF1}" type="pres">
      <dgm:prSet presAssocID="{71AFD89F-47C6-439E-AB35-D960DE66E6C4}" presName="bgRect" presStyleLbl="bgShp" presStyleIdx="2" presStyleCnt="3"/>
      <dgm:spPr/>
    </dgm:pt>
    <dgm:pt modelId="{D4595B02-B804-4BDF-8440-FFD3947FD37C}" type="pres">
      <dgm:prSet presAssocID="{71AFD89F-47C6-439E-AB35-D960DE66E6C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04865F1A-6725-4D1D-975E-F9970358554D}" type="pres">
      <dgm:prSet presAssocID="{71AFD89F-47C6-439E-AB35-D960DE66E6C4}" presName="spaceRect" presStyleCnt="0"/>
      <dgm:spPr/>
    </dgm:pt>
    <dgm:pt modelId="{2A524FDC-F78C-4EA1-B1B7-FEA4BA4E123F}" type="pres">
      <dgm:prSet presAssocID="{71AFD89F-47C6-439E-AB35-D960DE66E6C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A4E443C-748B-402A-A223-1C46C59923C5}" type="presOf" srcId="{71AFD89F-47C6-439E-AB35-D960DE66E6C4}" destId="{2A524FDC-F78C-4EA1-B1B7-FEA4BA4E123F}" srcOrd="0" destOrd="0" presId="urn:microsoft.com/office/officeart/2018/2/layout/IconVerticalSolidList"/>
    <dgm:cxn modelId="{95E0F545-C5D5-4F66-A219-7EC738037331}" type="presOf" srcId="{4D24DCA1-1177-42DF-BF71-F4316F46EB6A}" destId="{3DC3CD7A-5605-4D13-9FCF-512E0B1238EA}" srcOrd="0" destOrd="0" presId="urn:microsoft.com/office/officeart/2018/2/layout/IconVerticalSolidList"/>
    <dgm:cxn modelId="{ADC00269-5813-4786-87CD-5F28D1161839}" srcId="{4D24DCA1-1177-42DF-BF71-F4316F46EB6A}" destId="{DB2D7A1D-B704-4A0B-8DA5-86A37054F35F}" srcOrd="0" destOrd="0" parTransId="{37BFE0EA-7773-40CD-BDAC-DE7D7858ED02}" sibTransId="{B86F7FE7-D34C-497B-A6D1-E3A353B51428}"/>
    <dgm:cxn modelId="{8F9D4972-55B7-40D5-8C4B-587288E24ECB}" srcId="{4D24DCA1-1177-42DF-BF71-F4316F46EB6A}" destId="{71AFD89F-47C6-439E-AB35-D960DE66E6C4}" srcOrd="2" destOrd="0" parTransId="{D155FB78-D3CF-491A-AAE0-1E29FB1E9457}" sibTransId="{541EF503-4021-4E93-B686-FA4AF70A1BF9}"/>
    <dgm:cxn modelId="{4B0BB6A3-EC2C-4AF7-A02E-F9BF0C4D4480}" type="presOf" srcId="{C96DAB64-901F-4478-8D52-906D0B9D293D}" destId="{4B6D42A6-3448-4167-B063-249D6F365579}" srcOrd="0" destOrd="0" presId="urn:microsoft.com/office/officeart/2018/2/layout/IconVerticalSolidList"/>
    <dgm:cxn modelId="{4D24EDB1-1434-4418-A78E-BDF65F38C119}" type="presOf" srcId="{DB2D7A1D-B704-4A0B-8DA5-86A37054F35F}" destId="{3CD15A01-CF4E-4B94-92B8-601A625A15E2}" srcOrd="0" destOrd="0" presId="urn:microsoft.com/office/officeart/2018/2/layout/IconVerticalSolidList"/>
    <dgm:cxn modelId="{8A3CB7C8-6564-46A5-9722-5895FE9CCD08}" srcId="{4D24DCA1-1177-42DF-BF71-F4316F46EB6A}" destId="{C96DAB64-901F-4478-8D52-906D0B9D293D}" srcOrd="1" destOrd="0" parTransId="{C91C3824-FA27-4CEB-97D2-0EE696EFFD93}" sibTransId="{3F5AF77A-5F12-4B7A-967C-E3BDBF116919}"/>
    <dgm:cxn modelId="{D300B0BD-94DF-4C8C-938B-620262F64E5E}" type="presParOf" srcId="{3DC3CD7A-5605-4D13-9FCF-512E0B1238EA}" destId="{FECD5C63-1EA3-448E-8367-2C308A2DDBC7}" srcOrd="0" destOrd="0" presId="urn:microsoft.com/office/officeart/2018/2/layout/IconVerticalSolidList"/>
    <dgm:cxn modelId="{841A0074-4CB7-45B1-B86E-5E8DFDA58002}" type="presParOf" srcId="{FECD5C63-1EA3-448E-8367-2C308A2DDBC7}" destId="{6810DD84-8223-4F35-8FA3-DFFD409975BC}" srcOrd="0" destOrd="0" presId="urn:microsoft.com/office/officeart/2018/2/layout/IconVerticalSolidList"/>
    <dgm:cxn modelId="{531696A6-56DC-4BA0-8E43-A07B348DCE7E}" type="presParOf" srcId="{FECD5C63-1EA3-448E-8367-2C308A2DDBC7}" destId="{11B7D321-78E3-4ED8-8795-4C9CA72B9BC0}" srcOrd="1" destOrd="0" presId="urn:microsoft.com/office/officeart/2018/2/layout/IconVerticalSolidList"/>
    <dgm:cxn modelId="{BFD71E9C-7337-4CCB-9DC0-7AF2AE3D7C46}" type="presParOf" srcId="{FECD5C63-1EA3-448E-8367-2C308A2DDBC7}" destId="{CE10A8A2-3A56-406F-8887-BFB35A740F47}" srcOrd="2" destOrd="0" presId="urn:microsoft.com/office/officeart/2018/2/layout/IconVerticalSolidList"/>
    <dgm:cxn modelId="{FC9DC925-4B91-47ED-A8B7-2E926C571BE4}" type="presParOf" srcId="{FECD5C63-1EA3-448E-8367-2C308A2DDBC7}" destId="{3CD15A01-CF4E-4B94-92B8-601A625A15E2}" srcOrd="3" destOrd="0" presId="urn:microsoft.com/office/officeart/2018/2/layout/IconVerticalSolidList"/>
    <dgm:cxn modelId="{11E5A73D-4A4C-49F5-9A39-9ED9F3C3FEDE}" type="presParOf" srcId="{3DC3CD7A-5605-4D13-9FCF-512E0B1238EA}" destId="{6CE231B2-EFEF-411D-99D3-5E9FD281D31D}" srcOrd="1" destOrd="0" presId="urn:microsoft.com/office/officeart/2018/2/layout/IconVerticalSolidList"/>
    <dgm:cxn modelId="{D5BFE8B0-32F1-4493-AB9C-FA78001064B4}" type="presParOf" srcId="{3DC3CD7A-5605-4D13-9FCF-512E0B1238EA}" destId="{E4C7C619-116E-4D5B-871D-B837AC67CC8D}" srcOrd="2" destOrd="0" presId="urn:microsoft.com/office/officeart/2018/2/layout/IconVerticalSolidList"/>
    <dgm:cxn modelId="{5A31C1A1-22FD-4ABB-B5A6-87D77C5CAB37}" type="presParOf" srcId="{E4C7C619-116E-4D5B-871D-B837AC67CC8D}" destId="{EBEF96E3-51B5-4C1D-B68C-536C23F37D75}" srcOrd="0" destOrd="0" presId="urn:microsoft.com/office/officeart/2018/2/layout/IconVerticalSolidList"/>
    <dgm:cxn modelId="{1D58972F-4220-4684-971A-4A71642BB88B}" type="presParOf" srcId="{E4C7C619-116E-4D5B-871D-B837AC67CC8D}" destId="{E600B448-E3AE-4AEE-9AB1-FB812EFBBCCC}" srcOrd="1" destOrd="0" presId="urn:microsoft.com/office/officeart/2018/2/layout/IconVerticalSolidList"/>
    <dgm:cxn modelId="{11ED587D-43F0-4B97-A9C2-88278992EA58}" type="presParOf" srcId="{E4C7C619-116E-4D5B-871D-B837AC67CC8D}" destId="{31C3F7F6-5ABE-454A-A10C-D919F3507DE4}" srcOrd="2" destOrd="0" presId="urn:microsoft.com/office/officeart/2018/2/layout/IconVerticalSolidList"/>
    <dgm:cxn modelId="{D0DAA0F5-21AE-4654-A6EA-F66BA57580E0}" type="presParOf" srcId="{E4C7C619-116E-4D5B-871D-B837AC67CC8D}" destId="{4B6D42A6-3448-4167-B063-249D6F365579}" srcOrd="3" destOrd="0" presId="urn:microsoft.com/office/officeart/2018/2/layout/IconVerticalSolidList"/>
    <dgm:cxn modelId="{4BAEA214-BDDD-4291-A2AD-EEC6D146B02A}" type="presParOf" srcId="{3DC3CD7A-5605-4D13-9FCF-512E0B1238EA}" destId="{645BB670-A5B1-405D-B8E6-C0E00721E865}" srcOrd="3" destOrd="0" presId="urn:microsoft.com/office/officeart/2018/2/layout/IconVerticalSolidList"/>
    <dgm:cxn modelId="{F0C49087-CBCD-4D60-9D80-7B887A99FD21}" type="presParOf" srcId="{3DC3CD7A-5605-4D13-9FCF-512E0B1238EA}" destId="{CA419E60-2D88-4266-9302-B30D56189824}" srcOrd="4" destOrd="0" presId="urn:microsoft.com/office/officeart/2018/2/layout/IconVerticalSolidList"/>
    <dgm:cxn modelId="{54F37D1E-5A22-4C21-883E-3E130CC5F898}" type="presParOf" srcId="{CA419E60-2D88-4266-9302-B30D56189824}" destId="{B17CBF2B-69BC-492E-9716-7A68ED0E2AF1}" srcOrd="0" destOrd="0" presId="urn:microsoft.com/office/officeart/2018/2/layout/IconVerticalSolidList"/>
    <dgm:cxn modelId="{BE9BF144-1FAF-4B65-8262-C7EFB54A1D3E}" type="presParOf" srcId="{CA419E60-2D88-4266-9302-B30D56189824}" destId="{D4595B02-B804-4BDF-8440-FFD3947FD37C}" srcOrd="1" destOrd="0" presId="urn:microsoft.com/office/officeart/2018/2/layout/IconVerticalSolidList"/>
    <dgm:cxn modelId="{4FC74F9B-167D-4870-B609-FBC27BE86E05}" type="presParOf" srcId="{CA419E60-2D88-4266-9302-B30D56189824}" destId="{04865F1A-6725-4D1D-975E-F9970358554D}" srcOrd="2" destOrd="0" presId="urn:microsoft.com/office/officeart/2018/2/layout/IconVerticalSolidList"/>
    <dgm:cxn modelId="{070B0129-8287-40C8-BFF8-3AF4DADFDDA2}" type="presParOf" srcId="{CA419E60-2D88-4266-9302-B30D56189824}" destId="{2A524FDC-F78C-4EA1-B1B7-FEA4BA4E12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80EC16-D1F8-4E0C-BA92-848B7DC1C469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96BE29-4680-4AC7-987C-CCF79FE6E45F}">
      <dgm:prSet/>
      <dgm:spPr/>
      <dgm:t>
        <a:bodyPr/>
        <a:lstStyle/>
        <a:p>
          <a:r>
            <a:rPr lang="en-US"/>
            <a:t>Raising: $3M Seed Funding</a:t>
          </a:r>
        </a:p>
      </dgm:t>
    </dgm:pt>
    <dgm:pt modelId="{2E9728C9-B860-4934-9268-56CD9202F6C1}" type="parTrans" cxnId="{A7C60F82-4080-43D6-B85F-E5E0579FFCFC}">
      <dgm:prSet/>
      <dgm:spPr/>
      <dgm:t>
        <a:bodyPr/>
        <a:lstStyle/>
        <a:p>
          <a:endParaRPr lang="en-US"/>
        </a:p>
      </dgm:t>
    </dgm:pt>
    <dgm:pt modelId="{2D696870-74D7-4AF1-B5D1-C76CBBECE9E2}" type="sibTrans" cxnId="{A7C60F82-4080-43D6-B85F-E5E0579FFCFC}">
      <dgm:prSet/>
      <dgm:spPr/>
      <dgm:t>
        <a:bodyPr/>
        <a:lstStyle/>
        <a:p>
          <a:endParaRPr lang="en-US"/>
        </a:p>
      </dgm:t>
    </dgm:pt>
    <dgm:pt modelId="{00766BA2-C650-4278-9550-CF6640D574B6}">
      <dgm:prSet/>
      <dgm:spPr/>
      <dgm:t>
        <a:bodyPr/>
        <a:lstStyle/>
        <a:p>
          <a:r>
            <a:rPr lang="en-US"/>
            <a:t>- 40%: Product development and AI model refinement.</a:t>
          </a:r>
        </a:p>
      </dgm:t>
    </dgm:pt>
    <dgm:pt modelId="{2F530F26-CEE4-4841-8071-10678C86B349}" type="parTrans" cxnId="{D3371913-D7F6-4943-B8CB-100CE90E718C}">
      <dgm:prSet/>
      <dgm:spPr/>
      <dgm:t>
        <a:bodyPr/>
        <a:lstStyle/>
        <a:p>
          <a:endParaRPr lang="en-US"/>
        </a:p>
      </dgm:t>
    </dgm:pt>
    <dgm:pt modelId="{47578621-56F8-46C7-A84F-22778B6C68AC}" type="sibTrans" cxnId="{D3371913-D7F6-4943-B8CB-100CE90E718C}">
      <dgm:prSet/>
      <dgm:spPr/>
      <dgm:t>
        <a:bodyPr/>
        <a:lstStyle/>
        <a:p>
          <a:endParaRPr lang="en-US"/>
        </a:p>
      </dgm:t>
    </dgm:pt>
    <dgm:pt modelId="{5C8E6A9D-E70B-4211-9B11-8EBA37EEAE34}">
      <dgm:prSet/>
      <dgm:spPr/>
      <dgm:t>
        <a:bodyPr/>
        <a:lstStyle/>
        <a:p>
          <a:r>
            <a:rPr lang="en-US"/>
            <a:t>- 30%: Sales and marketing to penetrate key markets.</a:t>
          </a:r>
        </a:p>
      </dgm:t>
    </dgm:pt>
    <dgm:pt modelId="{AB3D0641-DF59-4A57-A572-EDA7DCF1DB63}" type="parTrans" cxnId="{9401FAF1-6F6A-4F5F-8C92-99F5FF1DE47E}">
      <dgm:prSet/>
      <dgm:spPr/>
      <dgm:t>
        <a:bodyPr/>
        <a:lstStyle/>
        <a:p>
          <a:endParaRPr lang="en-US"/>
        </a:p>
      </dgm:t>
    </dgm:pt>
    <dgm:pt modelId="{5E34D3AF-14B7-43A5-A94D-87CF72969973}" type="sibTrans" cxnId="{9401FAF1-6F6A-4F5F-8C92-99F5FF1DE47E}">
      <dgm:prSet/>
      <dgm:spPr/>
      <dgm:t>
        <a:bodyPr/>
        <a:lstStyle/>
        <a:p>
          <a:endParaRPr lang="en-US"/>
        </a:p>
      </dgm:t>
    </dgm:pt>
    <dgm:pt modelId="{29590197-3D8C-45FF-96C4-1BF9505F7BE9}">
      <dgm:prSet/>
      <dgm:spPr/>
      <dgm:t>
        <a:bodyPr/>
        <a:lstStyle/>
        <a:p>
          <a:r>
            <a:rPr lang="en-US"/>
            <a:t>- 20%: Scaling data infrastructure.</a:t>
          </a:r>
        </a:p>
      </dgm:t>
    </dgm:pt>
    <dgm:pt modelId="{9243E9C8-08E1-4FEE-97DB-7008B47D55A0}" type="parTrans" cxnId="{8F88843E-402F-4230-8E0D-889B2D6B5058}">
      <dgm:prSet/>
      <dgm:spPr/>
      <dgm:t>
        <a:bodyPr/>
        <a:lstStyle/>
        <a:p>
          <a:endParaRPr lang="en-US"/>
        </a:p>
      </dgm:t>
    </dgm:pt>
    <dgm:pt modelId="{759F234D-E5E3-4006-A669-65F78860CD7F}" type="sibTrans" cxnId="{8F88843E-402F-4230-8E0D-889B2D6B5058}">
      <dgm:prSet/>
      <dgm:spPr/>
      <dgm:t>
        <a:bodyPr/>
        <a:lstStyle/>
        <a:p>
          <a:endParaRPr lang="en-US"/>
        </a:p>
      </dgm:t>
    </dgm:pt>
    <dgm:pt modelId="{B482509C-2AFA-4A88-AD45-EED7E3B8E721}">
      <dgm:prSet/>
      <dgm:spPr/>
      <dgm:t>
        <a:bodyPr/>
        <a:lstStyle/>
        <a:p>
          <a:r>
            <a:rPr lang="en-US"/>
            <a:t>- 10%: Operational and regulatory compliance.</a:t>
          </a:r>
        </a:p>
      </dgm:t>
    </dgm:pt>
    <dgm:pt modelId="{7562F8F0-1409-4F4B-80A2-4DC8891F0060}" type="parTrans" cxnId="{0C158D23-6748-4C1D-8E50-D91DA02DD4D7}">
      <dgm:prSet/>
      <dgm:spPr/>
      <dgm:t>
        <a:bodyPr/>
        <a:lstStyle/>
        <a:p>
          <a:endParaRPr lang="en-US"/>
        </a:p>
      </dgm:t>
    </dgm:pt>
    <dgm:pt modelId="{BFD583DE-5250-449B-ABB8-56F693255AF3}" type="sibTrans" cxnId="{0C158D23-6748-4C1D-8E50-D91DA02DD4D7}">
      <dgm:prSet/>
      <dgm:spPr/>
      <dgm:t>
        <a:bodyPr/>
        <a:lstStyle/>
        <a:p>
          <a:endParaRPr lang="en-US"/>
        </a:p>
      </dgm:t>
    </dgm:pt>
    <dgm:pt modelId="{760F2386-F914-412E-8971-73F35880D3F3}">
      <dgm:prSet/>
      <dgm:spPr/>
      <dgm:t>
        <a:bodyPr/>
        <a:lstStyle/>
        <a:p>
          <a:r>
            <a:rPr lang="en-US"/>
            <a:t>Investor Opportunity: Projected ROI of 5x within 3 years.</a:t>
          </a:r>
        </a:p>
      </dgm:t>
    </dgm:pt>
    <dgm:pt modelId="{63BFA82B-6135-4CAE-952B-CCC68D3A0A6A}" type="parTrans" cxnId="{C2D6F1F9-B333-4285-9F90-CE172CC918CB}">
      <dgm:prSet/>
      <dgm:spPr/>
      <dgm:t>
        <a:bodyPr/>
        <a:lstStyle/>
        <a:p>
          <a:endParaRPr lang="en-US"/>
        </a:p>
      </dgm:t>
    </dgm:pt>
    <dgm:pt modelId="{4C081456-6EE6-4B80-B190-ACE2E2973301}" type="sibTrans" cxnId="{C2D6F1F9-B333-4285-9F90-CE172CC918CB}">
      <dgm:prSet/>
      <dgm:spPr/>
      <dgm:t>
        <a:bodyPr/>
        <a:lstStyle/>
        <a:p>
          <a:endParaRPr lang="en-US"/>
        </a:p>
      </dgm:t>
    </dgm:pt>
    <dgm:pt modelId="{A2554C36-FA30-5943-B1FC-952AB9E72B90}" type="pres">
      <dgm:prSet presAssocID="{BE80EC16-D1F8-4E0C-BA92-848B7DC1C469}" presName="vert0" presStyleCnt="0">
        <dgm:presLayoutVars>
          <dgm:dir/>
          <dgm:animOne val="branch"/>
          <dgm:animLvl val="lvl"/>
        </dgm:presLayoutVars>
      </dgm:prSet>
      <dgm:spPr/>
    </dgm:pt>
    <dgm:pt modelId="{B68564A0-B521-EE44-99DB-12A0A0580611}" type="pres">
      <dgm:prSet presAssocID="{4E96BE29-4680-4AC7-987C-CCF79FE6E45F}" presName="thickLine" presStyleLbl="alignNode1" presStyleIdx="0" presStyleCnt="6"/>
      <dgm:spPr/>
    </dgm:pt>
    <dgm:pt modelId="{936C1FFF-FF8C-7645-8987-357F1B4A486C}" type="pres">
      <dgm:prSet presAssocID="{4E96BE29-4680-4AC7-987C-CCF79FE6E45F}" presName="horz1" presStyleCnt="0"/>
      <dgm:spPr/>
    </dgm:pt>
    <dgm:pt modelId="{68D92C8C-D44E-5645-81BD-E72265212959}" type="pres">
      <dgm:prSet presAssocID="{4E96BE29-4680-4AC7-987C-CCF79FE6E45F}" presName="tx1" presStyleLbl="revTx" presStyleIdx="0" presStyleCnt="6"/>
      <dgm:spPr/>
    </dgm:pt>
    <dgm:pt modelId="{EB26E394-F418-7B40-B07D-922E92D1FD38}" type="pres">
      <dgm:prSet presAssocID="{4E96BE29-4680-4AC7-987C-CCF79FE6E45F}" presName="vert1" presStyleCnt="0"/>
      <dgm:spPr/>
    </dgm:pt>
    <dgm:pt modelId="{4B4345CB-6F67-5B46-9C32-CD56C83C9A3D}" type="pres">
      <dgm:prSet presAssocID="{00766BA2-C650-4278-9550-CF6640D574B6}" presName="thickLine" presStyleLbl="alignNode1" presStyleIdx="1" presStyleCnt="6"/>
      <dgm:spPr/>
    </dgm:pt>
    <dgm:pt modelId="{1FABE4D2-AEAD-1E4C-84C6-4891239F2A30}" type="pres">
      <dgm:prSet presAssocID="{00766BA2-C650-4278-9550-CF6640D574B6}" presName="horz1" presStyleCnt="0"/>
      <dgm:spPr/>
    </dgm:pt>
    <dgm:pt modelId="{8DB70A16-B9FC-C942-BBCA-1D3B48566CBE}" type="pres">
      <dgm:prSet presAssocID="{00766BA2-C650-4278-9550-CF6640D574B6}" presName="tx1" presStyleLbl="revTx" presStyleIdx="1" presStyleCnt="6"/>
      <dgm:spPr/>
    </dgm:pt>
    <dgm:pt modelId="{12C489A7-83A7-064B-8487-2440DA41CFAE}" type="pres">
      <dgm:prSet presAssocID="{00766BA2-C650-4278-9550-CF6640D574B6}" presName="vert1" presStyleCnt="0"/>
      <dgm:spPr/>
    </dgm:pt>
    <dgm:pt modelId="{6AC5678B-2501-7A4A-A0F4-2675E259E1D7}" type="pres">
      <dgm:prSet presAssocID="{5C8E6A9D-E70B-4211-9B11-8EBA37EEAE34}" presName="thickLine" presStyleLbl="alignNode1" presStyleIdx="2" presStyleCnt="6"/>
      <dgm:spPr/>
    </dgm:pt>
    <dgm:pt modelId="{9956C1D6-82D2-2E49-A419-4D8831A52CEB}" type="pres">
      <dgm:prSet presAssocID="{5C8E6A9D-E70B-4211-9B11-8EBA37EEAE34}" presName="horz1" presStyleCnt="0"/>
      <dgm:spPr/>
    </dgm:pt>
    <dgm:pt modelId="{2DB7E89D-517A-F340-9CB1-3E3452249E9B}" type="pres">
      <dgm:prSet presAssocID="{5C8E6A9D-E70B-4211-9B11-8EBA37EEAE34}" presName="tx1" presStyleLbl="revTx" presStyleIdx="2" presStyleCnt="6"/>
      <dgm:spPr/>
    </dgm:pt>
    <dgm:pt modelId="{6EC41A2A-4FA7-4E4F-A75C-7E959FAD49C3}" type="pres">
      <dgm:prSet presAssocID="{5C8E6A9D-E70B-4211-9B11-8EBA37EEAE34}" presName="vert1" presStyleCnt="0"/>
      <dgm:spPr/>
    </dgm:pt>
    <dgm:pt modelId="{D04140AE-1DE4-2D4C-BDD7-99E08A2BEEE7}" type="pres">
      <dgm:prSet presAssocID="{29590197-3D8C-45FF-96C4-1BF9505F7BE9}" presName="thickLine" presStyleLbl="alignNode1" presStyleIdx="3" presStyleCnt="6"/>
      <dgm:spPr/>
    </dgm:pt>
    <dgm:pt modelId="{99347BD9-9C71-4645-8E4F-B40E5C0A5857}" type="pres">
      <dgm:prSet presAssocID="{29590197-3D8C-45FF-96C4-1BF9505F7BE9}" presName="horz1" presStyleCnt="0"/>
      <dgm:spPr/>
    </dgm:pt>
    <dgm:pt modelId="{72E09BF9-D613-0D4A-92F9-8FB6BAD48222}" type="pres">
      <dgm:prSet presAssocID="{29590197-3D8C-45FF-96C4-1BF9505F7BE9}" presName="tx1" presStyleLbl="revTx" presStyleIdx="3" presStyleCnt="6"/>
      <dgm:spPr/>
    </dgm:pt>
    <dgm:pt modelId="{6B312B25-8F80-4C49-BD97-114DE33AE86D}" type="pres">
      <dgm:prSet presAssocID="{29590197-3D8C-45FF-96C4-1BF9505F7BE9}" presName="vert1" presStyleCnt="0"/>
      <dgm:spPr/>
    </dgm:pt>
    <dgm:pt modelId="{AFDA6963-9555-694B-A556-C33841D5B38E}" type="pres">
      <dgm:prSet presAssocID="{B482509C-2AFA-4A88-AD45-EED7E3B8E721}" presName="thickLine" presStyleLbl="alignNode1" presStyleIdx="4" presStyleCnt="6"/>
      <dgm:spPr/>
    </dgm:pt>
    <dgm:pt modelId="{EE25932C-4C11-DE46-ACFC-7514F051EEB3}" type="pres">
      <dgm:prSet presAssocID="{B482509C-2AFA-4A88-AD45-EED7E3B8E721}" presName="horz1" presStyleCnt="0"/>
      <dgm:spPr/>
    </dgm:pt>
    <dgm:pt modelId="{73F99ED3-FB3F-EE48-8D27-1D26D67A958D}" type="pres">
      <dgm:prSet presAssocID="{B482509C-2AFA-4A88-AD45-EED7E3B8E721}" presName="tx1" presStyleLbl="revTx" presStyleIdx="4" presStyleCnt="6"/>
      <dgm:spPr/>
    </dgm:pt>
    <dgm:pt modelId="{07811353-951E-314D-B97F-7DEF10CB8B83}" type="pres">
      <dgm:prSet presAssocID="{B482509C-2AFA-4A88-AD45-EED7E3B8E721}" presName="vert1" presStyleCnt="0"/>
      <dgm:spPr/>
    </dgm:pt>
    <dgm:pt modelId="{71AFC4D8-7CDA-D74E-BE4A-9FCA9323A48D}" type="pres">
      <dgm:prSet presAssocID="{760F2386-F914-412E-8971-73F35880D3F3}" presName="thickLine" presStyleLbl="alignNode1" presStyleIdx="5" presStyleCnt="6"/>
      <dgm:spPr/>
    </dgm:pt>
    <dgm:pt modelId="{2C486441-DBA0-0741-A28F-E3455979F065}" type="pres">
      <dgm:prSet presAssocID="{760F2386-F914-412E-8971-73F35880D3F3}" presName="horz1" presStyleCnt="0"/>
      <dgm:spPr/>
    </dgm:pt>
    <dgm:pt modelId="{048289D5-90B2-D34F-A41A-7D945AF44D7C}" type="pres">
      <dgm:prSet presAssocID="{760F2386-F914-412E-8971-73F35880D3F3}" presName="tx1" presStyleLbl="revTx" presStyleIdx="5" presStyleCnt="6"/>
      <dgm:spPr/>
    </dgm:pt>
    <dgm:pt modelId="{6ECE87C1-70FC-6D40-BC0C-1FB3BBF0F3FF}" type="pres">
      <dgm:prSet presAssocID="{760F2386-F914-412E-8971-73F35880D3F3}" presName="vert1" presStyleCnt="0"/>
      <dgm:spPr/>
    </dgm:pt>
  </dgm:ptLst>
  <dgm:cxnLst>
    <dgm:cxn modelId="{D3371913-D7F6-4943-B8CB-100CE90E718C}" srcId="{BE80EC16-D1F8-4E0C-BA92-848B7DC1C469}" destId="{00766BA2-C650-4278-9550-CF6640D574B6}" srcOrd="1" destOrd="0" parTransId="{2F530F26-CEE4-4841-8071-10678C86B349}" sibTransId="{47578621-56F8-46C7-A84F-22778B6C68AC}"/>
    <dgm:cxn modelId="{0C158D23-6748-4C1D-8E50-D91DA02DD4D7}" srcId="{BE80EC16-D1F8-4E0C-BA92-848B7DC1C469}" destId="{B482509C-2AFA-4A88-AD45-EED7E3B8E721}" srcOrd="4" destOrd="0" parTransId="{7562F8F0-1409-4F4B-80A2-4DC8891F0060}" sibTransId="{BFD583DE-5250-449B-ABB8-56F693255AF3}"/>
    <dgm:cxn modelId="{8F88843E-402F-4230-8E0D-889B2D6B5058}" srcId="{BE80EC16-D1F8-4E0C-BA92-848B7DC1C469}" destId="{29590197-3D8C-45FF-96C4-1BF9505F7BE9}" srcOrd="3" destOrd="0" parTransId="{9243E9C8-08E1-4FEE-97DB-7008B47D55A0}" sibTransId="{759F234D-E5E3-4006-A669-65F78860CD7F}"/>
    <dgm:cxn modelId="{12D9315F-8F65-5E4A-8813-DD09927E5348}" type="presOf" srcId="{5C8E6A9D-E70B-4211-9B11-8EBA37EEAE34}" destId="{2DB7E89D-517A-F340-9CB1-3E3452249E9B}" srcOrd="0" destOrd="0" presId="urn:microsoft.com/office/officeart/2008/layout/LinedList"/>
    <dgm:cxn modelId="{32429562-2CBC-D041-85FA-FEF2EA45DA0B}" type="presOf" srcId="{BE80EC16-D1F8-4E0C-BA92-848B7DC1C469}" destId="{A2554C36-FA30-5943-B1FC-952AB9E72B90}" srcOrd="0" destOrd="0" presId="urn:microsoft.com/office/officeart/2008/layout/LinedList"/>
    <dgm:cxn modelId="{DE308664-BB32-8A43-BD7B-B9B192AFE7F8}" type="presOf" srcId="{29590197-3D8C-45FF-96C4-1BF9505F7BE9}" destId="{72E09BF9-D613-0D4A-92F9-8FB6BAD48222}" srcOrd="0" destOrd="0" presId="urn:microsoft.com/office/officeart/2008/layout/LinedList"/>
    <dgm:cxn modelId="{37C36F70-2A0E-564F-8EA7-BAC288048563}" type="presOf" srcId="{4E96BE29-4680-4AC7-987C-CCF79FE6E45F}" destId="{68D92C8C-D44E-5645-81BD-E72265212959}" srcOrd="0" destOrd="0" presId="urn:microsoft.com/office/officeart/2008/layout/LinedList"/>
    <dgm:cxn modelId="{A7C60F82-4080-43D6-B85F-E5E0579FFCFC}" srcId="{BE80EC16-D1F8-4E0C-BA92-848B7DC1C469}" destId="{4E96BE29-4680-4AC7-987C-CCF79FE6E45F}" srcOrd="0" destOrd="0" parTransId="{2E9728C9-B860-4934-9268-56CD9202F6C1}" sibTransId="{2D696870-74D7-4AF1-B5D1-C76CBBECE9E2}"/>
    <dgm:cxn modelId="{E96F1485-9658-0E4A-9279-8C31D598D293}" type="presOf" srcId="{00766BA2-C650-4278-9550-CF6640D574B6}" destId="{8DB70A16-B9FC-C942-BBCA-1D3B48566CBE}" srcOrd="0" destOrd="0" presId="urn:microsoft.com/office/officeart/2008/layout/LinedList"/>
    <dgm:cxn modelId="{C1DFAAB4-C595-6547-A454-36DCC15733B8}" type="presOf" srcId="{B482509C-2AFA-4A88-AD45-EED7E3B8E721}" destId="{73F99ED3-FB3F-EE48-8D27-1D26D67A958D}" srcOrd="0" destOrd="0" presId="urn:microsoft.com/office/officeart/2008/layout/LinedList"/>
    <dgm:cxn modelId="{496207E6-B1FA-3D4D-9249-69BDF2048AD1}" type="presOf" srcId="{760F2386-F914-412E-8971-73F35880D3F3}" destId="{048289D5-90B2-D34F-A41A-7D945AF44D7C}" srcOrd="0" destOrd="0" presId="urn:microsoft.com/office/officeart/2008/layout/LinedList"/>
    <dgm:cxn modelId="{9401FAF1-6F6A-4F5F-8C92-99F5FF1DE47E}" srcId="{BE80EC16-D1F8-4E0C-BA92-848B7DC1C469}" destId="{5C8E6A9D-E70B-4211-9B11-8EBA37EEAE34}" srcOrd="2" destOrd="0" parTransId="{AB3D0641-DF59-4A57-A572-EDA7DCF1DB63}" sibTransId="{5E34D3AF-14B7-43A5-A94D-87CF72969973}"/>
    <dgm:cxn modelId="{C2D6F1F9-B333-4285-9F90-CE172CC918CB}" srcId="{BE80EC16-D1F8-4E0C-BA92-848B7DC1C469}" destId="{760F2386-F914-412E-8971-73F35880D3F3}" srcOrd="5" destOrd="0" parTransId="{63BFA82B-6135-4CAE-952B-CCC68D3A0A6A}" sibTransId="{4C081456-6EE6-4B80-B190-ACE2E2973301}"/>
    <dgm:cxn modelId="{E20420E1-73C3-EF4C-8D41-95FFFA2F5528}" type="presParOf" srcId="{A2554C36-FA30-5943-B1FC-952AB9E72B90}" destId="{B68564A0-B521-EE44-99DB-12A0A0580611}" srcOrd="0" destOrd="0" presId="urn:microsoft.com/office/officeart/2008/layout/LinedList"/>
    <dgm:cxn modelId="{2BE546E9-B9EB-6643-B90C-ED6CF17F8BF2}" type="presParOf" srcId="{A2554C36-FA30-5943-B1FC-952AB9E72B90}" destId="{936C1FFF-FF8C-7645-8987-357F1B4A486C}" srcOrd="1" destOrd="0" presId="urn:microsoft.com/office/officeart/2008/layout/LinedList"/>
    <dgm:cxn modelId="{E38CEE5A-2E79-7246-B31C-8D52AB46A651}" type="presParOf" srcId="{936C1FFF-FF8C-7645-8987-357F1B4A486C}" destId="{68D92C8C-D44E-5645-81BD-E72265212959}" srcOrd="0" destOrd="0" presId="urn:microsoft.com/office/officeart/2008/layout/LinedList"/>
    <dgm:cxn modelId="{7C9D1A7A-89E7-8F43-9078-93569B584C3C}" type="presParOf" srcId="{936C1FFF-FF8C-7645-8987-357F1B4A486C}" destId="{EB26E394-F418-7B40-B07D-922E92D1FD38}" srcOrd="1" destOrd="0" presId="urn:microsoft.com/office/officeart/2008/layout/LinedList"/>
    <dgm:cxn modelId="{B9B5E956-7A40-6243-8EE3-4AEC2F3954D8}" type="presParOf" srcId="{A2554C36-FA30-5943-B1FC-952AB9E72B90}" destId="{4B4345CB-6F67-5B46-9C32-CD56C83C9A3D}" srcOrd="2" destOrd="0" presId="urn:microsoft.com/office/officeart/2008/layout/LinedList"/>
    <dgm:cxn modelId="{B7F4C03D-06EE-EE4B-9B24-D9127E902B3B}" type="presParOf" srcId="{A2554C36-FA30-5943-B1FC-952AB9E72B90}" destId="{1FABE4D2-AEAD-1E4C-84C6-4891239F2A30}" srcOrd="3" destOrd="0" presId="urn:microsoft.com/office/officeart/2008/layout/LinedList"/>
    <dgm:cxn modelId="{7BD4BAC8-26DF-6247-8FCE-14D80BC3C5F4}" type="presParOf" srcId="{1FABE4D2-AEAD-1E4C-84C6-4891239F2A30}" destId="{8DB70A16-B9FC-C942-BBCA-1D3B48566CBE}" srcOrd="0" destOrd="0" presId="urn:microsoft.com/office/officeart/2008/layout/LinedList"/>
    <dgm:cxn modelId="{6635FBA3-53DD-8242-8EC4-52F131E45AD0}" type="presParOf" srcId="{1FABE4D2-AEAD-1E4C-84C6-4891239F2A30}" destId="{12C489A7-83A7-064B-8487-2440DA41CFAE}" srcOrd="1" destOrd="0" presId="urn:microsoft.com/office/officeart/2008/layout/LinedList"/>
    <dgm:cxn modelId="{3FC15EC4-28FB-CE4A-ACC1-4633E319A6B7}" type="presParOf" srcId="{A2554C36-FA30-5943-B1FC-952AB9E72B90}" destId="{6AC5678B-2501-7A4A-A0F4-2675E259E1D7}" srcOrd="4" destOrd="0" presId="urn:microsoft.com/office/officeart/2008/layout/LinedList"/>
    <dgm:cxn modelId="{BE1171ED-AA7D-1A46-A66E-2E8DF15DBA56}" type="presParOf" srcId="{A2554C36-FA30-5943-B1FC-952AB9E72B90}" destId="{9956C1D6-82D2-2E49-A419-4D8831A52CEB}" srcOrd="5" destOrd="0" presId="urn:microsoft.com/office/officeart/2008/layout/LinedList"/>
    <dgm:cxn modelId="{1ACEE38F-60D6-FE49-AA14-0C9487DDD2F2}" type="presParOf" srcId="{9956C1D6-82D2-2E49-A419-4D8831A52CEB}" destId="{2DB7E89D-517A-F340-9CB1-3E3452249E9B}" srcOrd="0" destOrd="0" presId="urn:microsoft.com/office/officeart/2008/layout/LinedList"/>
    <dgm:cxn modelId="{5E45444F-4BA0-B44A-B660-214944C8865F}" type="presParOf" srcId="{9956C1D6-82D2-2E49-A419-4D8831A52CEB}" destId="{6EC41A2A-4FA7-4E4F-A75C-7E959FAD49C3}" srcOrd="1" destOrd="0" presId="urn:microsoft.com/office/officeart/2008/layout/LinedList"/>
    <dgm:cxn modelId="{B1397E61-C0A6-DA40-8A4B-04EC3A94573B}" type="presParOf" srcId="{A2554C36-FA30-5943-B1FC-952AB9E72B90}" destId="{D04140AE-1DE4-2D4C-BDD7-99E08A2BEEE7}" srcOrd="6" destOrd="0" presId="urn:microsoft.com/office/officeart/2008/layout/LinedList"/>
    <dgm:cxn modelId="{3C456BFA-BD46-624F-A475-62DB51E07D25}" type="presParOf" srcId="{A2554C36-FA30-5943-B1FC-952AB9E72B90}" destId="{99347BD9-9C71-4645-8E4F-B40E5C0A5857}" srcOrd="7" destOrd="0" presId="urn:microsoft.com/office/officeart/2008/layout/LinedList"/>
    <dgm:cxn modelId="{AFD313E5-F172-4043-B4DC-3523C845C272}" type="presParOf" srcId="{99347BD9-9C71-4645-8E4F-B40E5C0A5857}" destId="{72E09BF9-D613-0D4A-92F9-8FB6BAD48222}" srcOrd="0" destOrd="0" presId="urn:microsoft.com/office/officeart/2008/layout/LinedList"/>
    <dgm:cxn modelId="{67FD0BE6-CB2D-0C4E-9695-6F222F9CDD1E}" type="presParOf" srcId="{99347BD9-9C71-4645-8E4F-B40E5C0A5857}" destId="{6B312B25-8F80-4C49-BD97-114DE33AE86D}" srcOrd="1" destOrd="0" presId="urn:microsoft.com/office/officeart/2008/layout/LinedList"/>
    <dgm:cxn modelId="{B5CAF2B8-1188-1A42-B994-9AFF1E963FFB}" type="presParOf" srcId="{A2554C36-FA30-5943-B1FC-952AB9E72B90}" destId="{AFDA6963-9555-694B-A556-C33841D5B38E}" srcOrd="8" destOrd="0" presId="urn:microsoft.com/office/officeart/2008/layout/LinedList"/>
    <dgm:cxn modelId="{55AF1A8A-9A5A-B045-976F-96FB63F4EFAB}" type="presParOf" srcId="{A2554C36-FA30-5943-B1FC-952AB9E72B90}" destId="{EE25932C-4C11-DE46-ACFC-7514F051EEB3}" srcOrd="9" destOrd="0" presId="urn:microsoft.com/office/officeart/2008/layout/LinedList"/>
    <dgm:cxn modelId="{86B12307-F828-1040-9525-70058E274536}" type="presParOf" srcId="{EE25932C-4C11-DE46-ACFC-7514F051EEB3}" destId="{73F99ED3-FB3F-EE48-8D27-1D26D67A958D}" srcOrd="0" destOrd="0" presId="urn:microsoft.com/office/officeart/2008/layout/LinedList"/>
    <dgm:cxn modelId="{02B1A828-5484-DA48-9103-9E2B23C15B67}" type="presParOf" srcId="{EE25932C-4C11-DE46-ACFC-7514F051EEB3}" destId="{07811353-951E-314D-B97F-7DEF10CB8B83}" srcOrd="1" destOrd="0" presId="urn:microsoft.com/office/officeart/2008/layout/LinedList"/>
    <dgm:cxn modelId="{87D82B36-7232-DF41-A019-B7D5C9FBF1C6}" type="presParOf" srcId="{A2554C36-FA30-5943-B1FC-952AB9E72B90}" destId="{71AFC4D8-7CDA-D74E-BE4A-9FCA9323A48D}" srcOrd="10" destOrd="0" presId="urn:microsoft.com/office/officeart/2008/layout/LinedList"/>
    <dgm:cxn modelId="{8F9207EC-6586-1B40-B369-F99A48956A86}" type="presParOf" srcId="{A2554C36-FA30-5943-B1FC-952AB9E72B90}" destId="{2C486441-DBA0-0741-A28F-E3455979F065}" srcOrd="11" destOrd="0" presId="urn:microsoft.com/office/officeart/2008/layout/LinedList"/>
    <dgm:cxn modelId="{BBB512A2-9108-5240-BE48-8245AF248EDF}" type="presParOf" srcId="{2C486441-DBA0-0741-A28F-E3455979F065}" destId="{048289D5-90B2-D34F-A41A-7D945AF44D7C}" srcOrd="0" destOrd="0" presId="urn:microsoft.com/office/officeart/2008/layout/LinedList"/>
    <dgm:cxn modelId="{30A1E4DC-57D9-5E4B-AE9D-BC20094848D4}" type="presParOf" srcId="{2C486441-DBA0-0741-A28F-E3455979F065}" destId="{6ECE87C1-70FC-6D40-BC0C-1FB3BBF0F3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42939-3392-4ED7-A060-99EFDEB10102}">
      <dsp:nvSpPr>
        <dsp:cNvPr id="0" name=""/>
        <dsp:cNvSpPr/>
      </dsp:nvSpPr>
      <dsp:spPr>
        <a:xfrm>
          <a:off x="827085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2DFE7-8DFA-4993-B93D-56ADDED9F9AA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3EB5A-DBE6-4ABF-95BE-EE58041241B0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Challenge:</a:t>
          </a:r>
        </a:p>
      </dsp:txBody>
      <dsp:txXfrm>
        <a:off x="518589" y="1265836"/>
        <a:ext cx="1582031" cy="632812"/>
      </dsp:txXfrm>
    </dsp:sp>
    <dsp:sp modelId="{C8F06B22-433D-4EBC-8E82-007902AFEA65}">
      <dsp:nvSpPr>
        <dsp:cNvPr id="0" name=""/>
        <dsp:cNvSpPr/>
      </dsp:nvSpPr>
      <dsp:spPr>
        <a:xfrm>
          <a:off x="2685972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6294D-CC0B-4D34-9ED5-25ABB50B3B48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4C134-88E0-416A-A8A0-22DADF40689D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Fragmented and inefficient trading tools.</a:t>
          </a:r>
        </a:p>
      </dsp:txBody>
      <dsp:txXfrm>
        <a:off x="2377476" y="1265836"/>
        <a:ext cx="1582031" cy="632812"/>
      </dsp:txXfrm>
    </dsp:sp>
    <dsp:sp modelId="{F225AFA4-FED2-4674-902C-BFBC8A6D2707}">
      <dsp:nvSpPr>
        <dsp:cNvPr id="0" name=""/>
        <dsp:cNvSpPr/>
      </dsp:nvSpPr>
      <dsp:spPr>
        <a:xfrm>
          <a:off x="4544859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F5791-AD77-4022-A26C-D2912874876E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D3FAA-DE10-4876-A90D-899F600D159A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Limited adaptability to user-defined business rules.</a:t>
          </a:r>
        </a:p>
      </dsp:txBody>
      <dsp:txXfrm>
        <a:off x="4236363" y="1265836"/>
        <a:ext cx="1582031" cy="632812"/>
      </dsp:txXfrm>
    </dsp:sp>
    <dsp:sp modelId="{4DB47A55-5D5F-4A65-B5D4-88EE09797E4E}">
      <dsp:nvSpPr>
        <dsp:cNvPr id="0" name=""/>
        <dsp:cNvSpPr/>
      </dsp:nvSpPr>
      <dsp:spPr>
        <a:xfrm>
          <a:off x="6403746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FD6D7-4D1D-4BA4-B743-33A524EFEC25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62190-FB27-43E6-A72E-37F1169BE84F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Growing complexity of financial data and market dynamics.</a:t>
          </a:r>
        </a:p>
      </dsp:txBody>
      <dsp:txXfrm>
        <a:off x="6095249" y="1265836"/>
        <a:ext cx="1582031" cy="632812"/>
      </dsp:txXfrm>
    </dsp:sp>
    <dsp:sp modelId="{1238124F-6344-4CE4-8176-8DB11B832A08}">
      <dsp:nvSpPr>
        <dsp:cNvPr id="0" name=""/>
        <dsp:cNvSpPr/>
      </dsp:nvSpPr>
      <dsp:spPr>
        <a:xfrm>
          <a:off x="3615415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C03E-6018-4EF4-B14B-ABFFFCFEB2C4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19ECC-FCCC-4DBD-961E-233FCC95A80F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Need for predictive, automated, and scalable trading solutions.</a:t>
          </a:r>
        </a:p>
      </dsp:txBody>
      <dsp:txXfrm>
        <a:off x="3306919" y="3559781"/>
        <a:ext cx="1582031" cy="6328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59039-DF07-3C44-BC81-4BECC3CCB4D6}">
      <dsp:nvSpPr>
        <dsp:cNvPr id="0" name=""/>
        <dsp:cNvSpPr/>
      </dsp:nvSpPr>
      <dsp:spPr>
        <a:xfrm>
          <a:off x="1495649" y="1482760"/>
          <a:ext cx="312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900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43512" y="1526762"/>
        <a:ext cx="17175" cy="3435"/>
      </dsp:txXfrm>
    </dsp:sp>
    <dsp:sp modelId="{1EF93532-6674-4842-8A53-8C9A7F9C6AD0}">
      <dsp:nvSpPr>
        <dsp:cNvPr id="0" name=""/>
        <dsp:cNvSpPr/>
      </dsp:nvSpPr>
      <dsp:spPr>
        <a:xfrm>
          <a:off x="3967" y="1080435"/>
          <a:ext cx="1493482" cy="8960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82" tIns="76817" rIns="73182" bIns="768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Phase 1: MVP (6 months)</a:t>
          </a:r>
        </a:p>
      </dsp:txBody>
      <dsp:txXfrm>
        <a:off x="3967" y="1080435"/>
        <a:ext cx="1493482" cy="896089"/>
      </dsp:txXfrm>
    </dsp:sp>
    <dsp:sp modelId="{0552B187-422C-824D-86C6-91F9F0541FB4}">
      <dsp:nvSpPr>
        <dsp:cNvPr id="0" name=""/>
        <dsp:cNvSpPr/>
      </dsp:nvSpPr>
      <dsp:spPr>
        <a:xfrm>
          <a:off x="3332633" y="1482760"/>
          <a:ext cx="312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900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0496" y="1526762"/>
        <a:ext cx="17175" cy="3435"/>
      </dsp:txXfrm>
    </dsp:sp>
    <dsp:sp modelId="{1CC96CFD-84FA-AC46-9399-21548DDDF2B8}">
      <dsp:nvSpPr>
        <dsp:cNvPr id="0" name=""/>
        <dsp:cNvSpPr/>
      </dsp:nvSpPr>
      <dsp:spPr>
        <a:xfrm>
          <a:off x="1840950" y="1080435"/>
          <a:ext cx="1493482" cy="8960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82" tIns="76817" rIns="73182" bIns="768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Build core data ingestion and forecasting engine.</a:t>
          </a:r>
        </a:p>
      </dsp:txBody>
      <dsp:txXfrm>
        <a:off x="1840950" y="1080435"/>
        <a:ext cx="1493482" cy="896089"/>
      </dsp:txXfrm>
    </dsp:sp>
    <dsp:sp modelId="{AEF0BF2D-7E7D-304A-8F41-3D6F2A81E5E8}">
      <dsp:nvSpPr>
        <dsp:cNvPr id="0" name=""/>
        <dsp:cNvSpPr/>
      </dsp:nvSpPr>
      <dsp:spPr>
        <a:xfrm>
          <a:off x="750708" y="1974724"/>
          <a:ext cx="3673966" cy="312900"/>
        </a:xfrm>
        <a:custGeom>
          <a:avLst/>
          <a:gdLst/>
          <a:ahLst/>
          <a:cxnLst/>
          <a:rect l="0" t="0" r="0" b="0"/>
          <a:pathLst>
            <a:path>
              <a:moveTo>
                <a:pt x="3673966" y="0"/>
              </a:moveTo>
              <a:lnTo>
                <a:pt x="3673966" y="173550"/>
              </a:lnTo>
              <a:lnTo>
                <a:pt x="0" y="173550"/>
              </a:lnTo>
              <a:lnTo>
                <a:pt x="0" y="31290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5442" y="2129457"/>
        <a:ext cx="184499" cy="3435"/>
      </dsp:txXfrm>
    </dsp:sp>
    <dsp:sp modelId="{92E1DF72-AEA6-0444-A73A-45A443E3B710}">
      <dsp:nvSpPr>
        <dsp:cNvPr id="0" name=""/>
        <dsp:cNvSpPr/>
      </dsp:nvSpPr>
      <dsp:spPr>
        <a:xfrm>
          <a:off x="3677934" y="1080435"/>
          <a:ext cx="1493482" cy="8960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82" tIns="76817" rIns="73182" bIns="768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Launch pilot with beta users.</a:t>
          </a:r>
        </a:p>
      </dsp:txBody>
      <dsp:txXfrm>
        <a:off x="3677934" y="1080435"/>
        <a:ext cx="1493482" cy="896089"/>
      </dsp:txXfrm>
    </dsp:sp>
    <dsp:sp modelId="{42F638AA-00DB-2046-9A15-A8B22D8987B1}">
      <dsp:nvSpPr>
        <dsp:cNvPr id="0" name=""/>
        <dsp:cNvSpPr/>
      </dsp:nvSpPr>
      <dsp:spPr>
        <a:xfrm>
          <a:off x="1495649" y="2722350"/>
          <a:ext cx="312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900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43512" y="2766352"/>
        <a:ext cx="17175" cy="3435"/>
      </dsp:txXfrm>
    </dsp:sp>
    <dsp:sp modelId="{258A502B-5001-1443-B181-5F5FE64D6D4E}">
      <dsp:nvSpPr>
        <dsp:cNvPr id="0" name=""/>
        <dsp:cNvSpPr/>
      </dsp:nvSpPr>
      <dsp:spPr>
        <a:xfrm>
          <a:off x="3967" y="2320025"/>
          <a:ext cx="1493482" cy="8960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82" tIns="76817" rIns="73182" bIns="768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Phase 2: Expansion (12 months)</a:t>
          </a:r>
        </a:p>
      </dsp:txBody>
      <dsp:txXfrm>
        <a:off x="3967" y="2320025"/>
        <a:ext cx="1493482" cy="896089"/>
      </dsp:txXfrm>
    </dsp:sp>
    <dsp:sp modelId="{F171FE69-37A8-494E-A971-8A3B2D3F343A}">
      <dsp:nvSpPr>
        <dsp:cNvPr id="0" name=""/>
        <dsp:cNvSpPr/>
      </dsp:nvSpPr>
      <dsp:spPr>
        <a:xfrm>
          <a:off x="3332633" y="2722350"/>
          <a:ext cx="312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900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0496" y="2766352"/>
        <a:ext cx="17175" cy="3435"/>
      </dsp:txXfrm>
    </dsp:sp>
    <dsp:sp modelId="{C9064E96-4751-3B40-8D91-916C2B2C2413}">
      <dsp:nvSpPr>
        <dsp:cNvPr id="0" name=""/>
        <dsp:cNvSpPr/>
      </dsp:nvSpPr>
      <dsp:spPr>
        <a:xfrm>
          <a:off x="1840950" y="2320025"/>
          <a:ext cx="1493482" cy="8960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82" tIns="76817" rIns="73182" bIns="768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Enhance UI/UX and add NLP capabilities.</a:t>
          </a:r>
        </a:p>
      </dsp:txBody>
      <dsp:txXfrm>
        <a:off x="1840950" y="2320025"/>
        <a:ext cx="1493482" cy="896089"/>
      </dsp:txXfrm>
    </dsp:sp>
    <dsp:sp modelId="{FF70675A-A3AD-EA44-A9EF-6D92CA1480F2}">
      <dsp:nvSpPr>
        <dsp:cNvPr id="0" name=""/>
        <dsp:cNvSpPr/>
      </dsp:nvSpPr>
      <dsp:spPr>
        <a:xfrm>
          <a:off x="750708" y="3214315"/>
          <a:ext cx="3673966" cy="312900"/>
        </a:xfrm>
        <a:custGeom>
          <a:avLst/>
          <a:gdLst/>
          <a:ahLst/>
          <a:cxnLst/>
          <a:rect l="0" t="0" r="0" b="0"/>
          <a:pathLst>
            <a:path>
              <a:moveTo>
                <a:pt x="3673966" y="0"/>
              </a:moveTo>
              <a:lnTo>
                <a:pt x="3673966" y="173550"/>
              </a:lnTo>
              <a:lnTo>
                <a:pt x="0" y="173550"/>
              </a:lnTo>
              <a:lnTo>
                <a:pt x="0" y="31290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5442" y="3369048"/>
        <a:ext cx="184499" cy="3435"/>
      </dsp:txXfrm>
    </dsp:sp>
    <dsp:sp modelId="{4AA48BEC-7321-AA47-A1B1-A4C7C8A4856D}">
      <dsp:nvSpPr>
        <dsp:cNvPr id="0" name=""/>
        <dsp:cNvSpPr/>
      </dsp:nvSpPr>
      <dsp:spPr>
        <a:xfrm>
          <a:off x="3677934" y="2320025"/>
          <a:ext cx="1493482" cy="8960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82" tIns="76817" rIns="73182" bIns="768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Secure partnerships with brokers and data providers.</a:t>
          </a:r>
        </a:p>
      </dsp:txBody>
      <dsp:txXfrm>
        <a:off x="3677934" y="2320025"/>
        <a:ext cx="1493482" cy="896089"/>
      </dsp:txXfrm>
    </dsp:sp>
    <dsp:sp modelId="{C2BFB370-B8F3-5744-A154-A5E98242AAD2}">
      <dsp:nvSpPr>
        <dsp:cNvPr id="0" name=""/>
        <dsp:cNvSpPr/>
      </dsp:nvSpPr>
      <dsp:spPr>
        <a:xfrm>
          <a:off x="1495649" y="3961940"/>
          <a:ext cx="312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900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43512" y="4005943"/>
        <a:ext cx="17175" cy="3435"/>
      </dsp:txXfrm>
    </dsp:sp>
    <dsp:sp modelId="{52E4C43E-4C78-4442-B194-FD48A3D1B2FC}">
      <dsp:nvSpPr>
        <dsp:cNvPr id="0" name=""/>
        <dsp:cNvSpPr/>
      </dsp:nvSpPr>
      <dsp:spPr>
        <a:xfrm>
          <a:off x="3967" y="3559616"/>
          <a:ext cx="1493482" cy="8960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82" tIns="76817" rIns="73182" bIns="768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Phase 3: Full Rollout (18 months)</a:t>
          </a:r>
        </a:p>
      </dsp:txBody>
      <dsp:txXfrm>
        <a:off x="3967" y="3559616"/>
        <a:ext cx="1493482" cy="896089"/>
      </dsp:txXfrm>
    </dsp:sp>
    <dsp:sp modelId="{FB506BC1-7F03-6E43-907B-390A647E4CF7}">
      <dsp:nvSpPr>
        <dsp:cNvPr id="0" name=""/>
        <dsp:cNvSpPr/>
      </dsp:nvSpPr>
      <dsp:spPr>
        <a:xfrm>
          <a:off x="3332633" y="3961940"/>
          <a:ext cx="312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900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0496" y="4005943"/>
        <a:ext cx="17175" cy="3435"/>
      </dsp:txXfrm>
    </dsp:sp>
    <dsp:sp modelId="{068DDCA4-7BF1-4A4F-AE33-8D221FBB99F2}">
      <dsp:nvSpPr>
        <dsp:cNvPr id="0" name=""/>
        <dsp:cNvSpPr/>
      </dsp:nvSpPr>
      <dsp:spPr>
        <a:xfrm>
          <a:off x="1840950" y="3559616"/>
          <a:ext cx="1493482" cy="8960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82" tIns="76817" rIns="73182" bIns="768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Automated trading execution.</a:t>
          </a:r>
        </a:p>
      </dsp:txBody>
      <dsp:txXfrm>
        <a:off x="1840950" y="3559616"/>
        <a:ext cx="1493482" cy="896089"/>
      </dsp:txXfrm>
    </dsp:sp>
    <dsp:sp modelId="{5433D895-66B1-D04C-8EF0-E35AE4002889}">
      <dsp:nvSpPr>
        <dsp:cNvPr id="0" name=""/>
        <dsp:cNvSpPr/>
      </dsp:nvSpPr>
      <dsp:spPr>
        <a:xfrm>
          <a:off x="3677934" y="3559616"/>
          <a:ext cx="1493482" cy="8960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82" tIns="76817" rIns="73182" bIns="768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Scale to multi-asset trading.</a:t>
          </a:r>
        </a:p>
      </dsp:txBody>
      <dsp:txXfrm>
        <a:off x="3677934" y="3559616"/>
        <a:ext cx="1493482" cy="8960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4F9FA-B5FF-442D-B1D0-1B94C7B9DAAA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576BD-F483-42AB-BE82-81A1BD36F2CE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5B22D-6522-4139-8E98-59EEDDFE4431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Founder: Christopher Taylor- 20+ years in tech and financial services.</a:t>
          </a:r>
        </a:p>
      </dsp:txBody>
      <dsp:txXfrm>
        <a:off x="1058686" y="1808"/>
        <a:ext cx="6828013" cy="916611"/>
      </dsp:txXfrm>
    </dsp:sp>
    <dsp:sp modelId="{EFB9B082-57EC-4CBB-824A-2E5752A5D5D1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50721-5A8B-4275-868C-2C325330D297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AA35E-630A-4C95-90A0-5C9877BD409B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AI/ML Lead: - Expert in time-series and NLP models.</a:t>
          </a:r>
        </a:p>
      </dsp:txBody>
      <dsp:txXfrm>
        <a:off x="1058686" y="1147573"/>
        <a:ext cx="6828013" cy="916611"/>
      </dsp:txXfrm>
    </dsp:sp>
    <dsp:sp modelId="{68297763-1971-4A56-9D7A-29FF18F030E7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E8F33-0662-40E5-8966-D5F01617194D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C13A5-C9D9-45E2-9767-BEA60B3E487D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Product Manager: - Background in fintech product development.</a:t>
          </a:r>
        </a:p>
      </dsp:txBody>
      <dsp:txXfrm>
        <a:off x="1058686" y="2293338"/>
        <a:ext cx="6828013" cy="916611"/>
      </dsp:txXfrm>
    </dsp:sp>
    <dsp:sp modelId="{D059ED2D-FD4C-4228-9842-A33C3B66B740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D3916-1B8A-4CA5-996D-E3146E1C3BB8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1D563-48C1-4852-B92F-5FAB6360DC3A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Advisors: Seasoned financial and technical professionals.</a:t>
          </a:r>
        </a:p>
      </dsp:txBody>
      <dsp:txXfrm>
        <a:off x="1058686" y="3439103"/>
        <a:ext cx="6828013" cy="91661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2D912-6932-485E-82EE-FF3D6F483F29}">
      <dsp:nvSpPr>
        <dsp:cNvPr id="0" name=""/>
        <dsp:cNvSpPr/>
      </dsp:nvSpPr>
      <dsp:spPr>
        <a:xfrm>
          <a:off x="1069410" y="362660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2C31B-5079-476C-BE37-2F3A45D139B3}">
      <dsp:nvSpPr>
        <dsp:cNvPr id="0" name=""/>
        <dsp:cNvSpPr/>
      </dsp:nvSpPr>
      <dsp:spPr>
        <a:xfrm>
          <a:off x="54660" y="2443394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Let’s Shape the Future of Trading</a:t>
          </a:r>
        </a:p>
      </dsp:txBody>
      <dsp:txXfrm>
        <a:off x="54660" y="2443394"/>
        <a:ext cx="3690000" cy="720000"/>
      </dsp:txXfrm>
    </dsp:sp>
    <dsp:sp modelId="{E9B36853-26F9-4CF5-9CBD-B046F7BE1D0B}">
      <dsp:nvSpPr>
        <dsp:cNvPr id="0" name=""/>
        <dsp:cNvSpPr/>
      </dsp:nvSpPr>
      <dsp:spPr>
        <a:xfrm>
          <a:off x="5405160" y="362660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D1947-31B3-4040-92E1-29DD8045FBC0}">
      <dsp:nvSpPr>
        <dsp:cNvPr id="0" name=""/>
        <dsp:cNvSpPr/>
      </dsp:nvSpPr>
      <dsp:spPr>
        <a:xfrm>
          <a:off x="4390410" y="2443394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Join us in revolutionizing financial markets.</a:t>
          </a:r>
        </a:p>
      </dsp:txBody>
      <dsp:txXfrm>
        <a:off x="4390410" y="2443394"/>
        <a:ext cx="3690000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A22CF-DB4A-B941-B398-5A3BF609AF7D}">
      <dsp:nvSpPr>
        <dsp:cNvPr id="0" name=""/>
        <dsp:cNvSpPr/>
      </dsp:nvSpPr>
      <dsp:spPr>
        <a:xfrm>
          <a:off x="0" y="55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66E8F-3B76-0A4F-B0EA-C7B5D5256611}">
      <dsp:nvSpPr>
        <dsp:cNvPr id="0" name=""/>
        <dsp:cNvSpPr/>
      </dsp:nvSpPr>
      <dsp:spPr>
        <a:xfrm>
          <a:off x="0" y="552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Core Components:</a:t>
          </a:r>
        </a:p>
      </dsp:txBody>
      <dsp:txXfrm>
        <a:off x="0" y="552"/>
        <a:ext cx="8229600" cy="502762"/>
      </dsp:txXfrm>
    </dsp:sp>
    <dsp:sp modelId="{1775600B-9E17-C241-9DB5-F7820CBA5D25}">
      <dsp:nvSpPr>
        <dsp:cNvPr id="0" name=""/>
        <dsp:cNvSpPr/>
      </dsp:nvSpPr>
      <dsp:spPr>
        <a:xfrm>
          <a:off x="0" y="503314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C7579-6A3F-1142-8EC8-43338DD741CE}">
      <dsp:nvSpPr>
        <dsp:cNvPr id="0" name=""/>
        <dsp:cNvSpPr/>
      </dsp:nvSpPr>
      <dsp:spPr>
        <a:xfrm>
          <a:off x="0" y="503314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Data Layer: Real-time data ingestion, processing, and governance.</a:t>
          </a:r>
        </a:p>
      </dsp:txBody>
      <dsp:txXfrm>
        <a:off x="0" y="503314"/>
        <a:ext cx="8229600" cy="502762"/>
      </dsp:txXfrm>
    </dsp:sp>
    <dsp:sp modelId="{7FDE59B5-73D2-EF40-A1FE-606FBC2CDCB1}">
      <dsp:nvSpPr>
        <dsp:cNvPr id="0" name=""/>
        <dsp:cNvSpPr/>
      </dsp:nvSpPr>
      <dsp:spPr>
        <a:xfrm>
          <a:off x="0" y="1006076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80753-CF24-3D41-B341-77EF96038F32}">
      <dsp:nvSpPr>
        <dsp:cNvPr id="0" name=""/>
        <dsp:cNvSpPr/>
      </dsp:nvSpPr>
      <dsp:spPr>
        <a:xfrm>
          <a:off x="0" y="1006076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Modeling Layer: Time-series forecasting, NLP-driven sentiment analysis.</a:t>
          </a:r>
        </a:p>
      </dsp:txBody>
      <dsp:txXfrm>
        <a:off x="0" y="1006076"/>
        <a:ext cx="8229600" cy="502762"/>
      </dsp:txXfrm>
    </dsp:sp>
    <dsp:sp modelId="{85A768B2-1675-C041-85B4-37BDA7DD3CBA}">
      <dsp:nvSpPr>
        <dsp:cNvPr id="0" name=""/>
        <dsp:cNvSpPr/>
      </dsp:nvSpPr>
      <dsp:spPr>
        <a:xfrm>
          <a:off x="0" y="150883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32357-E2C5-F34C-B940-EC5FCBBF29AF}">
      <dsp:nvSpPr>
        <dsp:cNvPr id="0" name=""/>
        <dsp:cNvSpPr/>
      </dsp:nvSpPr>
      <dsp:spPr>
        <a:xfrm>
          <a:off x="0" y="1508838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Orchestration Layer: Automated execution, risk management.</a:t>
          </a:r>
        </a:p>
      </dsp:txBody>
      <dsp:txXfrm>
        <a:off x="0" y="1508838"/>
        <a:ext cx="8229600" cy="502762"/>
      </dsp:txXfrm>
    </dsp:sp>
    <dsp:sp modelId="{55E2814D-856F-944A-ABBB-1AFF7C2995BE}">
      <dsp:nvSpPr>
        <dsp:cNvPr id="0" name=""/>
        <dsp:cNvSpPr/>
      </dsp:nvSpPr>
      <dsp:spPr>
        <a:xfrm>
          <a:off x="0" y="201160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0E25A-E079-4544-AEA8-FB3058F2AD36}">
      <dsp:nvSpPr>
        <dsp:cNvPr id="0" name=""/>
        <dsp:cNvSpPr/>
      </dsp:nvSpPr>
      <dsp:spPr>
        <a:xfrm>
          <a:off x="0" y="2011600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User Interface: Intuitive dashboards, scenario builders, and trading consoles.</a:t>
          </a:r>
        </a:p>
      </dsp:txBody>
      <dsp:txXfrm>
        <a:off x="0" y="2011600"/>
        <a:ext cx="8229600" cy="502762"/>
      </dsp:txXfrm>
    </dsp:sp>
    <dsp:sp modelId="{4D41731C-889F-6845-AD63-844B64E2363D}">
      <dsp:nvSpPr>
        <dsp:cNvPr id="0" name=""/>
        <dsp:cNvSpPr/>
      </dsp:nvSpPr>
      <dsp:spPr>
        <a:xfrm>
          <a:off x="0" y="251436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B2725-C78F-7244-AC33-00DE30B3CE48}">
      <dsp:nvSpPr>
        <dsp:cNvPr id="0" name=""/>
        <dsp:cNvSpPr/>
      </dsp:nvSpPr>
      <dsp:spPr>
        <a:xfrm>
          <a:off x="0" y="2514362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Development Phases:</a:t>
          </a:r>
        </a:p>
      </dsp:txBody>
      <dsp:txXfrm>
        <a:off x="0" y="2514362"/>
        <a:ext cx="8229600" cy="502762"/>
      </dsp:txXfrm>
    </dsp:sp>
    <dsp:sp modelId="{C61558FE-5866-2145-845C-0F4F34E56318}">
      <dsp:nvSpPr>
        <dsp:cNvPr id="0" name=""/>
        <dsp:cNvSpPr/>
      </dsp:nvSpPr>
      <dsp:spPr>
        <a:xfrm>
          <a:off x="0" y="3017124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69D8C-6A0F-6842-8ED6-9B5B775B6953}">
      <dsp:nvSpPr>
        <dsp:cNvPr id="0" name=""/>
        <dsp:cNvSpPr/>
      </dsp:nvSpPr>
      <dsp:spPr>
        <a:xfrm>
          <a:off x="0" y="3017124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 MVP: Core data ingestion and basic forecasting.</a:t>
          </a:r>
        </a:p>
      </dsp:txBody>
      <dsp:txXfrm>
        <a:off x="0" y="3017124"/>
        <a:ext cx="8229600" cy="502762"/>
      </dsp:txXfrm>
    </dsp:sp>
    <dsp:sp modelId="{CB9141C8-16CE-384D-AD24-8FFB41916EF1}">
      <dsp:nvSpPr>
        <dsp:cNvPr id="0" name=""/>
        <dsp:cNvSpPr/>
      </dsp:nvSpPr>
      <dsp:spPr>
        <a:xfrm>
          <a:off x="0" y="3519886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0B839-BC17-4A4E-927F-C1DDDD01D33A}">
      <dsp:nvSpPr>
        <dsp:cNvPr id="0" name=""/>
        <dsp:cNvSpPr/>
      </dsp:nvSpPr>
      <dsp:spPr>
        <a:xfrm>
          <a:off x="0" y="3519886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Expansion: Advanced modeling and user customization.</a:t>
          </a:r>
        </a:p>
      </dsp:txBody>
      <dsp:txXfrm>
        <a:off x="0" y="3519886"/>
        <a:ext cx="8229600" cy="502762"/>
      </dsp:txXfrm>
    </dsp:sp>
    <dsp:sp modelId="{C610B17D-BC0D-D248-8240-65273697B896}">
      <dsp:nvSpPr>
        <dsp:cNvPr id="0" name=""/>
        <dsp:cNvSpPr/>
      </dsp:nvSpPr>
      <dsp:spPr>
        <a:xfrm>
          <a:off x="0" y="402264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90B23-F300-0642-886D-E5E73E68F0D3}">
      <dsp:nvSpPr>
        <dsp:cNvPr id="0" name=""/>
        <dsp:cNvSpPr/>
      </dsp:nvSpPr>
      <dsp:spPr>
        <a:xfrm>
          <a:off x="0" y="4022648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Full Rollout: End-to-end automation and multi-asset support.</a:t>
          </a:r>
        </a:p>
      </dsp:txBody>
      <dsp:txXfrm>
        <a:off x="0" y="4022648"/>
        <a:ext cx="8229600" cy="502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30EFA-5DAA-4E03-B77A-8B3BE580749B}">
      <dsp:nvSpPr>
        <dsp:cNvPr id="0" name=""/>
        <dsp:cNvSpPr/>
      </dsp:nvSpPr>
      <dsp:spPr>
        <a:xfrm>
          <a:off x="332560" y="63979"/>
          <a:ext cx="955140" cy="95514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9A133-5EA2-44FF-BC0B-E55AAA9B3844}">
      <dsp:nvSpPr>
        <dsp:cNvPr id="0" name=""/>
        <dsp:cNvSpPr/>
      </dsp:nvSpPr>
      <dsp:spPr>
        <a:xfrm>
          <a:off x="533140" y="264558"/>
          <a:ext cx="553981" cy="553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9AA45-1E79-4120-8F67-3E9E2D2A6BA0}">
      <dsp:nvSpPr>
        <dsp:cNvPr id="0" name=""/>
        <dsp:cNvSpPr/>
      </dsp:nvSpPr>
      <dsp:spPr>
        <a:xfrm>
          <a:off x="1492373" y="63979"/>
          <a:ext cx="2251402" cy="95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Our Platform:</a:t>
          </a:r>
        </a:p>
      </dsp:txBody>
      <dsp:txXfrm>
        <a:off x="1492373" y="63979"/>
        <a:ext cx="2251402" cy="955140"/>
      </dsp:txXfrm>
    </dsp:sp>
    <dsp:sp modelId="{83C967F0-CB42-4AC3-B46F-40CE6C736D72}">
      <dsp:nvSpPr>
        <dsp:cNvPr id="0" name=""/>
        <dsp:cNvSpPr/>
      </dsp:nvSpPr>
      <dsp:spPr>
        <a:xfrm>
          <a:off x="4136065" y="63979"/>
          <a:ext cx="955140" cy="95514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6EC75-DB7D-47F0-BFAB-04F83373C8B8}">
      <dsp:nvSpPr>
        <dsp:cNvPr id="0" name=""/>
        <dsp:cNvSpPr/>
      </dsp:nvSpPr>
      <dsp:spPr>
        <a:xfrm>
          <a:off x="4336645" y="264558"/>
          <a:ext cx="553981" cy="553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2BED6-AC28-4AED-A378-9A2E33BAA8C1}">
      <dsp:nvSpPr>
        <dsp:cNvPr id="0" name=""/>
        <dsp:cNvSpPr/>
      </dsp:nvSpPr>
      <dsp:spPr>
        <a:xfrm>
          <a:off x="5295879" y="63979"/>
          <a:ext cx="2251402" cy="95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AI/ML-driven trading solution that adapts to user-defined business rules.</a:t>
          </a:r>
        </a:p>
      </dsp:txBody>
      <dsp:txXfrm>
        <a:off x="5295879" y="63979"/>
        <a:ext cx="2251402" cy="955140"/>
      </dsp:txXfrm>
    </dsp:sp>
    <dsp:sp modelId="{DAC61A09-1EDB-40A8-8CD7-EE1214EEEA75}">
      <dsp:nvSpPr>
        <dsp:cNvPr id="0" name=""/>
        <dsp:cNvSpPr/>
      </dsp:nvSpPr>
      <dsp:spPr>
        <a:xfrm>
          <a:off x="332560" y="1790141"/>
          <a:ext cx="955140" cy="95514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DF872-9EEF-435D-A8C4-108C68E5DF47}">
      <dsp:nvSpPr>
        <dsp:cNvPr id="0" name=""/>
        <dsp:cNvSpPr/>
      </dsp:nvSpPr>
      <dsp:spPr>
        <a:xfrm>
          <a:off x="533140" y="1990721"/>
          <a:ext cx="553981" cy="5539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5DF05-4BA5-4CD3-A896-AE31B9D177BB}">
      <dsp:nvSpPr>
        <dsp:cNvPr id="0" name=""/>
        <dsp:cNvSpPr/>
      </dsp:nvSpPr>
      <dsp:spPr>
        <a:xfrm>
          <a:off x="1492373" y="1790141"/>
          <a:ext cx="2251402" cy="95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Advanced forecasting capabilities using NLP, time-series analysis, and macroeconomic modeling.</a:t>
          </a:r>
        </a:p>
      </dsp:txBody>
      <dsp:txXfrm>
        <a:off x="1492373" y="1790141"/>
        <a:ext cx="2251402" cy="955140"/>
      </dsp:txXfrm>
    </dsp:sp>
    <dsp:sp modelId="{5AE3FD29-F525-4584-BA26-78A4A03A8E7F}">
      <dsp:nvSpPr>
        <dsp:cNvPr id="0" name=""/>
        <dsp:cNvSpPr/>
      </dsp:nvSpPr>
      <dsp:spPr>
        <a:xfrm>
          <a:off x="4136065" y="1790141"/>
          <a:ext cx="955140" cy="95514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992B3-42C3-48F6-AA38-91EEE314D0FD}">
      <dsp:nvSpPr>
        <dsp:cNvPr id="0" name=""/>
        <dsp:cNvSpPr/>
      </dsp:nvSpPr>
      <dsp:spPr>
        <a:xfrm>
          <a:off x="4336645" y="1990721"/>
          <a:ext cx="553981" cy="5539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160C4-D709-4539-96B1-B33B09797B4C}">
      <dsp:nvSpPr>
        <dsp:cNvPr id="0" name=""/>
        <dsp:cNvSpPr/>
      </dsp:nvSpPr>
      <dsp:spPr>
        <a:xfrm>
          <a:off x="5295879" y="1790141"/>
          <a:ext cx="2251402" cy="95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Modular, scalable architecture supporting both automated and manual trading.</a:t>
          </a:r>
        </a:p>
      </dsp:txBody>
      <dsp:txXfrm>
        <a:off x="5295879" y="1790141"/>
        <a:ext cx="2251402" cy="955140"/>
      </dsp:txXfrm>
    </dsp:sp>
    <dsp:sp modelId="{A70D3969-87E2-467D-AF1F-0B4B7A8DE7EE}">
      <dsp:nvSpPr>
        <dsp:cNvPr id="0" name=""/>
        <dsp:cNvSpPr/>
      </dsp:nvSpPr>
      <dsp:spPr>
        <a:xfrm>
          <a:off x="332560" y="3516304"/>
          <a:ext cx="955140" cy="95514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54A67-87AF-4529-99A7-10DE154AD074}">
      <dsp:nvSpPr>
        <dsp:cNvPr id="0" name=""/>
        <dsp:cNvSpPr/>
      </dsp:nvSpPr>
      <dsp:spPr>
        <a:xfrm>
          <a:off x="533140" y="3716883"/>
          <a:ext cx="553981" cy="55398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6EA51-8226-4E2F-83E7-66CAED13B71F}">
      <dsp:nvSpPr>
        <dsp:cNvPr id="0" name=""/>
        <dsp:cNvSpPr/>
      </dsp:nvSpPr>
      <dsp:spPr>
        <a:xfrm>
          <a:off x="1492373" y="3516304"/>
          <a:ext cx="2251402" cy="95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Built with continuous improvement and agile methodologies.</a:t>
          </a:r>
        </a:p>
      </dsp:txBody>
      <dsp:txXfrm>
        <a:off x="1492373" y="3516304"/>
        <a:ext cx="2251402" cy="9551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E15A3-EEB4-4159-B68A-3293493DAAA3}">
      <dsp:nvSpPr>
        <dsp:cNvPr id="0" name=""/>
        <dsp:cNvSpPr/>
      </dsp:nvSpPr>
      <dsp:spPr>
        <a:xfrm>
          <a:off x="520435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3C1E8-21D2-49D9-84C2-565A0B2AFEA2}">
      <dsp:nvSpPr>
        <dsp:cNvPr id="0" name=""/>
        <dsp:cNvSpPr/>
      </dsp:nvSpPr>
      <dsp:spPr>
        <a:xfrm>
          <a:off x="25435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Financial Technology Market:</a:t>
          </a:r>
        </a:p>
      </dsp:txBody>
      <dsp:txXfrm>
        <a:off x="25435" y="2024704"/>
        <a:ext cx="1800000" cy="720000"/>
      </dsp:txXfrm>
    </dsp:sp>
    <dsp:sp modelId="{5F47E875-8234-498D-8D82-8F6126818B44}">
      <dsp:nvSpPr>
        <dsp:cNvPr id="0" name=""/>
        <dsp:cNvSpPr/>
      </dsp:nvSpPr>
      <dsp:spPr>
        <a:xfrm>
          <a:off x="2635435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E2F16-C7FF-499A-AFF6-2F03BC37BEF2}">
      <dsp:nvSpPr>
        <dsp:cNvPr id="0" name=""/>
        <dsp:cNvSpPr/>
      </dsp:nvSpPr>
      <dsp:spPr>
        <a:xfrm>
          <a:off x="2140435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Global fintech market size: $150 billion (2024) with a 20% CAGR.</a:t>
          </a:r>
        </a:p>
      </dsp:txBody>
      <dsp:txXfrm>
        <a:off x="2140435" y="2024704"/>
        <a:ext cx="1800000" cy="720000"/>
      </dsp:txXfrm>
    </dsp:sp>
    <dsp:sp modelId="{C0753202-E34B-438B-BF2F-03943EA46AA6}">
      <dsp:nvSpPr>
        <dsp:cNvPr id="0" name=""/>
        <dsp:cNvSpPr/>
      </dsp:nvSpPr>
      <dsp:spPr>
        <a:xfrm>
          <a:off x="4750435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BD35D-339B-4203-BBBC-78DF2910241C}">
      <dsp:nvSpPr>
        <dsp:cNvPr id="0" name=""/>
        <dsp:cNvSpPr/>
      </dsp:nvSpPr>
      <dsp:spPr>
        <a:xfrm>
          <a:off x="4255435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Automated trading platforms account for $10 billion with a 25% CAGR.</a:t>
          </a:r>
        </a:p>
      </dsp:txBody>
      <dsp:txXfrm>
        <a:off x="4255435" y="2024704"/>
        <a:ext cx="1800000" cy="720000"/>
      </dsp:txXfrm>
    </dsp:sp>
    <dsp:sp modelId="{FD6BDAE3-3E88-4B1D-8DFD-A2721BEB9BB0}">
      <dsp:nvSpPr>
        <dsp:cNvPr id="0" name=""/>
        <dsp:cNvSpPr/>
      </dsp:nvSpPr>
      <dsp:spPr>
        <a:xfrm>
          <a:off x="6865435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6C00A-AE3D-4579-84EE-894E38D8DD6A}">
      <dsp:nvSpPr>
        <dsp:cNvPr id="0" name=""/>
        <dsp:cNvSpPr/>
      </dsp:nvSpPr>
      <dsp:spPr>
        <a:xfrm>
          <a:off x="6370435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Target users: Hedge funds, VCs, financial analysts, and independent traders.</a:t>
          </a:r>
        </a:p>
      </dsp:txBody>
      <dsp:txXfrm>
        <a:off x="6370435" y="2024704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57AA6-E4FC-624D-8C57-761048DB9863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63643-CBA9-B64F-A031-69B6A7400AC9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AI-Powered Analytics: Machine learning models for predictive analysis.</a:t>
          </a:r>
        </a:p>
      </dsp:txBody>
      <dsp:txXfrm>
        <a:off x="0" y="0"/>
        <a:ext cx="8229600" cy="1131490"/>
      </dsp:txXfrm>
    </dsp:sp>
    <dsp:sp modelId="{70877BB9-1178-0A4E-A6CF-B73A141A227F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D25D4-6FEE-0A4F-956A-6A7C7D4DC55F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Real-Time Data Integration: APIs, NLP for sentiment analysis, technical indicators.</a:t>
          </a:r>
        </a:p>
      </dsp:txBody>
      <dsp:txXfrm>
        <a:off x="0" y="1131490"/>
        <a:ext cx="8229600" cy="1131490"/>
      </dsp:txXfrm>
    </dsp:sp>
    <dsp:sp modelId="{1964D037-DF34-A94B-B194-26A886F6B97D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BA38D-BB8B-5A42-805F-EC33AA1B690E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User-Defined Rules: Customizable inputs for enhanced decision-making.</a:t>
          </a:r>
        </a:p>
      </dsp:txBody>
      <dsp:txXfrm>
        <a:off x="0" y="2262981"/>
        <a:ext cx="8229600" cy="1131490"/>
      </dsp:txXfrm>
    </dsp:sp>
    <dsp:sp modelId="{583D88CD-564B-AC49-A274-88E483E575E5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DAAE5-B3CD-0C49-ABDD-E43F6E4D0736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Automation &amp; Alerts: Automated execution or manual approval workflows.</a:t>
          </a:r>
        </a:p>
      </dsp:txBody>
      <dsp:txXfrm>
        <a:off x="0" y="3394472"/>
        <a:ext cx="8229600" cy="1131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5D609-8AC2-4B06-BE49-61B939781CFE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A3290-3723-42F7-BD07-BBFEB07CD409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4ADD2-3C7A-48E1-9B6A-50FFD26B4B58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Sets Us Apart:</a:t>
          </a:r>
        </a:p>
      </dsp:txBody>
      <dsp:txXfrm>
        <a:off x="1129902" y="4592"/>
        <a:ext cx="3596298" cy="978270"/>
      </dsp:txXfrm>
    </dsp:sp>
    <dsp:sp modelId="{01A52B34-BDA2-4BA6-ABC2-E7BBE2BD7D55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55FA4-B3BB-4FB0-9B11-8F5F4B81AB75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EC3AF-04B7-44FE-B30F-D742DDAE9F65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Combines advanced AI models with customizable business logic.</a:t>
          </a:r>
        </a:p>
      </dsp:txBody>
      <dsp:txXfrm>
        <a:off x="1129902" y="1227431"/>
        <a:ext cx="3596298" cy="978270"/>
      </dsp:txXfrm>
    </dsp:sp>
    <dsp:sp modelId="{1D8986F6-C197-44E1-9337-CEE0172E4AED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57A83-0EE2-4E6C-A4A9-A43B565A340D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6F36F-0997-4E23-81AD-DA26D9A8139C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Real-time scenario planning and predictive analysis.</a:t>
          </a:r>
        </a:p>
      </dsp:txBody>
      <dsp:txXfrm>
        <a:off x="1129902" y="2450269"/>
        <a:ext cx="3596298" cy="978270"/>
      </dsp:txXfrm>
    </dsp:sp>
    <dsp:sp modelId="{1197F9D0-FD65-4742-9B48-2F2C5CBBD949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9066A-1A10-4C4C-9E6F-72091979AEED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31E37-B005-4582-9F22-551444F49012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Fully scalable platform adaptable for multiple asset classes.</a:t>
          </a:r>
        </a:p>
      </dsp:txBody>
      <dsp:txXfrm>
        <a:off x="1129902" y="3673107"/>
        <a:ext cx="3596298" cy="978270"/>
      </dsp:txXfrm>
    </dsp:sp>
    <dsp:sp modelId="{842F404C-76DE-4AF6-B81B-5D57412D8FF6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0666E-744B-4F94-AC49-2C6E1D301E94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C510A-B13F-4118-9B0B-CC078AA7AC8C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Unique mix of financial expertise and technological innovation.</a:t>
          </a:r>
        </a:p>
      </dsp:txBody>
      <dsp:txXfrm>
        <a:off x="1129902" y="4895945"/>
        <a:ext cx="3596298" cy="978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41437-3008-FE40-8F16-E982A9DE3811}">
      <dsp:nvSpPr>
        <dsp:cNvPr id="0" name=""/>
        <dsp:cNvSpPr/>
      </dsp:nvSpPr>
      <dsp:spPr>
        <a:xfrm>
          <a:off x="1345163" y="96450"/>
          <a:ext cx="1600786" cy="1600786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Revenue Streams:</a:t>
          </a:r>
        </a:p>
      </dsp:txBody>
      <dsp:txXfrm>
        <a:off x="1745360" y="96450"/>
        <a:ext cx="800393" cy="1320648"/>
      </dsp:txXfrm>
    </dsp:sp>
    <dsp:sp modelId="{C074AA26-77AD-BB4D-AE39-87A94D8B081D}">
      <dsp:nvSpPr>
        <dsp:cNvPr id="0" name=""/>
        <dsp:cNvSpPr/>
      </dsp:nvSpPr>
      <dsp:spPr>
        <a:xfrm rot="4320000">
          <a:off x="2689800" y="1073386"/>
          <a:ext cx="1600786" cy="1600786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1. Subscription Plans: Tiered pricing based on user needs (basic to enterprise).</a:t>
          </a:r>
        </a:p>
      </dsp:txBody>
      <dsp:txXfrm rot="-5400000">
        <a:off x="2963083" y="1430299"/>
        <a:ext cx="1320648" cy="800393"/>
      </dsp:txXfrm>
    </dsp:sp>
    <dsp:sp modelId="{6AE3EEEF-2232-AF48-A84C-3622EAFF6B1D}">
      <dsp:nvSpPr>
        <dsp:cNvPr id="0" name=""/>
        <dsp:cNvSpPr/>
      </dsp:nvSpPr>
      <dsp:spPr>
        <a:xfrm rot="8640000">
          <a:off x="2176194" y="2654101"/>
          <a:ext cx="1600786" cy="1600786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2. Licensing: White-label solutions for institutional clients.</a:t>
          </a:r>
        </a:p>
      </dsp:txBody>
      <dsp:txXfrm rot="10800000">
        <a:off x="2658721" y="2907488"/>
        <a:ext cx="800393" cy="1320648"/>
      </dsp:txXfrm>
    </dsp:sp>
    <dsp:sp modelId="{7F4F371C-E52A-7849-B0D2-D211B8B42A9B}">
      <dsp:nvSpPr>
        <dsp:cNvPr id="0" name=""/>
        <dsp:cNvSpPr/>
      </dsp:nvSpPr>
      <dsp:spPr>
        <a:xfrm rot="12960000">
          <a:off x="514132" y="2654101"/>
          <a:ext cx="1600786" cy="1600786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3. Consulting Services: Custom development and integration support.</a:t>
          </a:r>
        </a:p>
      </dsp:txBody>
      <dsp:txXfrm rot="10800000">
        <a:off x="831998" y="2907488"/>
        <a:ext cx="800393" cy="1320648"/>
      </dsp:txXfrm>
    </dsp:sp>
    <dsp:sp modelId="{770C2074-35A2-BA40-B5BA-A93AC3D72AB2}">
      <dsp:nvSpPr>
        <dsp:cNvPr id="0" name=""/>
        <dsp:cNvSpPr/>
      </dsp:nvSpPr>
      <dsp:spPr>
        <a:xfrm rot="17280000">
          <a:off x="526" y="1073386"/>
          <a:ext cx="1600786" cy="1600786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4. Performance Fees: Based on the value generated for users.</a:t>
          </a:r>
        </a:p>
      </dsp:txBody>
      <dsp:txXfrm rot="5400000">
        <a:off x="7382" y="1430298"/>
        <a:ext cx="1320648" cy="8003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B5909-DE99-1C42-ACC6-AF31BE92E10D}">
      <dsp:nvSpPr>
        <dsp:cNvPr id="0" name=""/>
        <dsp:cNvSpPr/>
      </dsp:nvSpPr>
      <dsp:spPr>
        <a:xfrm>
          <a:off x="4674180" y="102284"/>
          <a:ext cx="1601316" cy="160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Data Layer: Real-time ingestion, historical data storage, API integrations.</a:t>
          </a:r>
        </a:p>
      </dsp:txBody>
      <dsp:txXfrm>
        <a:off x="4674180" y="102284"/>
        <a:ext cx="1601316" cy="1601316"/>
      </dsp:txXfrm>
    </dsp:sp>
    <dsp:sp modelId="{8CA0096B-B4E3-7B4C-B184-7BBEA245E9DD}">
      <dsp:nvSpPr>
        <dsp:cNvPr id="0" name=""/>
        <dsp:cNvSpPr/>
      </dsp:nvSpPr>
      <dsp:spPr>
        <a:xfrm>
          <a:off x="1853136" y="1318"/>
          <a:ext cx="4523326" cy="4523326"/>
        </a:xfrm>
        <a:prstGeom prst="circularArrow">
          <a:avLst>
            <a:gd name="adj1" fmla="val 6903"/>
            <a:gd name="adj2" fmla="val 465447"/>
            <a:gd name="adj3" fmla="val 549018"/>
            <a:gd name="adj4" fmla="val 20585536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FF36C-FA3A-604C-A637-AB7B519BB38E}">
      <dsp:nvSpPr>
        <dsp:cNvPr id="0" name=""/>
        <dsp:cNvSpPr/>
      </dsp:nvSpPr>
      <dsp:spPr>
        <a:xfrm>
          <a:off x="4674180" y="2822362"/>
          <a:ext cx="1601316" cy="160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AI/ML Layer: Time-series models (LSTM, ARIMA), NLP for sentiment analysis.</a:t>
          </a:r>
        </a:p>
      </dsp:txBody>
      <dsp:txXfrm>
        <a:off x="4674180" y="2822362"/>
        <a:ext cx="1601316" cy="1601316"/>
      </dsp:txXfrm>
    </dsp:sp>
    <dsp:sp modelId="{EFDEE331-A6D3-8C47-A35D-1B00DD3BA6A3}">
      <dsp:nvSpPr>
        <dsp:cNvPr id="0" name=""/>
        <dsp:cNvSpPr/>
      </dsp:nvSpPr>
      <dsp:spPr>
        <a:xfrm>
          <a:off x="1853136" y="1318"/>
          <a:ext cx="4523326" cy="4523326"/>
        </a:xfrm>
        <a:prstGeom prst="circularArrow">
          <a:avLst>
            <a:gd name="adj1" fmla="val 6903"/>
            <a:gd name="adj2" fmla="val 465447"/>
            <a:gd name="adj3" fmla="val 5949018"/>
            <a:gd name="adj4" fmla="val 4385536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EC3A7-2ED5-2045-8060-6FE97AB9F872}">
      <dsp:nvSpPr>
        <dsp:cNvPr id="0" name=""/>
        <dsp:cNvSpPr/>
      </dsp:nvSpPr>
      <dsp:spPr>
        <a:xfrm>
          <a:off x="1954103" y="2822362"/>
          <a:ext cx="1601316" cy="160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Execution Layer: Automated trading bot, manual override options.</a:t>
          </a:r>
        </a:p>
      </dsp:txBody>
      <dsp:txXfrm>
        <a:off x="1954103" y="2822362"/>
        <a:ext cx="1601316" cy="1601316"/>
      </dsp:txXfrm>
    </dsp:sp>
    <dsp:sp modelId="{64F08FAB-06F5-B641-AA3D-2F747AB97CC2}">
      <dsp:nvSpPr>
        <dsp:cNvPr id="0" name=""/>
        <dsp:cNvSpPr/>
      </dsp:nvSpPr>
      <dsp:spPr>
        <a:xfrm>
          <a:off x="1853136" y="1318"/>
          <a:ext cx="4523326" cy="4523326"/>
        </a:xfrm>
        <a:prstGeom prst="circularArrow">
          <a:avLst>
            <a:gd name="adj1" fmla="val 6903"/>
            <a:gd name="adj2" fmla="val 465447"/>
            <a:gd name="adj3" fmla="val 11349018"/>
            <a:gd name="adj4" fmla="val 9785536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A95D2-FA90-DD4F-A63C-B6B63D3031DA}">
      <dsp:nvSpPr>
        <dsp:cNvPr id="0" name=""/>
        <dsp:cNvSpPr/>
      </dsp:nvSpPr>
      <dsp:spPr>
        <a:xfrm>
          <a:off x="1954103" y="102284"/>
          <a:ext cx="1601316" cy="160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User Interface: Intuitive dashboards for scenario building and trade execution.</a:t>
          </a:r>
        </a:p>
      </dsp:txBody>
      <dsp:txXfrm>
        <a:off x="1954103" y="102284"/>
        <a:ext cx="1601316" cy="1601316"/>
      </dsp:txXfrm>
    </dsp:sp>
    <dsp:sp modelId="{E67028F7-488B-AD4A-B067-35B1DC1F4247}">
      <dsp:nvSpPr>
        <dsp:cNvPr id="0" name=""/>
        <dsp:cNvSpPr/>
      </dsp:nvSpPr>
      <dsp:spPr>
        <a:xfrm>
          <a:off x="1853136" y="1318"/>
          <a:ext cx="4523326" cy="4523326"/>
        </a:xfrm>
        <a:prstGeom prst="circularArrow">
          <a:avLst>
            <a:gd name="adj1" fmla="val 6903"/>
            <a:gd name="adj2" fmla="val 465447"/>
            <a:gd name="adj3" fmla="val 16749018"/>
            <a:gd name="adj4" fmla="val 15185536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0DD84-8223-4F35-8FA3-DFFD409975BC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7D321-78E3-4ED8-8795-4C9CA72B9BC0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15A01-CF4E-4B94-92B8-601A625A15E2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- 8 Months of R&amp;D: Research with financial market experts and traders.</a:t>
          </a:r>
        </a:p>
      </dsp:txBody>
      <dsp:txXfrm>
        <a:off x="1437631" y="531"/>
        <a:ext cx="6449068" cy="1244702"/>
      </dsp:txXfrm>
    </dsp:sp>
    <dsp:sp modelId="{EBEF96E3-51B5-4C1D-B68C-536C23F37D75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0B448-E3AE-4AEE-9AB1-FB812EFBBCCC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D42A6-3448-4167-B063-249D6F365579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Prototypes Built: Trading bot leveraging custom business rules.</a:t>
          </a:r>
        </a:p>
      </dsp:txBody>
      <dsp:txXfrm>
        <a:off x="1437631" y="1556410"/>
        <a:ext cx="6449068" cy="1244702"/>
      </dsp:txXfrm>
    </dsp:sp>
    <dsp:sp modelId="{B17CBF2B-69BC-492E-9716-7A68ED0E2AF1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95B02-B804-4BDF-8440-FFD3947FD37C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24FDC-F78C-4EA1-B1B7-FEA4BA4E123F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User Feedback: Strong interest from potential institutional clients.</a:t>
          </a:r>
        </a:p>
      </dsp:txBody>
      <dsp:txXfrm>
        <a:off x="1437631" y="3112289"/>
        <a:ext cx="6449068" cy="12447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564A0-B521-EE44-99DB-12A0A0580611}">
      <dsp:nvSpPr>
        <dsp:cNvPr id="0" name=""/>
        <dsp:cNvSpPr/>
      </dsp:nvSpPr>
      <dsp:spPr>
        <a:xfrm>
          <a:off x="0" y="1762"/>
          <a:ext cx="3815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D92C8C-D44E-5645-81BD-E72265212959}">
      <dsp:nvSpPr>
        <dsp:cNvPr id="0" name=""/>
        <dsp:cNvSpPr/>
      </dsp:nvSpPr>
      <dsp:spPr>
        <a:xfrm>
          <a:off x="0" y="1762"/>
          <a:ext cx="3815379" cy="600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Raising: $3M Seed Funding</a:t>
          </a:r>
        </a:p>
      </dsp:txBody>
      <dsp:txXfrm>
        <a:off x="0" y="1762"/>
        <a:ext cx="3815379" cy="600981"/>
      </dsp:txXfrm>
    </dsp:sp>
    <dsp:sp modelId="{4B4345CB-6F67-5B46-9C32-CD56C83C9A3D}">
      <dsp:nvSpPr>
        <dsp:cNvPr id="0" name=""/>
        <dsp:cNvSpPr/>
      </dsp:nvSpPr>
      <dsp:spPr>
        <a:xfrm>
          <a:off x="0" y="602744"/>
          <a:ext cx="3815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B70A16-B9FC-C942-BBCA-1D3B48566CBE}">
      <dsp:nvSpPr>
        <dsp:cNvPr id="0" name=""/>
        <dsp:cNvSpPr/>
      </dsp:nvSpPr>
      <dsp:spPr>
        <a:xfrm>
          <a:off x="0" y="602744"/>
          <a:ext cx="3815379" cy="600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- 40%: Product development and AI model refinement.</a:t>
          </a:r>
        </a:p>
      </dsp:txBody>
      <dsp:txXfrm>
        <a:off x="0" y="602744"/>
        <a:ext cx="3815379" cy="600981"/>
      </dsp:txXfrm>
    </dsp:sp>
    <dsp:sp modelId="{6AC5678B-2501-7A4A-A0F4-2675E259E1D7}">
      <dsp:nvSpPr>
        <dsp:cNvPr id="0" name=""/>
        <dsp:cNvSpPr/>
      </dsp:nvSpPr>
      <dsp:spPr>
        <a:xfrm>
          <a:off x="0" y="1203726"/>
          <a:ext cx="3815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B7E89D-517A-F340-9CB1-3E3452249E9B}">
      <dsp:nvSpPr>
        <dsp:cNvPr id="0" name=""/>
        <dsp:cNvSpPr/>
      </dsp:nvSpPr>
      <dsp:spPr>
        <a:xfrm>
          <a:off x="0" y="1203726"/>
          <a:ext cx="3815379" cy="600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- 30%: Sales and marketing to penetrate key markets.</a:t>
          </a:r>
        </a:p>
      </dsp:txBody>
      <dsp:txXfrm>
        <a:off x="0" y="1203726"/>
        <a:ext cx="3815379" cy="600981"/>
      </dsp:txXfrm>
    </dsp:sp>
    <dsp:sp modelId="{D04140AE-1DE4-2D4C-BDD7-99E08A2BEEE7}">
      <dsp:nvSpPr>
        <dsp:cNvPr id="0" name=""/>
        <dsp:cNvSpPr/>
      </dsp:nvSpPr>
      <dsp:spPr>
        <a:xfrm>
          <a:off x="0" y="1804708"/>
          <a:ext cx="3815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E09BF9-D613-0D4A-92F9-8FB6BAD48222}">
      <dsp:nvSpPr>
        <dsp:cNvPr id="0" name=""/>
        <dsp:cNvSpPr/>
      </dsp:nvSpPr>
      <dsp:spPr>
        <a:xfrm>
          <a:off x="0" y="1804708"/>
          <a:ext cx="3815379" cy="600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- 20%: Scaling data infrastructure.</a:t>
          </a:r>
        </a:p>
      </dsp:txBody>
      <dsp:txXfrm>
        <a:off x="0" y="1804708"/>
        <a:ext cx="3815379" cy="600981"/>
      </dsp:txXfrm>
    </dsp:sp>
    <dsp:sp modelId="{AFDA6963-9555-694B-A556-C33841D5B38E}">
      <dsp:nvSpPr>
        <dsp:cNvPr id="0" name=""/>
        <dsp:cNvSpPr/>
      </dsp:nvSpPr>
      <dsp:spPr>
        <a:xfrm>
          <a:off x="0" y="2405689"/>
          <a:ext cx="3815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F99ED3-FB3F-EE48-8D27-1D26D67A958D}">
      <dsp:nvSpPr>
        <dsp:cNvPr id="0" name=""/>
        <dsp:cNvSpPr/>
      </dsp:nvSpPr>
      <dsp:spPr>
        <a:xfrm>
          <a:off x="0" y="2405689"/>
          <a:ext cx="3815379" cy="600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- 10%: Operational and regulatory compliance.</a:t>
          </a:r>
        </a:p>
      </dsp:txBody>
      <dsp:txXfrm>
        <a:off x="0" y="2405689"/>
        <a:ext cx="3815379" cy="600981"/>
      </dsp:txXfrm>
    </dsp:sp>
    <dsp:sp modelId="{71AFC4D8-7CDA-D74E-BE4A-9FCA9323A48D}">
      <dsp:nvSpPr>
        <dsp:cNvPr id="0" name=""/>
        <dsp:cNvSpPr/>
      </dsp:nvSpPr>
      <dsp:spPr>
        <a:xfrm>
          <a:off x="0" y="3006671"/>
          <a:ext cx="3815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8289D5-90B2-D34F-A41A-7D945AF44D7C}">
      <dsp:nvSpPr>
        <dsp:cNvPr id="0" name=""/>
        <dsp:cNvSpPr/>
      </dsp:nvSpPr>
      <dsp:spPr>
        <a:xfrm>
          <a:off x="0" y="3006671"/>
          <a:ext cx="3815379" cy="600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Investor Opportunity: Projected ROI of 5x within 3 years.</a:t>
          </a:r>
        </a:p>
      </dsp:txBody>
      <dsp:txXfrm>
        <a:off x="0" y="3006671"/>
        <a:ext cx="3815379" cy="600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D4CDE-1DBE-3646-A0A1-CEC0F7F062F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CAC54-6431-9640-B076-F97DC6247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9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8B83-1AEF-EA40-9056-78958A24306A}" type="datetime1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Taylor</a:t>
            </a:r>
            <a:br>
              <a:rPr lang="en-US"/>
            </a:br>
            <a:r>
              <a:rPr lang="en-US"/>
              <a:t>Chris@TheSikatAgency.com</a:t>
            </a:r>
            <a:br>
              <a:rPr lang="en-US"/>
            </a:br>
            <a:r>
              <a:rPr lang="en-US"/>
              <a:t> @ByChirsTaylor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8E02-C1BE-B040-8B0E-25C27A011E6A}" type="datetime1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Taylor</a:t>
            </a:r>
            <a:br>
              <a:rPr lang="en-US"/>
            </a:br>
            <a:r>
              <a:rPr lang="en-US"/>
              <a:t>Chris@TheSikatAgency.com</a:t>
            </a:r>
            <a:br>
              <a:rPr lang="en-US"/>
            </a:br>
            <a:r>
              <a:rPr lang="en-US"/>
              <a:t> @ByChirsTaylor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6C07-D5E3-F847-8866-6574AA4512CE}" type="datetime1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Taylor</a:t>
            </a:r>
            <a:br>
              <a:rPr lang="en-US"/>
            </a:br>
            <a:r>
              <a:rPr lang="en-US"/>
              <a:t>Chris@TheSikatAgency.com</a:t>
            </a:r>
            <a:br>
              <a:rPr lang="en-US"/>
            </a:br>
            <a:r>
              <a:rPr lang="en-US"/>
              <a:t> @ByChirsTaylor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2249-3FB7-B140-B181-6D902234D634}" type="datetime1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Taylor</a:t>
            </a:r>
            <a:br>
              <a:rPr lang="en-US"/>
            </a:br>
            <a:r>
              <a:rPr lang="en-US"/>
              <a:t>Chris@TheSikatAgency.com</a:t>
            </a:r>
            <a:br>
              <a:rPr lang="en-US"/>
            </a:br>
            <a:r>
              <a:rPr lang="en-US"/>
              <a:t> @ByChirsTaylor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0842-29C2-0942-A7E3-2F295B6620DB}" type="datetime1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Taylor</a:t>
            </a:r>
            <a:br>
              <a:rPr lang="en-US"/>
            </a:br>
            <a:r>
              <a:rPr lang="en-US"/>
              <a:t>Chris@TheSikatAgency.com</a:t>
            </a:r>
            <a:br>
              <a:rPr lang="en-US"/>
            </a:br>
            <a:r>
              <a:rPr lang="en-US"/>
              <a:t> @ByChirsTaylor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55CF-382B-B940-9489-D372EA7A863C}" type="datetime1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Taylor</a:t>
            </a:r>
            <a:br>
              <a:rPr lang="en-US"/>
            </a:br>
            <a:r>
              <a:rPr lang="en-US"/>
              <a:t>Chris@TheSikatAgency.com</a:t>
            </a:r>
            <a:br>
              <a:rPr lang="en-US"/>
            </a:br>
            <a:r>
              <a:rPr lang="en-US"/>
              <a:t> @ByChirsTaylor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36B9-670E-2843-B6C7-0362BB379560}" type="datetime1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Taylor</a:t>
            </a:r>
            <a:br>
              <a:rPr lang="en-US"/>
            </a:br>
            <a:r>
              <a:rPr lang="en-US"/>
              <a:t>Chris@TheSikatAgency.com</a:t>
            </a:r>
            <a:br>
              <a:rPr lang="en-US"/>
            </a:br>
            <a:r>
              <a:rPr lang="en-US"/>
              <a:t> @ByChirsTaylor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8469-45FD-184E-9C08-80DBA6426443}" type="datetime1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Taylor</a:t>
            </a:r>
            <a:br>
              <a:rPr lang="en-US"/>
            </a:br>
            <a:r>
              <a:rPr lang="en-US"/>
              <a:t>Chris@TheSikatAgency.com</a:t>
            </a:r>
            <a:br>
              <a:rPr lang="en-US"/>
            </a:br>
            <a:r>
              <a:rPr lang="en-US"/>
              <a:t> @ByChirsTaylor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D4D0-9D82-384E-BFCF-009972D21C22}" type="datetime1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Taylor</a:t>
            </a:r>
            <a:br>
              <a:rPr lang="en-US"/>
            </a:br>
            <a:r>
              <a:rPr lang="en-US"/>
              <a:t>Chris@TheSikatAgency.com</a:t>
            </a:r>
            <a:br>
              <a:rPr lang="en-US"/>
            </a:br>
            <a:r>
              <a:rPr lang="en-US"/>
              <a:t> @ByChirsTaylor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285D-6737-9F4A-98D4-B14B37CDBEFF}" type="datetime1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Taylor</a:t>
            </a:r>
            <a:br>
              <a:rPr lang="en-US"/>
            </a:br>
            <a:r>
              <a:rPr lang="en-US"/>
              <a:t>Chris@TheSikatAgency.com</a:t>
            </a:r>
            <a:br>
              <a:rPr lang="en-US"/>
            </a:br>
            <a:r>
              <a:rPr lang="en-US"/>
              <a:t> @ByChirsTaylor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8A3F-8707-454C-BA89-7A25F46A475B}" type="datetime1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Taylor</a:t>
            </a:r>
            <a:br>
              <a:rPr lang="en-US"/>
            </a:br>
            <a:r>
              <a:rPr lang="en-US"/>
              <a:t>Chris@TheSikatAgency.com</a:t>
            </a:r>
            <a:br>
              <a:rPr lang="en-US"/>
            </a:br>
            <a:r>
              <a:rPr lang="en-US"/>
              <a:t> @ByChirsTaylor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D34D-7B4E-2745-AE41-363C87F1DB3E}" type="datetime1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 Taylor</a:t>
            </a:r>
            <a:br>
              <a:rPr lang="en-US"/>
            </a:br>
            <a:r>
              <a:rPr lang="en-US"/>
              <a:t>Chris@TheSikatAgency.com</a:t>
            </a:r>
            <a:br>
              <a:rPr lang="en-US"/>
            </a:br>
            <a:r>
              <a:rPr lang="en-US"/>
              <a:t> @ByChirsTaylor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@TheSikatAgency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120" y="330739"/>
            <a:ext cx="4795127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Automated Agent-Driven Trading Platform</a:t>
            </a:r>
            <a:br>
              <a:rPr lang="en-US" sz="3500" dirty="0"/>
            </a:b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Transforming financial markets with AI and machine learning.</a:t>
            </a:r>
          </a:p>
          <a:p>
            <a:r>
              <a:rPr lang="en-US" sz="1700" dirty="0"/>
              <a:t>Revolutionizing trading efficiency, accuracy, and scalability.</a:t>
            </a:r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2F0EC6D3-A0A0-9DE7-6447-C1CF19AADA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72" r="36377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B586DF4-1AC4-F4E3-9EE6-3D224EAB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0313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Chris Taylor</a:t>
            </a:r>
            <a:br>
              <a:rPr lang="en-US" dirty="0"/>
            </a:br>
            <a:r>
              <a:rPr lang="en-US" dirty="0">
                <a:hlinkClick r:id="rId3"/>
              </a:rPr>
              <a:t>Chris@TheSikatAgency.com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ByChirsTaylor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983" y="741391"/>
            <a:ext cx="252692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Financial Projections</a:t>
            </a: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44A5CB32-FB56-025C-EC04-786178D121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64" r="23541" b="-1"/>
          <a:stretch/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983" y="2533476"/>
            <a:ext cx="2526926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- Year 1: $2M in revenue from early adopters and institutional pilots.</a:t>
            </a:r>
          </a:p>
          <a:p>
            <a:r>
              <a:rPr lang="en-US" sz="1700"/>
              <a:t>- Year 2: $8M with a 300% user growth.</a:t>
            </a:r>
          </a:p>
          <a:p>
            <a:r>
              <a:rPr lang="en-US" sz="1700"/>
              <a:t>- Year 3: $20M by scaling enterprise adoption and adding asset classes.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35A262-7106-4571-BE09-CFA60A9DB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F043C-2A2A-4ECE-99FC-9670FAF9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00200" y="685800"/>
            <a:ext cx="75438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3815379" cy="1692835"/>
          </a:xfrm>
        </p:spPr>
        <p:txBody>
          <a:bodyPr anchor="t">
            <a:normAutofit/>
          </a:bodyPr>
          <a:lstStyle/>
          <a:p>
            <a:pPr algn="l"/>
            <a:r>
              <a:t>Investment Ask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6FE5A8-8C9A-4D97-A7C4-214929653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823" y="685797"/>
            <a:ext cx="89154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B8E914-740A-2DD6-824D-2BB9A23597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03" r="24035" b="2"/>
          <a:stretch/>
        </p:blipFill>
        <p:spPr>
          <a:xfrm>
            <a:off x="5145741" y="1048447"/>
            <a:ext cx="3603812" cy="48050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6297F2B-78AD-4022-83A4-78FC55E11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4846" y="6172201"/>
            <a:ext cx="89154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1EBC1B-14E4-3B35-D536-97090936D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592187"/>
              </p:ext>
            </p:extLst>
          </p:nvPr>
        </p:nvGraphicFramePr>
        <p:xfrm>
          <a:off x="1097280" y="2562784"/>
          <a:ext cx="3815379" cy="3609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Roadmap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264B80CB-9D20-8388-CD2E-CA158DB17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54982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/>
              <a:t>Team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54162C-25E2-143F-D1D8-118DB7740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776522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2" y="0"/>
            <a:ext cx="4235228" cy="6483075"/>
            <a:chOff x="-19221" y="0"/>
            <a:chExt cx="5646974" cy="648307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41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: Shape 43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053641"/>
            <a:ext cx="2751870" cy="2760098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chemeClr val="tx2"/>
                </a:solidFill>
              </a:rPr>
              <a:t>Vision &amp; Strategic Partnership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>
                <a:solidFill>
                  <a:schemeClr val="tx2"/>
                </a:solidFill>
              </a:rPr>
              <a:t>Our Vision: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400">
                <a:solidFill>
                  <a:schemeClr val="tx2"/>
                </a:solidFill>
              </a:rPr>
              <a:t>To redefine the trading landscape with AI-powered tools.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400">
                <a:solidFill>
                  <a:schemeClr val="tx2"/>
                </a:solidFill>
              </a:rPr>
              <a:t> Partner with a visionary investor or fintech firm to bring this platform to market efficiently.</a:t>
            </a:r>
          </a:p>
          <a:p>
            <a:pPr>
              <a:lnSpc>
                <a:spcPct val="90000"/>
              </a:lnSpc>
            </a:pPr>
            <a:endParaRPr lang="en-US" sz="140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b="1">
                <a:solidFill>
                  <a:schemeClr val="tx2"/>
                </a:solidFill>
              </a:rPr>
              <a:t>Strategic Partnership Options: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400">
                <a:solidFill>
                  <a:schemeClr val="tx2"/>
                </a:solidFill>
              </a:rPr>
              <a:t>Pre-negotiated valuation for the company with exclusive rights.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400">
                <a:solidFill>
                  <a:schemeClr val="tx2"/>
                </a:solidFill>
              </a:rPr>
              <a:t>Capital raise with the investor as the anchor partner.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b="1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b="1">
                <a:solidFill>
                  <a:schemeClr val="tx2"/>
                </a:solidFill>
              </a:rPr>
              <a:t>Post-delivery options: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400">
                <a:solidFill>
                  <a:schemeClr val="tx2"/>
                </a:solidFill>
              </a:rPr>
              <a:t>Full acquisition.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400">
                <a:solidFill>
                  <a:schemeClr val="tx2"/>
                </a:solidFill>
              </a:rPr>
              <a:t>Majority ownership with autonomy.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400">
                <a:solidFill>
                  <a:schemeClr val="tx2"/>
                </a:solidFill>
              </a:rPr>
              <a:t>Divestment or alternative M&amp;A pathways.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b="1">
                <a:solidFill>
                  <a:schemeClr val="tx2"/>
                </a:solidFill>
              </a:rPr>
              <a:t>The Opportunity: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400">
                <a:solidFill>
                  <a:schemeClr val="tx2"/>
                </a:solidFill>
              </a:rPr>
              <a:t>Leverage our platform for rapid market entry.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400">
                <a:solidFill>
                  <a:schemeClr val="tx2"/>
                </a:solidFill>
              </a:rPr>
              <a:t>Avoid build-from-scratch risks with a proven, scalable model.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400">
                <a:solidFill>
                  <a:schemeClr val="tx2"/>
                </a:solidFill>
              </a:rPr>
              <a:t>Secure a first-mover advantage in automated trading.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3A7DAFA-DE8C-4D27-9E86-64AE6EABC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7473F5-B70D-4B5E-8CD5-56A579FDA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4A2DD72-43DD-48E5-BE34-37D49AB6D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6E47C62-9745-42CF-88FA-5AEF328A5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4478470-3E53-4D0A-B0F6-1D864CB6A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6E7D4D5-5014-4B92-AA85-4B2CCEC1B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B0EAEB-C0DD-4336-810D-ED75F545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0DFB95-BAD6-4F63-A567-83C87764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EE3C05E-A5F0-406D-85D7-3ABCA23FA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C52F6C8-2E89-4F61-92C7-299BEF89E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9FF964-E599-4EFE-B276-9CA540461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3CEAACF-BB30-421A-9FFB-8354E58A3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948410E-052E-4175-960D-81C6E0605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3CEF59E-D9E0-4743-B290-527DF5F3C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A099E97-FC99-4043-BC63-B905FD822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F835453A-5A8D-49CA-BF02-6EB04EDDB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22755" y="2740770"/>
            <a:ext cx="1381607" cy="1036205"/>
          </a:xfrm>
          <a:prstGeom prst="ellipse">
            <a:avLst/>
          </a:prstGeom>
          <a:noFill/>
          <a:ln w="31750">
            <a:gradFill>
              <a:gsLst>
                <a:gs pos="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>
                    <a:lumMod val="50000"/>
                    <a:alpha val="2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346B03-32C0-4D48-A61B-11552C186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053" y="4713731"/>
            <a:ext cx="304800" cy="322326"/>
            <a:chOff x="215328" y="-46937"/>
            <a:chExt cx="304800" cy="277384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4C4700-ACA6-4E6C-999E-0D38705B2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D2ED0A8-4764-4CEB-895A-49D115A0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B8EA3B-84A3-46F9-85E9-BBEA87B32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4C79E1-32EF-4E3D-A089-7E2B9BBB6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DEA90BA-9EFA-431D-8EEA-76D29FE05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ABE731-C1A2-4FD3-9E32-0655C4878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1F44BFE-C10A-440D-A167-7B6230BDF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CF1604-D12D-4923-A2B8-7DC330A04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2004BC-A491-46FF-BCD6-915B4F4EC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595B1FE-E2AE-4CD3-8687-500811B45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516031"/>
            <a:ext cx="8042148" cy="1578093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200"/>
              <a:t>Call to Action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10FA229-94B9-4FB0-F93B-0FB6CCA0A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545898"/>
              </p:ext>
            </p:extLst>
          </p:nvPr>
        </p:nvGraphicFramePr>
        <p:xfrm>
          <a:off x="473202" y="477675"/>
          <a:ext cx="8135071" cy="352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A33B1AE0-4B5B-CB95-BE4E-31F801F8D7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40" r="16145"/>
          <a:stretch/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A2ED-B9AE-7D95-2C65-ACC9F1D48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541" y="1194533"/>
            <a:ext cx="5114629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8000" dirty="0">
                <a:latin typeface="Aptos" panose="020B0004020202020204" pitchFamily="34" charset="0"/>
                <a:cs typeface="Al Bayan Plain" pitchFamily="2" charset="-7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466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B3219-D97C-1567-9C51-FF38C9A63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5D6C7ADF-1FDA-2073-75C5-9EC60725F4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40" r="16145"/>
          <a:stretch/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AEF6-B211-5317-6305-11C495978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541" y="1194533"/>
            <a:ext cx="5114629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8000" dirty="0">
                <a:latin typeface="Aptos" panose="020B0004020202020204" pitchFamily="34" charset="0"/>
                <a:cs typeface="Al Bayan Plain" pitchFamily="2" charset="-78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041197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983" y="741391"/>
            <a:ext cx="252692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Vision &amp; Strategic Partnership</a:t>
            </a:r>
          </a:p>
        </p:txBody>
      </p:sp>
      <p:pic>
        <p:nvPicPr>
          <p:cNvPr id="19" name="Picture 18" descr="Person holding a puzzle piece">
            <a:extLst>
              <a:ext uri="{FF2B5EF4-FFF2-40B4-BE49-F238E27FC236}">
                <a16:creationId xmlns:a16="http://schemas.microsoft.com/office/drawing/2014/main" id="{ADB4310C-BCF2-BA11-5117-1933E700DB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84" r="22459" b="-1"/>
          <a:stretch/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983" y="2533476"/>
            <a:ext cx="2526926" cy="344783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Our Vision: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Redefine the trading landscape with AI-powered tools.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Collaborate with visionary investors, fintech firms, or institutional players.</a:t>
            </a:r>
          </a:p>
          <a:p>
            <a:pPr>
              <a:lnSpc>
                <a:spcPct val="90000"/>
              </a:lnSpc>
            </a:pPr>
            <a:endParaRPr lang="en-US" sz="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Strategic Partnership Options: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Pre-negotiated valuation and exclusivity rights.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Capital raise with anchor investor involvement.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Post-delivery options: Full acquisition, major/minor stake adjustment, or divestment.</a:t>
            </a:r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900" dirty="0"/>
              <a:t>The Opportunity: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Avoid build-from-scratch risks with a proven, scalable model.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Secure first-mover advantage in automated trading.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High-Level Architecture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92D6DBF-2BCC-185A-0486-53092E973C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C31839-00A1-C3B4-01CA-DB878ADD7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87082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9768"/>
            <a:ext cx="9151630" cy="1519356"/>
            <a:chOff x="-1" y="-29768"/>
            <a:chExt cx="12202175" cy="15193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8" y="301843"/>
            <a:ext cx="7857832" cy="1003532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315" y="2308124"/>
            <a:ext cx="5790586" cy="3673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Key Differentiators:</a:t>
            </a:r>
          </a:p>
          <a:p>
            <a:r>
              <a:rPr lang="en-US" sz="1700" dirty="0"/>
              <a:t>Customizable user-defined business rules.</a:t>
            </a:r>
          </a:p>
          <a:p>
            <a:r>
              <a:rPr lang="en-US" sz="1700" dirty="0"/>
              <a:t>Integration of advanced AI/ML models for predictive analytics.</a:t>
            </a:r>
          </a:p>
          <a:p>
            <a:r>
              <a:rPr lang="en-US" sz="1700" dirty="0"/>
              <a:t>Scalable, modular architecture adaptable across asset classes.</a:t>
            </a:r>
          </a:p>
          <a:p>
            <a:r>
              <a:rPr lang="en-US" sz="1700" dirty="0"/>
              <a:t>Robust </a:t>
            </a:r>
            <a:r>
              <a:rPr lang="en-US" sz="1700" dirty="0" err="1"/>
              <a:t>backtesting</a:t>
            </a:r>
            <a:r>
              <a:rPr lang="en-US" sz="1700" dirty="0"/>
              <a:t>, real-time execution, and risk management tools.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Market Comparison:</a:t>
            </a:r>
          </a:p>
          <a:p>
            <a:r>
              <a:rPr lang="en-US" sz="1700" dirty="0"/>
              <a:t>Outpaces traditional platforms lacking real-time adaptability and AI-driven insights.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Next Steps &amp; Timeline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Phase 1: MVP Development (6 Months)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- Core data ingestion and initial forecasting models.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- Pilot testing with a simulated trading environment.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Phase 2: Expansion (12 Months)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- Add macroeconomic modeling, NLP sentiment analysis, and user dashboards.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- Strategic partnerships and early adoption campaigns.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Phase 3: Full Rollout (18 Months)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- Fully automated trading capabilities.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- Support for multi-asset portfolios and institutional clients.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Competitive Landscape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100" dirty="0"/>
              <a:t>How We Stand Out: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Unique integration of AI/ML, sentiment analysis, and user-defined business rules.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Real-time adaptability and robust predictive analytics.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Scalable, cloud-based solution across multiple asset classes.</a:t>
            </a:r>
          </a:p>
          <a:p>
            <a:pPr>
              <a:lnSpc>
                <a:spcPct val="90000"/>
              </a:lnSpc>
            </a:pPr>
            <a:endParaRPr lang="en-US" sz="21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100" dirty="0"/>
              <a:t>Competitor Analysis: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Traditional Platforms: Limited real-time adaptability, lack of AI-driven forecasting.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Emerging Platforms: Focused narrowly on specific analytics or markets.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Traction and Early Adopters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Demonstrating Interest:</a:t>
            </a:r>
          </a:p>
          <a:p>
            <a:r>
              <a:rPr lang="en-US" sz="2100" dirty="0"/>
              <a:t>Early discussions with institutional investors and fintech firms.</a:t>
            </a:r>
          </a:p>
          <a:p>
            <a:r>
              <a:rPr lang="en-US" sz="2100" dirty="0"/>
              <a:t>Positive feedback on prototypes and concept from industry experts.</a:t>
            </a:r>
          </a:p>
          <a:p>
            <a:endParaRPr lang="en-US" sz="2100" dirty="0"/>
          </a:p>
          <a:p>
            <a:pPr marL="0" indent="0">
              <a:buNone/>
            </a:pPr>
            <a:r>
              <a:rPr lang="en-US" sz="2100" dirty="0"/>
              <a:t>Next Steps:</a:t>
            </a:r>
          </a:p>
          <a:p>
            <a:r>
              <a:rPr lang="en-US" sz="2100" dirty="0"/>
              <a:t>Launch beta program with selected retail and institutional traders.</a:t>
            </a:r>
          </a:p>
          <a:p>
            <a:r>
              <a:rPr lang="en-US" sz="2100" dirty="0"/>
              <a:t>Build partnerships with key fintech players.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Investor Highlights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Why Invest Now:</a:t>
            </a:r>
          </a:p>
          <a:p>
            <a:r>
              <a:rPr lang="en-US" sz="2100" dirty="0"/>
              <a:t>Proven market demand for automated trading solutions.</a:t>
            </a:r>
          </a:p>
          <a:p>
            <a:r>
              <a:rPr lang="en-US" sz="2100" dirty="0"/>
              <a:t>Scalable cloud infrastructure for global adoption.</a:t>
            </a:r>
          </a:p>
          <a:p>
            <a:r>
              <a:rPr lang="en-US" sz="2100" dirty="0"/>
              <a:t>Strong team with expertise in tech and finance.</a:t>
            </a:r>
          </a:p>
          <a:p>
            <a:endParaRPr lang="en-US" sz="2100" dirty="0"/>
          </a:p>
          <a:p>
            <a:pPr marL="0" indent="0">
              <a:buNone/>
            </a:pPr>
            <a:r>
              <a:rPr lang="en-US" sz="2100" dirty="0"/>
              <a:t>Exit Opportunities:</a:t>
            </a:r>
          </a:p>
          <a:p>
            <a:r>
              <a:rPr lang="en-US" sz="2100" dirty="0"/>
              <a:t>Fintech partnerships leading to acquisitions.</a:t>
            </a:r>
          </a:p>
          <a:p>
            <a:r>
              <a:rPr lang="en-US" sz="2100" dirty="0"/>
              <a:t>Licensing deals with institutional clients.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Use of Funds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Allocation of $3M Seed Round:</a:t>
            </a:r>
          </a:p>
          <a:p>
            <a:r>
              <a:rPr lang="en-US" sz="2100" dirty="0"/>
              <a:t>Development &amp; AI Model Refinement: 40%.</a:t>
            </a:r>
          </a:p>
          <a:p>
            <a:r>
              <a:rPr lang="en-US" sz="2100" dirty="0"/>
              <a:t>Sales &amp; Marketing: 30%.</a:t>
            </a:r>
          </a:p>
          <a:p>
            <a:r>
              <a:rPr lang="en-US" sz="2100" dirty="0"/>
              <a:t>Infrastructure Scaling: 20%.</a:t>
            </a:r>
          </a:p>
          <a:p>
            <a:r>
              <a:rPr lang="en-US" sz="2100" dirty="0"/>
              <a:t>Regulatory Compliance: 10%.</a:t>
            </a:r>
          </a:p>
          <a:p>
            <a:endParaRPr lang="en-US" sz="2100" dirty="0"/>
          </a:p>
          <a:p>
            <a:pPr marL="0" indent="0">
              <a:buNone/>
            </a:pPr>
            <a:r>
              <a:rPr lang="en-US" sz="2100" dirty="0"/>
              <a:t>Focused on rapid product readiness and market penetration.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Market Strategy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/>
              <a:t>Path to Market:</a:t>
            </a:r>
          </a:p>
          <a:p>
            <a:r>
              <a:rPr lang="en-US" sz="2100"/>
              <a:t>Engage institutional partners for pilot programs.</a:t>
            </a:r>
          </a:p>
          <a:p>
            <a:r>
              <a:rPr lang="en-US" sz="2100"/>
              <a:t>Direct outreach to fintech firms for strategic alignment.</a:t>
            </a:r>
          </a:p>
          <a:p>
            <a:r>
              <a:rPr lang="en-US" sz="2100"/>
              <a:t>Build retail user base through partnerships and targeted marketing.</a:t>
            </a:r>
          </a:p>
          <a:p>
            <a:endParaRPr lang="en-US" sz="2100"/>
          </a:p>
          <a:p>
            <a:pPr marL="0" indent="0">
              <a:buNone/>
            </a:pPr>
            <a:r>
              <a:rPr lang="en-US" sz="2100"/>
              <a:t>Scaling Approach:</a:t>
            </a:r>
          </a:p>
          <a:p>
            <a:r>
              <a:rPr lang="en-US" sz="2100"/>
              <a:t>Expand to multi-asset trading.</a:t>
            </a:r>
          </a:p>
          <a:p>
            <a:r>
              <a:rPr lang="en-US" sz="2100"/>
              <a:t>Leverage feedback for continuous improvement and iteration.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en-US" sz="3500"/>
              <a:t>The 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BFC360-4559-C70A-9969-A3EC42BA3C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335102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Market Opportunity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6C1764-AFEB-D30C-0E4D-3FE5187AA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16323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8B9E85-041B-BF44-0D6E-1FE442E7F1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Competitive Advantage</a:t>
            </a: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51B07F6B-3E1A-C818-99E7-09E577FD1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683916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4EC06-0828-94A3-7BE6-9D918098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57" r="22697" b="-1"/>
          <a:stretch/>
        </p:blipFill>
        <p:spPr>
          <a:xfrm>
            <a:off x="-5524" y="10"/>
            <a:ext cx="3641692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5148" y="407987"/>
            <a:ext cx="2240924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0286" y="407987"/>
            <a:ext cx="4291113" cy="1325563"/>
          </a:xfrm>
        </p:spPr>
        <p:txBody>
          <a:bodyPr>
            <a:normAutofit/>
          </a:bodyPr>
          <a:lstStyle/>
          <a:p>
            <a:r>
              <a:rPr lang="en-US"/>
              <a:t>Business Model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522C2FD-253F-65CD-3B5D-2BEB5D601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05746"/>
              </p:ext>
            </p:extLst>
          </p:nvPr>
        </p:nvGraphicFramePr>
        <p:xfrm>
          <a:off x="4370286" y="1868487"/>
          <a:ext cx="429111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067D0E-F8D2-F959-C594-678DF40274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00E339-B0CB-48DA-C094-68E6B2CA8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277468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1330</Words>
  <Application>Microsoft Macintosh PowerPoint</Application>
  <PresentationFormat>On-screen Show (4:3)</PresentationFormat>
  <Paragraphs>183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Arial</vt:lpstr>
      <vt:lpstr>Calibri</vt:lpstr>
      <vt:lpstr>Helvetica Neue Medium</vt:lpstr>
      <vt:lpstr>Wingdings</vt:lpstr>
      <vt:lpstr>Office Theme</vt:lpstr>
      <vt:lpstr>Automated Agent-Driven Trading Platform </vt:lpstr>
      <vt:lpstr>Problem Statement</vt:lpstr>
      <vt:lpstr>The Solution</vt:lpstr>
      <vt:lpstr>Market Opportunity</vt:lpstr>
      <vt:lpstr>Key Features</vt:lpstr>
      <vt:lpstr>Competitive Advantage</vt:lpstr>
      <vt:lpstr>Business Model</vt:lpstr>
      <vt:lpstr>Technology Stack</vt:lpstr>
      <vt:lpstr>Traction</vt:lpstr>
      <vt:lpstr>Financial Projections</vt:lpstr>
      <vt:lpstr>Investment Ask</vt:lpstr>
      <vt:lpstr>Roadmap</vt:lpstr>
      <vt:lpstr>Team</vt:lpstr>
      <vt:lpstr>Vision &amp; Strategic Partnership</vt:lpstr>
      <vt:lpstr>Call to Action</vt:lpstr>
      <vt:lpstr>PowerPoint Presentation</vt:lpstr>
      <vt:lpstr>PowerPoint Presentation</vt:lpstr>
      <vt:lpstr>Vision &amp; Strategic Partnership</vt:lpstr>
      <vt:lpstr>High-Level Architecture</vt:lpstr>
      <vt:lpstr>Competitive Landscape</vt:lpstr>
      <vt:lpstr>Next Steps &amp; Timeline</vt:lpstr>
      <vt:lpstr>Competitive Landscape</vt:lpstr>
      <vt:lpstr>Traction and Early Adopters</vt:lpstr>
      <vt:lpstr>Investor Highlights</vt:lpstr>
      <vt:lpstr>Use of Funds</vt:lpstr>
      <vt:lpstr>Market Strategy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Taylor Chris</cp:lastModifiedBy>
  <cp:revision>6</cp:revision>
  <dcterms:created xsi:type="dcterms:W3CDTF">2013-01-27T09:14:16Z</dcterms:created>
  <dcterms:modified xsi:type="dcterms:W3CDTF">2025-01-16T09:22:42Z</dcterms:modified>
  <cp:category/>
</cp:coreProperties>
</file>