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9"/>
  </p:notesMasterIdLst>
  <p:sldIdLst>
    <p:sldId id="256" r:id="rId2"/>
    <p:sldId id="258" r:id="rId3"/>
    <p:sldId id="257" r:id="rId4"/>
    <p:sldId id="260" r:id="rId5"/>
    <p:sldId id="267" r:id="rId6"/>
    <p:sldId id="295" r:id="rId7"/>
    <p:sldId id="272" r:id="rId8"/>
    <p:sldId id="293" r:id="rId9"/>
    <p:sldId id="294" r:id="rId10"/>
    <p:sldId id="265" r:id="rId11"/>
    <p:sldId id="284" r:id="rId12"/>
    <p:sldId id="286" r:id="rId13"/>
    <p:sldId id="285" r:id="rId14"/>
    <p:sldId id="287" r:id="rId15"/>
    <p:sldId id="288" r:id="rId16"/>
    <p:sldId id="289" r:id="rId17"/>
    <p:sldId id="290" r:id="rId18"/>
  </p:sldIdLst>
  <p:sldSz cx="9144000" cy="5143500" type="screen16x9"/>
  <p:notesSz cx="6858000" cy="9144000"/>
  <p:embeddedFontLst>
    <p:embeddedFont>
      <p:font typeface="Roboto Condensed Light" panose="020B0604020202020204" charset="0"/>
      <p:regular r:id="rId20"/>
      <p:bold r:id="rId21"/>
      <p:italic r:id="rId22"/>
      <p:boldItalic r:id="rId23"/>
    </p:embeddedFont>
    <p:embeddedFont>
      <p:font typeface="Arvo" panose="020B0604020202020204" charset="0"/>
      <p:regular r:id="rId24"/>
      <p:bold r:id="rId25"/>
      <p:italic r:id="rId26"/>
      <p:boldItalic r:id="rId27"/>
    </p:embeddedFont>
    <p:embeddedFont>
      <p:font typeface="Roboto Condensed"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F6E49D-FB23-441C-ACEB-DBFF7D4FA041}">
  <a:tblStyle styleId="{72F6E49D-FB23-441C-ACEB-DBFF7D4FA04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285173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24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818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210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695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910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3712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819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778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8267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086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1960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582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35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438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8490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2427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1525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t>JAHERRR EKSPEDISI</a:t>
            </a:r>
            <a:br>
              <a:rPr lang="id-ID" dirty="0" smtClean="0"/>
            </a:br>
            <a:r>
              <a:rPr lang="id-ID" sz="1200" dirty="0" smtClean="0"/>
              <a:t>(Modern Expedition Packaging Application)</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t>SCREENSHOT PROGRAM</a:t>
            </a:r>
            <a:endParaRPr dirty="0"/>
          </a:p>
        </p:txBody>
      </p:sp>
      <p:sp>
        <p:nvSpPr>
          <p:cNvPr id="301" name="Google Shape;301;p20"/>
          <p:cNvSpPr txBox="1">
            <a:spLocks noGrp="1"/>
          </p:cNvSpPr>
          <p:nvPr>
            <p:ph type="body" idx="1"/>
          </p:nvPr>
        </p:nvSpPr>
        <p:spPr>
          <a:xfrm>
            <a:off x="814275" y="1327350"/>
            <a:ext cx="3688500" cy="3145500"/>
          </a:xfrm>
          <a:prstGeom prst="rect">
            <a:avLst/>
          </a:prstGeom>
        </p:spPr>
        <p:txBody>
          <a:bodyPr spcFirstLastPara="1" wrap="square" lIns="91425" tIns="91425" rIns="91425" bIns="91425" anchor="ctr" anchorCtr="0">
            <a:noAutofit/>
          </a:bodyPr>
          <a:lstStyle/>
          <a:p>
            <a:r>
              <a:rPr lang="id-ID" sz="1800" dirty="0" smtClean="0"/>
              <a:t>Pilihan 1 : Tampilan Utama. Pada Gambar 1 ini </a:t>
            </a:r>
            <a:r>
              <a:rPr lang="id-ID" sz="1800" dirty="0"/>
              <a:t>m</a:t>
            </a:r>
            <a:r>
              <a:rPr lang="en-US" sz="1800" dirty="0" err="1" smtClean="0"/>
              <a:t>enunjukkan</a:t>
            </a:r>
            <a:r>
              <a:rPr lang="en-US" sz="1800" dirty="0" smtClean="0"/>
              <a:t> </a:t>
            </a:r>
            <a:r>
              <a:rPr lang="en-US" sz="1800" dirty="0" err="1"/>
              <a:t>tampilan</a:t>
            </a:r>
            <a:r>
              <a:rPr lang="en-US" sz="1800" dirty="0"/>
              <a:t> </a:t>
            </a:r>
            <a:r>
              <a:rPr lang="en-US" sz="1800" dirty="0" err="1"/>
              <a:t>utama</a:t>
            </a:r>
            <a:r>
              <a:rPr lang="en-US" sz="1800" dirty="0"/>
              <a:t> </a:t>
            </a:r>
            <a:r>
              <a:rPr lang="en-US" sz="1800" dirty="0" err="1"/>
              <a:t>dari</a:t>
            </a:r>
            <a:r>
              <a:rPr lang="en-US" sz="1800" dirty="0"/>
              <a:t> menu </a:t>
            </a:r>
            <a:r>
              <a:rPr lang="en-US" sz="1800" dirty="0" err="1"/>
              <a:t>jasa</a:t>
            </a:r>
            <a:r>
              <a:rPr lang="en-US" sz="1800" dirty="0"/>
              <a:t> </a:t>
            </a:r>
            <a:r>
              <a:rPr lang="en-US" sz="1800" dirty="0" err="1"/>
              <a:t>pengiriman</a:t>
            </a:r>
            <a:r>
              <a:rPr lang="en-US" sz="1800" dirty="0"/>
              <a:t> JAHER EKSPEDISI yang </a:t>
            </a:r>
            <a:r>
              <a:rPr lang="en-US" sz="1800" dirty="0" err="1"/>
              <a:t>didalamnya</a:t>
            </a:r>
            <a:r>
              <a:rPr lang="en-US" sz="1800" dirty="0"/>
              <a:t> </a:t>
            </a:r>
            <a:r>
              <a:rPr lang="en-US" sz="1800" dirty="0" err="1"/>
              <a:t>terdapat</a:t>
            </a:r>
            <a:r>
              <a:rPr lang="en-US" sz="1800" dirty="0"/>
              <a:t> </a:t>
            </a:r>
            <a:r>
              <a:rPr lang="en-US" sz="1800" dirty="0" err="1"/>
              <a:t>pilihan</a:t>
            </a:r>
            <a:r>
              <a:rPr lang="en-US" sz="1800" dirty="0"/>
              <a:t> </a:t>
            </a:r>
            <a:r>
              <a:rPr lang="en-US" sz="1800" dirty="0" err="1"/>
              <a:t>seluruh</a:t>
            </a:r>
            <a:r>
              <a:rPr lang="en-US" sz="1800" dirty="0"/>
              <a:t> </a:t>
            </a:r>
            <a:r>
              <a:rPr lang="en-US" sz="1800" dirty="0" err="1"/>
              <a:t>fungsi</a:t>
            </a:r>
            <a:r>
              <a:rPr lang="en-US" sz="1800" dirty="0"/>
              <a:t> yang </a:t>
            </a:r>
            <a:r>
              <a:rPr lang="en-US" sz="1800" dirty="0" err="1"/>
              <a:t>ada</a:t>
            </a:r>
            <a:r>
              <a:rPr lang="en-US" sz="1800" dirty="0"/>
              <a:t> </a:t>
            </a:r>
            <a:r>
              <a:rPr lang="en-US" sz="1800" dirty="0" err="1"/>
              <a:t>dalam</a:t>
            </a:r>
            <a:r>
              <a:rPr lang="en-US" sz="1800" dirty="0"/>
              <a:t> system.</a:t>
            </a:r>
            <a:endParaRPr lang="id-ID" sz="1800" dirty="0"/>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p:cNvPicPr/>
          <p:nvPr/>
        </p:nvPicPr>
        <p:blipFill rotWithShape="1">
          <a:blip r:embed="rId3"/>
          <a:srcRect r="53208" b="51186"/>
          <a:stretch/>
        </p:blipFill>
        <p:spPr bwMode="auto">
          <a:xfrm>
            <a:off x="4930032" y="1675550"/>
            <a:ext cx="3588385" cy="2105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13" name="Google Shape;494;p33"/>
          <p:cNvSpPr/>
          <p:nvPr/>
        </p:nvSpPr>
        <p:spPr>
          <a:xfrm>
            <a:off x="4770363" y="1491000"/>
            <a:ext cx="3868812" cy="290002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C7D3E6"/>
          </a:solidFill>
          <a:ln w="9525"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id-ID" dirty="0"/>
              <a:t>SCREENSHOT PROGRAM</a:t>
            </a:r>
            <a:endParaRPr dirty="0"/>
          </a:p>
        </p:txBody>
      </p:sp>
      <p:sp>
        <p:nvSpPr>
          <p:cNvPr id="301" name="Google Shape;301;p20"/>
          <p:cNvSpPr txBox="1">
            <a:spLocks noGrp="1"/>
          </p:cNvSpPr>
          <p:nvPr>
            <p:ph type="body" idx="1"/>
          </p:nvPr>
        </p:nvSpPr>
        <p:spPr>
          <a:xfrm>
            <a:off x="938100" y="3773100"/>
            <a:ext cx="6679900" cy="863400"/>
          </a:xfrm>
          <a:prstGeom prst="rect">
            <a:avLst/>
          </a:prstGeom>
        </p:spPr>
        <p:txBody>
          <a:bodyPr spcFirstLastPara="1" wrap="square" lIns="91425" tIns="91425" rIns="91425" bIns="91425" anchor="ctr" anchorCtr="0">
            <a:noAutofit/>
          </a:bodyPr>
          <a:lstStyle/>
          <a:p>
            <a:r>
              <a:rPr lang="id-ID" sz="1800" dirty="0" smtClean="0"/>
              <a:t>Pilihan 2 :Menu Inputan Data.Pada Gambar 2 ini </a:t>
            </a:r>
            <a:r>
              <a:rPr lang="id-ID" sz="1800" dirty="0"/>
              <a:t>m</a:t>
            </a:r>
            <a:r>
              <a:rPr lang="en-US" sz="1800" dirty="0" err="1" smtClean="0"/>
              <a:t>enunjukkan</a:t>
            </a:r>
            <a:r>
              <a:rPr lang="en-US" sz="1800" dirty="0" smtClean="0"/>
              <a:t> </a:t>
            </a:r>
            <a:r>
              <a:rPr lang="en-US" sz="1800" dirty="0" err="1"/>
              <a:t>tampilan</a:t>
            </a:r>
            <a:r>
              <a:rPr lang="en-US" sz="1800" dirty="0"/>
              <a:t> </a:t>
            </a:r>
            <a:r>
              <a:rPr lang="en-US" sz="1800" dirty="0" err="1"/>
              <a:t>dari</a:t>
            </a:r>
            <a:r>
              <a:rPr lang="en-US" sz="1800" dirty="0"/>
              <a:t> </a:t>
            </a:r>
            <a:r>
              <a:rPr lang="en-US" sz="1800" dirty="0" err="1"/>
              <a:t>inputan</a:t>
            </a:r>
            <a:r>
              <a:rPr lang="en-US" sz="1800" dirty="0"/>
              <a:t> data yang </a:t>
            </a:r>
            <a:r>
              <a:rPr lang="en-US" sz="1800" dirty="0" err="1"/>
              <a:t>diperlukan</a:t>
            </a:r>
            <a:r>
              <a:rPr lang="en-US" sz="1800" dirty="0"/>
              <a:t> </a:t>
            </a:r>
            <a:r>
              <a:rPr lang="en-US" sz="1800" dirty="0" err="1"/>
              <a:t>sebagai</a:t>
            </a:r>
            <a:r>
              <a:rPr lang="en-US" sz="1800" dirty="0"/>
              <a:t> data </a:t>
            </a:r>
            <a:r>
              <a:rPr lang="en-US" sz="1800" dirty="0" err="1"/>
              <a:t>barang</a:t>
            </a:r>
            <a:r>
              <a:rPr lang="en-US" sz="1800" dirty="0"/>
              <a:t> yang </a:t>
            </a:r>
            <a:r>
              <a:rPr lang="en-US" sz="1800" dirty="0" err="1"/>
              <a:t>akan</a:t>
            </a:r>
            <a:r>
              <a:rPr lang="en-US" sz="1800" dirty="0"/>
              <a:t> </a:t>
            </a:r>
            <a:r>
              <a:rPr lang="en-US" sz="1800" dirty="0" err="1" smtClean="0"/>
              <a:t>dikirim</a:t>
            </a:r>
            <a:r>
              <a:rPr lang="id-ID" sz="1800" dirty="0" smtClean="0"/>
              <a:t>.</a:t>
            </a:r>
            <a:endParaRPr lang="id-ID" sz="1800" dirty="0"/>
          </a:p>
          <a:p>
            <a:endParaRPr lang="id-ID" sz="1800" dirty="0"/>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p:cNvPicPr/>
          <p:nvPr/>
        </p:nvPicPr>
        <p:blipFill rotWithShape="1">
          <a:blip r:embed="rId3"/>
          <a:srcRect r="52877" b="53244"/>
          <a:stretch/>
        </p:blipFill>
        <p:spPr bwMode="auto">
          <a:xfrm>
            <a:off x="299071" y="1824687"/>
            <a:ext cx="2562225" cy="1282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4" name="Picture 13"/>
          <p:cNvPicPr/>
          <p:nvPr/>
        </p:nvPicPr>
        <p:blipFill rotWithShape="1">
          <a:blip r:embed="rId4"/>
          <a:srcRect r="53208" b="53244"/>
          <a:stretch/>
        </p:blipFill>
        <p:spPr bwMode="auto">
          <a:xfrm>
            <a:off x="3122988" y="1824687"/>
            <a:ext cx="2490787" cy="1282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6" name="Picture 15"/>
          <p:cNvPicPr/>
          <p:nvPr/>
        </p:nvPicPr>
        <p:blipFill rotWithShape="1">
          <a:blip r:embed="rId5"/>
          <a:srcRect r="52712" b="52362"/>
          <a:stretch/>
        </p:blipFill>
        <p:spPr bwMode="auto">
          <a:xfrm>
            <a:off x="5875467" y="1824687"/>
            <a:ext cx="2819400" cy="13221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763935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id-ID" dirty="0"/>
              <a:t>SCREENSHOT PROGRAM</a:t>
            </a:r>
            <a:endParaRPr dirty="0"/>
          </a:p>
        </p:txBody>
      </p:sp>
      <p:sp>
        <p:nvSpPr>
          <p:cNvPr id="301" name="Google Shape;301;p20"/>
          <p:cNvSpPr txBox="1">
            <a:spLocks noGrp="1"/>
          </p:cNvSpPr>
          <p:nvPr>
            <p:ph type="body" idx="1"/>
          </p:nvPr>
        </p:nvSpPr>
        <p:spPr>
          <a:xfrm>
            <a:off x="4673200" y="1396900"/>
            <a:ext cx="3688500" cy="3145500"/>
          </a:xfrm>
          <a:prstGeom prst="rect">
            <a:avLst/>
          </a:prstGeom>
        </p:spPr>
        <p:txBody>
          <a:bodyPr spcFirstLastPara="1" wrap="square" lIns="91425" tIns="91425" rIns="91425" bIns="91425" anchor="ctr" anchorCtr="0">
            <a:noAutofit/>
          </a:bodyPr>
          <a:lstStyle/>
          <a:p>
            <a:r>
              <a:rPr lang="id-ID" sz="1800" dirty="0" smtClean="0"/>
              <a:t>Pilihan 3 : </a:t>
            </a:r>
            <a:r>
              <a:rPr lang="en-US" sz="1800" dirty="0" err="1"/>
              <a:t>Tampilan</a:t>
            </a:r>
            <a:r>
              <a:rPr lang="en-US" sz="1800" dirty="0"/>
              <a:t> menu </a:t>
            </a:r>
            <a:r>
              <a:rPr lang="en-US" sz="1800" dirty="0" err="1"/>
              <a:t>Tampilkan</a:t>
            </a:r>
            <a:r>
              <a:rPr lang="en-US" sz="1800" dirty="0"/>
              <a:t> </a:t>
            </a:r>
            <a:r>
              <a:rPr lang="en-US" sz="1800" dirty="0" smtClean="0"/>
              <a:t>Data</a:t>
            </a:r>
            <a:r>
              <a:rPr lang="id-ID" sz="1800" dirty="0" smtClean="0"/>
              <a:t>. Pada Gambar 3 </a:t>
            </a:r>
            <a:r>
              <a:rPr lang="en-US" sz="1800" dirty="0" err="1" smtClean="0"/>
              <a:t>ini</a:t>
            </a:r>
            <a:r>
              <a:rPr lang="en-US" sz="1800" dirty="0" smtClean="0"/>
              <a:t> </a:t>
            </a:r>
            <a:r>
              <a:rPr lang="en-US" sz="1800" dirty="0" err="1"/>
              <a:t>menunjukkan</a:t>
            </a:r>
            <a:r>
              <a:rPr lang="en-US" sz="1800" dirty="0"/>
              <a:t> </a:t>
            </a:r>
            <a:r>
              <a:rPr lang="en-US" sz="1800" dirty="0" err="1"/>
              <a:t>tampilan</a:t>
            </a:r>
            <a:r>
              <a:rPr lang="en-US" sz="1800" dirty="0"/>
              <a:t> </a:t>
            </a:r>
            <a:r>
              <a:rPr lang="en-US" sz="1800" dirty="0" err="1"/>
              <a:t>dari</a:t>
            </a:r>
            <a:r>
              <a:rPr lang="en-US" sz="1800" dirty="0"/>
              <a:t> </a:t>
            </a:r>
            <a:r>
              <a:rPr lang="en-US" sz="1800" dirty="0" err="1"/>
              <a:t>seluruh</a:t>
            </a:r>
            <a:r>
              <a:rPr lang="en-US" sz="1800" dirty="0"/>
              <a:t> data yang </a:t>
            </a:r>
            <a:r>
              <a:rPr lang="en-US" sz="1800" dirty="0" err="1"/>
              <a:t>sudah</a:t>
            </a:r>
            <a:r>
              <a:rPr lang="en-US" sz="1800" dirty="0"/>
              <a:t> di </a:t>
            </a:r>
            <a:r>
              <a:rPr lang="en-US" sz="1800" dirty="0" err="1"/>
              <a:t>inputkan</a:t>
            </a:r>
            <a:r>
              <a:rPr lang="en-US" sz="1800" dirty="0"/>
              <a:t> </a:t>
            </a:r>
            <a:r>
              <a:rPr lang="en-US" sz="1800" dirty="0" err="1"/>
              <a:t>oleh</a:t>
            </a:r>
            <a:r>
              <a:rPr lang="en-US" sz="1800" dirty="0"/>
              <a:t> user </a:t>
            </a:r>
            <a:r>
              <a:rPr lang="en-US" sz="1800" dirty="0" err="1"/>
              <a:t>namun</a:t>
            </a:r>
            <a:r>
              <a:rPr lang="en-US" sz="1800" dirty="0"/>
              <a:t> </a:t>
            </a:r>
            <a:r>
              <a:rPr lang="en-US" sz="1800" dirty="0" err="1"/>
              <a:t>apa</a:t>
            </a:r>
            <a:r>
              <a:rPr lang="en-US" sz="1800" dirty="0"/>
              <a:t> </a:t>
            </a:r>
            <a:r>
              <a:rPr lang="en-US" sz="1800" dirty="0" err="1"/>
              <a:t>bila</a:t>
            </a:r>
            <a:r>
              <a:rPr lang="en-US" sz="1800" dirty="0"/>
              <a:t> data </a:t>
            </a:r>
            <a:r>
              <a:rPr lang="en-US" sz="1800" dirty="0" err="1"/>
              <a:t>mulai</a:t>
            </a:r>
            <a:r>
              <a:rPr lang="en-US" sz="1800" dirty="0"/>
              <a:t> </a:t>
            </a:r>
            <a:r>
              <a:rPr lang="en-US" sz="1800" dirty="0" err="1"/>
              <a:t>melakukan</a:t>
            </a:r>
            <a:r>
              <a:rPr lang="en-US" sz="1800" dirty="0"/>
              <a:t> proses sorting </a:t>
            </a:r>
            <a:r>
              <a:rPr lang="en-US" sz="1800" dirty="0" err="1"/>
              <a:t>tampilan</a:t>
            </a:r>
            <a:r>
              <a:rPr lang="en-US" sz="1800" dirty="0"/>
              <a:t> data yang </a:t>
            </a:r>
            <a:r>
              <a:rPr lang="en-US" sz="1800" dirty="0" err="1"/>
              <a:t>sudah</a:t>
            </a:r>
            <a:r>
              <a:rPr lang="en-US" sz="1800" dirty="0"/>
              <a:t> </a:t>
            </a:r>
            <a:r>
              <a:rPr lang="en-US" sz="1800" dirty="0" err="1"/>
              <a:t>tersorting</a:t>
            </a:r>
            <a:r>
              <a:rPr lang="en-US" sz="1800" dirty="0"/>
              <a:t> </a:t>
            </a:r>
            <a:r>
              <a:rPr lang="en-US" sz="1800" dirty="0" err="1"/>
              <a:t>tersebut</a:t>
            </a:r>
            <a:r>
              <a:rPr lang="en-US" sz="1800" dirty="0"/>
              <a:t> </a:t>
            </a:r>
            <a:r>
              <a:rPr lang="en-US" sz="1800" dirty="0" err="1"/>
              <a:t>akan</a:t>
            </a:r>
            <a:r>
              <a:rPr lang="en-US" sz="1800" dirty="0"/>
              <a:t> </a:t>
            </a:r>
            <a:r>
              <a:rPr lang="en-US" sz="1800" dirty="0" err="1" smtClean="0"/>
              <a:t>menghilang</a:t>
            </a:r>
            <a:r>
              <a:rPr lang="id-ID" sz="1800" dirty="0"/>
              <a:t>.</a:t>
            </a:r>
            <a:endParaRPr lang="id-ID" sz="1800" dirty="0"/>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p:cNvPicPr/>
          <p:nvPr/>
        </p:nvPicPr>
        <p:blipFill rotWithShape="1">
          <a:blip r:embed="rId3"/>
          <a:srcRect r="54200" b="33249"/>
          <a:stretch/>
        </p:blipFill>
        <p:spPr bwMode="auto">
          <a:xfrm>
            <a:off x="438270" y="1485519"/>
            <a:ext cx="4032885" cy="3305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030202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id-ID" dirty="0"/>
              <a:t>SCREENSHOT PROGRAM</a:t>
            </a:r>
            <a:endParaRPr dirty="0"/>
          </a:p>
        </p:txBody>
      </p:sp>
      <p:sp>
        <p:nvSpPr>
          <p:cNvPr id="301" name="Google Shape;301;p20"/>
          <p:cNvSpPr txBox="1">
            <a:spLocks noGrp="1"/>
          </p:cNvSpPr>
          <p:nvPr>
            <p:ph type="body" idx="1"/>
          </p:nvPr>
        </p:nvSpPr>
        <p:spPr>
          <a:xfrm>
            <a:off x="814275" y="1327350"/>
            <a:ext cx="3688500" cy="3145500"/>
          </a:xfrm>
          <a:prstGeom prst="rect">
            <a:avLst/>
          </a:prstGeom>
        </p:spPr>
        <p:txBody>
          <a:bodyPr spcFirstLastPara="1" wrap="square" lIns="91425" tIns="91425" rIns="91425" bIns="91425" anchor="ctr" anchorCtr="0">
            <a:noAutofit/>
          </a:bodyPr>
          <a:lstStyle/>
          <a:p>
            <a:r>
              <a:rPr lang="id-ID" sz="1800" dirty="0" smtClean="0"/>
              <a:t>Pilihan 4 : </a:t>
            </a:r>
            <a:r>
              <a:rPr lang="en-US" sz="1800" dirty="0" err="1" smtClean="0"/>
              <a:t>Tampilan</a:t>
            </a:r>
            <a:r>
              <a:rPr lang="en-US" sz="1800" dirty="0" smtClean="0"/>
              <a:t> </a:t>
            </a:r>
            <a:r>
              <a:rPr lang="en-US" sz="1800" dirty="0" err="1"/>
              <a:t>Dimana</a:t>
            </a:r>
            <a:r>
              <a:rPr lang="en-US" sz="1800" dirty="0"/>
              <a:t> </a:t>
            </a:r>
            <a:r>
              <a:rPr lang="en-US" sz="1800" dirty="0" err="1"/>
              <a:t>memilih</a:t>
            </a:r>
            <a:r>
              <a:rPr lang="en-US" sz="1800" dirty="0"/>
              <a:t> data yang </a:t>
            </a:r>
            <a:r>
              <a:rPr lang="en-US" sz="1800" dirty="0" smtClean="0"/>
              <a:t>di</a:t>
            </a:r>
            <a:r>
              <a:rPr lang="id-ID" sz="1800" dirty="0" smtClean="0"/>
              <a:t> </a:t>
            </a:r>
            <a:r>
              <a:rPr lang="en-US" sz="1800" dirty="0" smtClean="0"/>
              <a:t>sorting</a:t>
            </a:r>
            <a:r>
              <a:rPr lang="id-ID" sz="1800" dirty="0" smtClean="0"/>
              <a:t>. </a:t>
            </a:r>
            <a:r>
              <a:rPr lang="en-US" sz="1800" dirty="0" err="1" smtClean="0"/>
              <a:t>Pada</a:t>
            </a:r>
            <a:r>
              <a:rPr lang="en-US" sz="1800" dirty="0" smtClean="0"/>
              <a:t> </a:t>
            </a:r>
            <a:r>
              <a:rPr lang="en-US" sz="1800" dirty="0" err="1" smtClean="0"/>
              <a:t>Gambar</a:t>
            </a:r>
            <a:r>
              <a:rPr lang="id-ID" sz="1800" dirty="0" smtClean="0"/>
              <a:t> 4</a:t>
            </a:r>
            <a:r>
              <a:rPr lang="en-US" sz="1800" dirty="0" smtClean="0"/>
              <a:t> </a:t>
            </a:r>
            <a:r>
              <a:rPr lang="en-US" sz="1800" dirty="0" err="1"/>
              <a:t>ini</a:t>
            </a:r>
            <a:r>
              <a:rPr lang="en-US" sz="1800" dirty="0"/>
              <a:t> </a:t>
            </a:r>
            <a:r>
              <a:rPr lang="en-US" sz="1800" dirty="0" err="1"/>
              <a:t>merupakan</a:t>
            </a:r>
            <a:r>
              <a:rPr lang="en-US" sz="1800" dirty="0"/>
              <a:t> </a:t>
            </a:r>
            <a:r>
              <a:rPr lang="en-US" sz="1800" dirty="0" err="1"/>
              <a:t>tampilan</a:t>
            </a:r>
            <a:r>
              <a:rPr lang="en-US" sz="1800" dirty="0"/>
              <a:t> yang </a:t>
            </a:r>
            <a:r>
              <a:rPr lang="en-US" sz="1800" dirty="0" err="1"/>
              <a:t>dimana</a:t>
            </a:r>
            <a:r>
              <a:rPr lang="en-US" sz="1800" dirty="0"/>
              <a:t> user </a:t>
            </a:r>
            <a:r>
              <a:rPr lang="en-US" sz="1800" dirty="0" err="1"/>
              <a:t>akan</a:t>
            </a:r>
            <a:r>
              <a:rPr lang="en-US" sz="1800" dirty="0"/>
              <a:t> </a:t>
            </a:r>
            <a:r>
              <a:rPr lang="en-US" sz="1800" dirty="0" err="1"/>
              <a:t>memilih</a:t>
            </a:r>
            <a:r>
              <a:rPr lang="en-US" sz="1800" dirty="0"/>
              <a:t> data </a:t>
            </a:r>
            <a:r>
              <a:rPr lang="en-US" sz="1800" dirty="0" err="1"/>
              <a:t>barang</a:t>
            </a:r>
            <a:r>
              <a:rPr lang="en-US" sz="1800" dirty="0"/>
              <a:t> yang </a:t>
            </a:r>
            <a:r>
              <a:rPr lang="en-US" sz="1800" dirty="0" err="1"/>
              <a:t>akan</a:t>
            </a:r>
            <a:r>
              <a:rPr lang="en-US" sz="1800" dirty="0"/>
              <a:t> di proses </a:t>
            </a:r>
            <a:r>
              <a:rPr lang="en-US" sz="1800" dirty="0" err="1"/>
              <a:t>atau</a:t>
            </a:r>
            <a:r>
              <a:rPr lang="en-US" sz="1800" dirty="0"/>
              <a:t> </a:t>
            </a:r>
            <a:r>
              <a:rPr lang="en-US" sz="1800" dirty="0" err="1"/>
              <a:t>menunggu</a:t>
            </a:r>
            <a:r>
              <a:rPr lang="en-US" sz="1800" dirty="0"/>
              <a:t> </a:t>
            </a:r>
            <a:r>
              <a:rPr lang="en-US" sz="1800" dirty="0" err="1"/>
              <a:t>diterima</a:t>
            </a:r>
            <a:r>
              <a:rPr lang="en-US" sz="1800" dirty="0"/>
              <a:t> </a:t>
            </a:r>
            <a:r>
              <a:rPr lang="en-US" sz="1800" dirty="0" err="1"/>
              <a:t>oleh</a:t>
            </a:r>
            <a:r>
              <a:rPr lang="en-US" sz="1800" dirty="0"/>
              <a:t> </a:t>
            </a:r>
            <a:r>
              <a:rPr lang="en-US" sz="1800" dirty="0" err="1" smtClean="0"/>
              <a:t>kurir</a:t>
            </a:r>
            <a:r>
              <a:rPr lang="id-ID" sz="1800" dirty="0" smtClean="0"/>
              <a:t>.</a:t>
            </a:r>
            <a:r>
              <a:rPr lang="en-US" sz="1800" dirty="0" smtClean="0"/>
              <a:t> </a:t>
            </a:r>
            <a:endParaRPr lang="id-ID" sz="1800" dirty="0"/>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p:cNvPicPr/>
          <p:nvPr/>
        </p:nvPicPr>
        <p:blipFill rotWithShape="1">
          <a:blip r:embed="rId3"/>
          <a:srcRect r="53196" b="15925"/>
          <a:stretch/>
        </p:blipFill>
        <p:spPr bwMode="auto">
          <a:xfrm>
            <a:off x="5748225" y="1327350"/>
            <a:ext cx="2888879" cy="29172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4" name="Picture 13"/>
          <p:cNvPicPr/>
          <p:nvPr/>
        </p:nvPicPr>
        <p:blipFill rotWithShape="1">
          <a:blip r:embed="rId4"/>
          <a:srcRect l="-1" t="80572" r="54365" b="5019"/>
          <a:stretch/>
        </p:blipFill>
        <p:spPr bwMode="auto">
          <a:xfrm>
            <a:off x="5763914" y="3730280"/>
            <a:ext cx="2857500" cy="514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742321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id-ID" dirty="0"/>
              <a:t>SCREENSHOT PROGRAM</a:t>
            </a:r>
            <a:endParaRPr dirty="0"/>
          </a:p>
        </p:txBody>
      </p:sp>
      <p:sp>
        <p:nvSpPr>
          <p:cNvPr id="301" name="Google Shape;301;p20"/>
          <p:cNvSpPr txBox="1">
            <a:spLocks noGrp="1"/>
          </p:cNvSpPr>
          <p:nvPr>
            <p:ph type="body" idx="1"/>
          </p:nvPr>
        </p:nvSpPr>
        <p:spPr>
          <a:xfrm>
            <a:off x="4673200" y="1491000"/>
            <a:ext cx="3688500" cy="3145500"/>
          </a:xfrm>
          <a:prstGeom prst="rect">
            <a:avLst/>
          </a:prstGeom>
        </p:spPr>
        <p:txBody>
          <a:bodyPr spcFirstLastPara="1" wrap="square" lIns="91425" tIns="91425" rIns="91425" bIns="91425" anchor="ctr" anchorCtr="0">
            <a:noAutofit/>
          </a:bodyPr>
          <a:lstStyle/>
          <a:p>
            <a:r>
              <a:rPr lang="id-ID" sz="1800" dirty="0" smtClean="0"/>
              <a:t>Pilihan 5 : </a:t>
            </a:r>
            <a:r>
              <a:rPr lang="en-US" sz="1800" dirty="0" err="1" smtClean="0"/>
              <a:t>Tampilan</a:t>
            </a:r>
            <a:r>
              <a:rPr lang="en-US" sz="1800" dirty="0" smtClean="0"/>
              <a:t> </a:t>
            </a:r>
            <a:r>
              <a:rPr lang="en-US" sz="1800" dirty="0"/>
              <a:t>data </a:t>
            </a:r>
            <a:r>
              <a:rPr lang="en-US" sz="1800" dirty="0" err="1"/>
              <a:t>apa</a:t>
            </a:r>
            <a:r>
              <a:rPr lang="en-US" sz="1800" dirty="0"/>
              <a:t> </a:t>
            </a:r>
            <a:r>
              <a:rPr lang="en-US" sz="1800" dirty="0" err="1"/>
              <a:t>saja</a:t>
            </a:r>
            <a:r>
              <a:rPr lang="en-US" sz="1800" dirty="0"/>
              <a:t> yang </a:t>
            </a:r>
            <a:r>
              <a:rPr lang="en-US" sz="1800" dirty="0" err="1"/>
              <a:t>sedang</a:t>
            </a:r>
            <a:r>
              <a:rPr lang="en-US" sz="1800" dirty="0"/>
              <a:t> </a:t>
            </a:r>
            <a:r>
              <a:rPr lang="en-US" sz="1800" dirty="0" err="1" smtClean="0"/>
              <a:t>disortir</a:t>
            </a:r>
            <a:r>
              <a:rPr lang="id-ID" sz="1800" dirty="0" smtClean="0"/>
              <a:t>. </a:t>
            </a:r>
            <a:r>
              <a:rPr lang="en-US" sz="1800" dirty="0" err="1" smtClean="0"/>
              <a:t>Pada</a:t>
            </a:r>
            <a:r>
              <a:rPr lang="en-US" sz="1800" dirty="0" smtClean="0"/>
              <a:t> </a:t>
            </a:r>
            <a:r>
              <a:rPr lang="en-US" sz="1800" dirty="0" err="1" smtClean="0"/>
              <a:t>Gambar</a:t>
            </a:r>
            <a:r>
              <a:rPr lang="id-ID" sz="1800" dirty="0" smtClean="0"/>
              <a:t> 5</a:t>
            </a:r>
            <a:r>
              <a:rPr lang="en-US" sz="1800" dirty="0" smtClean="0"/>
              <a:t> </a:t>
            </a:r>
            <a:r>
              <a:rPr lang="en-US" sz="1800" dirty="0" err="1"/>
              <a:t>ini</a:t>
            </a:r>
            <a:r>
              <a:rPr lang="en-US" sz="1800" dirty="0"/>
              <a:t> </a:t>
            </a:r>
            <a:r>
              <a:rPr lang="en-US" sz="1800" dirty="0" err="1"/>
              <a:t>menunjukkan</a:t>
            </a:r>
            <a:r>
              <a:rPr lang="en-US" sz="1800" dirty="0"/>
              <a:t> data </a:t>
            </a:r>
            <a:r>
              <a:rPr lang="en-US" sz="1800" dirty="0" err="1"/>
              <a:t>barang</a:t>
            </a:r>
            <a:r>
              <a:rPr lang="en-US" sz="1800" dirty="0"/>
              <a:t> </a:t>
            </a:r>
            <a:r>
              <a:rPr lang="en-US" sz="1800" dirty="0" err="1"/>
              <a:t>apa</a:t>
            </a:r>
            <a:r>
              <a:rPr lang="en-US" sz="1800" dirty="0"/>
              <a:t> </a:t>
            </a:r>
            <a:r>
              <a:rPr lang="en-US" sz="1800" dirty="0" err="1"/>
              <a:t>saja</a:t>
            </a:r>
            <a:r>
              <a:rPr lang="en-US" sz="1800" dirty="0"/>
              <a:t> yang </a:t>
            </a:r>
            <a:r>
              <a:rPr lang="en-US" sz="1800" dirty="0" err="1"/>
              <a:t>sedang</a:t>
            </a:r>
            <a:r>
              <a:rPr lang="en-US" sz="1800" dirty="0"/>
              <a:t> </a:t>
            </a:r>
            <a:r>
              <a:rPr lang="en-US" sz="1800" dirty="0" err="1"/>
              <a:t>menunggu</a:t>
            </a:r>
            <a:r>
              <a:rPr lang="en-US" sz="1800" dirty="0"/>
              <a:t> </a:t>
            </a:r>
            <a:r>
              <a:rPr lang="en-US" sz="1800" dirty="0" err="1"/>
              <a:t>kurir</a:t>
            </a:r>
            <a:r>
              <a:rPr lang="en-US" sz="1800" dirty="0"/>
              <a:t> </a:t>
            </a:r>
            <a:r>
              <a:rPr lang="en-US" sz="1800" dirty="0" err="1"/>
              <a:t>mengambil</a:t>
            </a:r>
            <a:r>
              <a:rPr lang="en-US" sz="1800" dirty="0"/>
              <a:t> </a:t>
            </a:r>
            <a:r>
              <a:rPr lang="en-US" sz="1800" dirty="0" err="1"/>
              <a:t>dan</a:t>
            </a:r>
            <a:r>
              <a:rPr lang="en-US" sz="1800" dirty="0"/>
              <a:t> </a:t>
            </a:r>
            <a:r>
              <a:rPr lang="en-US" sz="1800" dirty="0" err="1"/>
              <a:t>mengantarkan</a:t>
            </a:r>
            <a:r>
              <a:rPr lang="en-US" sz="1800" dirty="0"/>
              <a:t> </a:t>
            </a:r>
            <a:r>
              <a:rPr lang="en-US" sz="1800" dirty="0" err="1"/>
              <a:t>pada</a:t>
            </a:r>
            <a:r>
              <a:rPr lang="en-US" sz="1800" dirty="0"/>
              <a:t> </a:t>
            </a:r>
            <a:r>
              <a:rPr lang="en-US" sz="1800" dirty="0" err="1" smtClean="0"/>
              <a:t>penerima</a:t>
            </a:r>
            <a:r>
              <a:rPr lang="id-ID" sz="1800" dirty="0" smtClean="0"/>
              <a:t>.</a:t>
            </a:r>
            <a:endParaRPr lang="id-ID" sz="1800" dirty="0"/>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p:cNvPicPr/>
          <p:nvPr/>
        </p:nvPicPr>
        <p:blipFill rotWithShape="1">
          <a:blip r:embed="rId3"/>
          <a:srcRect r="52216" b="66771"/>
          <a:stretch/>
        </p:blipFill>
        <p:spPr bwMode="auto">
          <a:xfrm>
            <a:off x="634871" y="2435100"/>
            <a:ext cx="3215005" cy="1257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14" name="Google Shape;494;p33"/>
          <p:cNvSpPr/>
          <p:nvPr/>
        </p:nvSpPr>
        <p:spPr>
          <a:xfrm>
            <a:off x="412999" y="2270963"/>
            <a:ext cx="3616077" cy="1824787"/>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C7D3E6"/>
          </a:solidFill>
          <a:ln w="9525"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19908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t>SCREENSHOT PROGRAM</a:t>
            </a:r>
            <a:endParaRPr dirty="0"/>
          </a:p>
        </p:txBody>
      </p:sp>
      <p:sp>
        <p:nvSpPr>
          <p:cNvPr id="301" name="Google Shape;301;p20"/>
          <p:cNvSpPr txBox="1">
            <a:spLocks noGrp="1"/>
          </p:cNvSpPr>
          <p:nvPr>
            <p:ph type="body" idx="1"/>
          </p:nvPr>
        </p:nvSpPr>
        <p:spPr>
          <a:xfrm>
            <a:off x="814275" y="1327350"/>
            <a:ext cx="3688500" cy="3145500"/>
          </a:xfrm>
          <a:prstGeom prst="rect">
            <a:avLst/>
          </a:prstGeom>
        </p:spPr>
        <p:txBody>
          <a:bodyPr spcFirstLastPara="1" wrap="square" lIns="91425" tIns="91425" rIns="91425" bIns="91425" anchor="ctr" anchorCtr="0">
            <a:noAutofit/>
          </a:bodyPr>
          <a:lstStyle/>
          <a:p>
            <a:r>
              <a:rPr lang="id-ID" sz="1800" dirty="0" smtClean="0"/>
              <a:t>Pilihan 6 : </a:t>
            </a:r>
            <a:r>
              <a:rPr lang="en-US" sz="1800" dirty="0" err="1" smtClean="0"/>
              <a:t>Tampilan</a:t>
            </a:r>
            <a:r>
              <a:rPr lang="en-US" sz="1800" dirty="0" smtClean="0"/>
              <a:t> </a:t>
            </a:r>
            <a:r>
              <a:rPr lang="en-US" sz="1800" dirty="0"/>
              <a:t>data </a:t>
            </a:r>
            <a:r>
              <a:rPr lang="en-US" sz="1800" dirty="0" err="1"/>
              <a:t>barang</a:t>
            </a:r>
            <a:r>
              <a:rPr lang="en-US" sz="1800" dirty="0"/>
              <a:t> yang </a:t>
            </a:r>
            <a:r>
              <a:rPr lang="en-US" sz="1800" dirty="0" err="1"/>
              <a:t>sedang</a:t>
            </a:r>
            <a:r>
              <a:rPr lang="en-US" sz="1800" dirty="0"/>
              <a:t> </a:t>
            </a:r>
            <a:r>
              <a:rPr lang="en-US" sz="1800" dirty="0" err="1"/>
              <a:t>berada</a:t>
            </a:r>
            <a:r>
              <a:rPr lang="en-US" sz="1800" dirty="0"/>
              <a:t> di </a:t>
            </a:r>
            <a:r>
              <a:rPr lang="en-US" sz="1800" dirty="0" err="1"/>
              <a:t>tangan</a:t>
            </a:r>
            <a:r>
              <a:rPr lang="en-US" sz="1800" dirty="0"/>
              <a:t> </a:t>
            </a:r>
            <a:r>
              <a:rPr lang="en-US" sz="1800" dirty="0" err="1" smtClean="0"/>
              <a:t>kurir</a:t>
            </a:r>
            <a:r>
              <a:rPr lang="id-ID" sz="1800" dirty="0" smtClean="0"/>
              <a:t>. </a:t>
            </a:r>
            <a:r>
              <a:rPr lang="en-US" sz="1800" dirty="0" err="1" smtClean="0"/>
              <a:t>Pada</a:t>
            </a:r>
            <a:r>
              <a:rPr lang="en-US" sz="1800" dirty="0" smtClean="0"/>
              <a:t> </a:t>
            </a:r>
            <a:r>
              <a:rPr lang="en-US" sz="1800" dirty="0" err="1" smtClean="0"/>
              <a:t>Gambar</a:t>
            </a:r>
            <a:r>
              <a:rPr lang="id-ID" sz="1800" dirty="0" smtClean="0"/>
              <a:t> 6</a:t>
            </a:r>
            <a:r>
              <a:rPr lang="en-US" sz="1800" dirty="0" smtClean="0"/>
              <a:t> </a:t>
            </a:r>
            <a:r>
              <a:rPr lang="en-US" sz="1800" dirty="0" err="1"/>
              <a:t>ini</a:t>
            </a:r>
            <a:r>
              <a:rPr lang="en-US" sz="1800" dirty="0"/>
              <a:t> </a:t>
            </a:r>
            <a:r>
              <a:rPr lang="en-US" sz="1800" dirty="0" err="1"/>
              <a:t>menunjukkan</a:t>
            </a:r>
            <a:r>
              <a:rPr lang="en-US" sz="1800" dirty="0"/>
              <a:t> </a:t>
            </a:r>
            <a:r>
              <a:rPr lang="en-US" sz="1800" dirty="0" err="1"/>
              <a:t>kita</a:t>
            </a:r>
            <a:r>
              <a:rPr lang="en-US" sz="1800" dirty="0"/>
              <a:t> </a:t>
            </a:r>
            <a:r>
              <a:rPr lang="en-US" sz="1800" dirty="0" err="1"/>
              <a:t>sebagai</a:t>
            </a:r>
            <a:r>
              <a:rPr lang="en-US" sz="1800" dirty="0"/>
              <a:t> user </a:t>
            </a:r>
            <a:r>
              <a:rPr lang="en-US" sz="1800" dirty="0" err="1"/>
              <a:t>memberitahukan</a:t>
            </a:r>
            <a:r>
              <a:rPr lang="en-US" sz="1800" dirty="0"/>
              <a:t> </a:t>
            </a:r>
            <a:r>
              <a:rPr lang="en-US" sz="1800" dirty="0" err="1"/>
              <a:t>pada</a:t>
            </a:r>
            <a:r>
              <a:rPr lang="en-US" sz="1800" dirty="0"/>
              <a:t> system </a:t>
            </a:r>
            <a:r>
              <a:rPr lang="en-US" sz="1800" dirty="0" err="1"/>
              <a:t>bahwa</a:t>
            </a:r>
            <a:r>
              <a:rPr lang="en-US" sz="1800" dirty="0"/>
              <a:t> </a:t>
            </a:r>
            <a:r>
              <a:rPr lang="en-US" sz="1800" dirty="0" err="1"/>
              <a:t>barang-barang</a:t>
            </a:r>
            <a:r>
              <a:rPr lang="en-US" sz="1800" dirty="0"/>
              <a:t> yang </a:t>
            </a:r>
            <a:r>
              <a:rPr lang="en-US" sz="1800" dirty="0" err="1"/>
              <a:t>kita</a:t>
            </a:r>
            <a:r>
              <a:rPr lang="en-US" sz="1800" dirty="0"/>
              <a:t> </a:t>
            </a:r>
            <a:r>
              <a:rPr lang="en-US" sz="1800" dirty="0" err="1"/>
              <a:t>pilih</a:t>
            </a:r>
            <a:r>
              <a:rPr lang="en-US" sz="1800" dirty="0"/>
              <a:t> </a:t>
            </a:r>
            <a:r>
              <a:rPr lang="en-US" sz="1800" dirty="0" err="1"/>
              <a:t>sudah</a:t>
            </a:r>
            <a:r>
              <a:rPr lang="en-US" sz="1800" dirty="0"/>
              <a:t> </a:t>
            </a:r>
            <a:r>
              <a:rPr lang="en-US" sz="1800" dirty="0" err="1"/>
              <a:t>diterima</a:t>
            </a:r>
            <a:r>
              <a:rPr lang="en-US" sz="1800" dirty="0"/>
              <a:t> </a:t>
            </a:r>
            <a:r>
              <a:rPr lang="en-US" sz="1800" dirty="0" err="1"/>
              <a:t>oleh</a:t>
            </a:r>
            <a:r>
              <a:rPr lang="en-US" sz="1800" dirty="0"/>
              <a:t> </a:t>
            </a:r>
            <a:r>
              <a:rPr lang="en-US" sz="1800" dirty="0" err="1"/>
              <a:t>kurir</a:t>
            </a:r>
            <a:r>
              <a:rPr lang="en-US" sz="1800" dirty="0"/>
              <a:t> </a:t>
            </a:r>
            <a:r>
              <a:rPr lang="en-US" sz="1800" dirty="0" err="1"/>
              <a:t>dan</a:t>
            </a:r>
            <a:r>
              <a:rPr lang="en-US" sz="1800" dirty="0"/>
              <a:t> </a:t>
            </a:r>
            <a:r>
              <a:rPr lang="en-US" sz="1800" dirty="0" err="1"/>
              <a:t>siap</a:t>
            </a:r>
            <a:r>
              <a:rPr lang="en-US" sz="1800" dirty="0"/>
              <a:t> </a:t>
            </a:r>
            <a:r>
              <a:rPr lang="en-US" sz="1800" dirty="0" err="1" smtClean="0"/>
              <a:t>diantarkan</a:t>
            </a:r>
            <a:r>
              <a:rPr lang="id-ID" sz="1800" dirty="0" smtClean="0"/>
              <a:t>.</a:t>
            </a:r>
            <a:endParaRPr lang="id-ID" sz="1800" dirty="0"/>
          </a:p>
          <a:p>
            <a:endParaRPr lang="id-ID" sz="1800" dirty="0"/>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p:cNvPicPr/>
          <p:nvPr/>
        </p:nvPicPr>
        <p:blipFill rotWithShape="1">
          <a:blip r:embed="rId3"/>
          <a:srcRect r="52877" b="32660"/>
          <a:stretch/>
        </p:blipFill>
        <p:spPr bwMode="auto">
          <a:xfrm>
            <a:off x="5595938" y="1553210"/>
            <a:ext cx="3005138" cy="23799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4" name="Picture 13"/>
          <p:cNvPicPr/>
          <p:nvPr/>
        </p:nvPicPr>
        <p:blipFill rotWithShape="1">
          <a:blip r:embed="rId4"/>
          <a:srcRect t="74985" r="53750" b="5236"/>
          <a:stretch/>
        </p:blipFill>
        <p:spPr bwMode="auto">
          <a:xfrm>
            <a:off x="5595938" y="3241040"/>
            <a:ext cx="2938462" cy="692150"/>
          </a:xfrm>
          <a:prstGeom prst="rect">
            <a:avLst/>
          </a:prstGeom>
          <a:ln>
            <a:noFill/>
          </a:ln>
          <a:extLst>
            <a:ext uri="{53640926-AAD7-44D8-BBD7-CCE9431645EC}">
              <a14:shadowObscured xmlns:a14="http://schemas.microsoft.com/office/drawing/2010/main"/>
            </a:ext>
          </a:extLst>
        </p:spPr>
      </p:pic>
      <p:sp>
        <p:nvSpPr>
          <p:cNvPr id="15" name="Google Shape;494;p33"/>
          <p:cNvSpPr/>
          <p:nvPr/>
        </p:nvSpPr>
        <p:spPr>
          <a:xfrm>
            <a:off x="5408538" y="1450087"/>
            <a:ext cx="3344937" cy="302276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C7D3E6"/>
          </a:solidFill>
          <a:ln w="9525"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563982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t>SCREENSHOT PROGRAM</a:t>
            </a:r>
            <a:endParaRPr dirty="0"/>
          </a:p>
        </p:txBody>
      </p:sp>
      <p:sp>
        <p:nvSpPr>
          <p:cNvPr id="301" name="Google Shape;301;p20"/>
          <p:cNvSpPr txBox="1">
            <a:spLocks noGrp="1"/>
          </p:cNvSpPr>
          <p:nvPr>
            <p:ph type="body" idx="1"/>
          </p:nvPr>
        </p:nvSpPr>
        <p:spPr>
          <a:xfrm>
            <a:off x="5071950" y="1491000"/>
            <a:ext cx="3688500" cy="3145500"/>
          </a:xfrm>
          <a:prstGeom prst="rect">
            <a:avLst/>
          </a:prstGeom>
        </p:spPr>
        <p:txBody>
          <a:bodyPr spcFirstLastPara="1" wrap="square" lIns="91425" tIns="91425" rIns="91425" bIns="91425" anchor="ctr" anchorCtr="0">
            <a:noAutofit/>
          </a:bodyPr>
          <a:lstStyle/>
          <a:p>
            <a:r>
              <a:rPr lang="id-ID" sz="1800" dirty="0" smtClean="0"/>
              <a:t>Pilihan 7 : </a:t>
            </a:r>
            <a:r>
              <a:rPr lang="en-US" sz="1800" dirty="0" err="1" smtClean="0"/>
              <a:t>Tampilan</a:t>
            </a:r>
            <a:r>
              <a:rPr lang="en-US" sz="1800" dirty="0" smtClean="0"/>
              <a:t> </a:t>
            </a:r>
            <a:r>
              <a:rPr lang="en-US" sz="1800" dirty="0"/>
              <a:t>data yang </a:t>
            </a:r>
            <a:r>
              <a:rPr lang="en-US" sz="1800" dirty="0" err="1"/>
              <a:t>masih</a:t>
            </a:r>
            <a:r>
              <a:rPr lang="en-US" sz="1800" dirty="0"/>
              <a:t> </a:t>
            </a:r>
            <a:r>
              <a:rPr lang="en-US" sz="1800" dirty="0" err="1"/>
              <a:t>berada</a:t>
            </a:r>
            <a:r>
              <a:rPr lang="en-US" sz="1800" dirty="0"/>
              <a:t> </a:t>
            </a:r>
            <a:r>
              <a:rPr lang="en-US" sz="1800" dirty="0" err="1"/>
              <a:t>ditangan</a:t>
            </a:r>
            <a:r>
              <a:rPr lang="en-US" sz="1800" dirty="0"/>
              <a:t> </a:t>
            </a:r>
            <a:r>
              <a:rPr lang="en-US" sz="1800" dirty="0" err="1" smtClean="0"/>
              <a:t>kurir</a:t>
            </a:r>
            <a:r>
              <a:rPr lang="id-ID" sz="1800" dirty="0" smtClean="0"/>
              <a:t>. </a:t>
            </a:r>
            <a:r>
              <a:rPr lang="en-US" sz="1800" dirty="0" err="1" smtClean="0"/>
              <a:t>Pada</a:t>
            </a:r>
            <a:r>
              <a:rPr lang="en-US" sz="1800" dirty="0" smtClean="0"/>
              <a:t> </a:t>
            </a:r>
            <a:r>
              <a:rPr lang="en-US" sz="1800" dirty="0" err="1" smtClean="0"/>
              <a:t>Gambar</a:t>
            </a:r>
            <a:r>
              <a:rPr lang="id-ID" sz="1800" dirty="0" smtClean="0"/>
              <a:t> 7</a:t>
            </a:r>
            <a:r>
              <a:rPr lang="en-US" sz="1800" dirty="0" smtClean="0"/>
              <a:t> </a:t>
            </a:r>
            <a:r>
              <a:rPr lang="en-US" sz="1800" dirty="0" err="1"/>
              <a:t>ini</a:t>
            </a:r>
            <a:r>
              <a:rPr lang="en-US" sz="1800" dirty="0"/>
              <a:t> </a:t>
            </a:r>
            <a:r>
              <a:rPr lang="en-US" sz="1800" dirty="0" err="1"/>
              <a:t>menunjukkan</a:t>
            </a:r>
            <a:r>
              <a:rPr lang="en-US" sz="1800" dirty="0"/>
              <a:t> </a:t>
            </a:r>
            <a:r>
              <a:rPr lang="en-US" sz="1800" dirty="0" err="1"/>
              <a:t>pada</a:t>
            </a:r>
            <a:r>
              <a:rPr lang="en-US" sz="1800" dirty="0"/>
              <a:t> operator </a:t>
            </a:r>
            <a:r>
              <a:rPr lang="en-US" sz="1800" dirty="0" err="1"/>
              <a:t>atau</a:t>
            </a:r>
            <a:r>
              <a:rPr lang="en-US" sz="1800" dirty="0"/>
              <a:t> </a:t>
            </a:r>
            <a:r>
              <a:rPr lang="en-US" sz="1800" dirty="0" err="1"/>
              <a:t>siapapun</a:t>
            </a:r>
            <a:r>
              <a:rPr lang="en-US" sz="1800" dirty="0"/>
              <a:t> yang </a:t>
            </a:r>
            <a:r>
              <a:rPr lang="en-US" sz="1800" dirty="0" err="1"/>
              <a:t>melihat</a:t>
            </a:r>
            <a:r>
              <a:rPr lang="en-US" sz="1800" dirty="0"/>
              <a:t> system </a:t>
            </a:r>
            <a:r>
              <a:rPr lang="en-US" sz="1800" dirty="0" err="1"/>
              <a:t>barang</a:t>
            </a:r>
            <a:r>
              <a:rPr lang="en-US" sz="1800" dirty="0"/>
              <a:t> yang </a:t>
            </a:r>
            <a:r>
              <a:rPr lang="en-US" sz="1800" dirty="0" err="1"/>
              <a:t>sudah</a:t>
            </a:r>
            <a:r>
              <a:rPr lang="en-US" sz="1800" dirty="0"/>
              <a:t> </a:t>
            </a:r>
            <a:r>
              <a:rPr lang="en-US" sz="1800" dirty="0" err="1"/>
              <a:t>berada</a:t>
            </a:r>
            <a:r>
              <a:rPr lang="en-US" sz="1800" dirty="0"/>
              <a:t> di </a:t>
            </a:r>
            <a:r>
              <a:rPr lang="en-US" sz="1800" dirty="0" err="1"/>
              <a:t>tangan</a:t>
            </a:r>
            <a:r>
              <a:rPr lang="en-US" sz="1800" dirty="0"/>
              <a:t> </a:t>
            </a:r>
            <a:r>
              <a:rPr lang="en-US" sz="1800" dirty="0" err="1"/>
              <a:t>kurir</a:t>
            </a:r>
            <a:r>
              <a:rPr lang="en-US" sz="1800" dirty="0"/>
              <a:t> </a:t>
            </a:r>
            <a:r>
              <a:rPr lang="en-US" sz="1800" dirty="0" err="1"/>
              <a:t>namun</a:t>
            </a:r>
            <a:r>
              <a:rPr lang="en-US" sz="1800" dirty="0"/>
              <a:t> </a:t>
            </a:r>
            <a:r>
              <a:rPr lang="en-US" sz="1800" dirty="0" err="1"/>
              <a:t>barang</a:t>
            </a:r>
            <a:r>
              <a:rPr lang="en-US" sz="1800" dirty="0"/>
              <a:t> </a:t>
            </a:r>
            <a:r>
              <a:rPr lang="en-US" sz="1800" dirty="0" err="1"/>
              <a:t>itu</a:t>
            </a:r>
            <a:r>
              <a:rPr lang="en-US" sz="1800" dirty="0"/>
              <a:t> </a:t>
            </a:r>
            <a:r>
              <a:rPr lang="en-US" sz="1800" dirty="0" err="1"/>
              <a:t>sendiri</a:t>
            </a:r>
            <a:r>
              <a:rPr lang="en-US" sz="1800" dirty="0"/>
              <a:t> </a:t>
            </a:r>
            <a:r>
              <a:rPr lang="en-US" sz="1800" dirty="0" err="1"/>
              <a:t>belum</a:t>
            </a:r>
            <a:r>
              <a:rPr lang="en-US" sz="1800" dirty="0"/>
              <a:t> </a:t>
            </a:r>
            <a:r>
              <a:rPr lang="en-US" sz="1800" dirty="0" err="1"/>
              <a:t>sampai</a:t>
            </a:r>
            <a:r>
              <a:rPr lang="en-US" sz="1800" dirty="0"/>
              <a:t> </a:t>
            </a:r>
            <a:r>
              <a:rPr lang="en-US" sz="1800" dirty="0" err="1"/>
              <a:t>ke</a:t>
            </a:r>
            <a:r>
              <a:rPr lang="en-US" sz="1800" dirty="0"/>
              <a:t> </a:t>
            </a:r>
            <a:r>
              <a:rPr lang="en-US" sz="1800" dirty="0" err="1" smtClean="0"/>
              <a:t>tujuan</a:t>
            </a:r>
            <a:r>
              <a:rPr lang="id-ID" sz="1800" dirty="0" smtClean="0"/>
              <a:t>.</a:t>
            </a:r>
            <a:endParaRPr lang="id-ID" sz="1800" dirty="0"/>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p:cNvPicPr/>
          <p:nvPr/>
        </p:nvPicPr>
        <p:blipFill rotWithShape="1">
          <a:blip r:embed="rId3"/>
          <a:srcRect r="53373" b="61184"/>
          <a:stretch/>
        </p:blipFill>
        <p:spPr bwMode="auto">
          <a:xfrm>
            <a:off x="814275" y="2277937"/>
            <a:ext cx="3357245" cy="1571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14" name="Google Shape;494;p33"/>
          <p:cNvSpPr/>
          <p:nvPr/>
        </p:nvSpPr>
        <p:spPr>
          <a:xfrm>
            <a:off x="634871" y="2052076"/>
            <a:ext cx="3708529" cy="230085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C7D3E6"/>
          </a:solidFill>
          <a:ln w="9525"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058258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t>SCREENSHOT PROGRAM</a:t>
            </a:r>
            <a:endParaRPr dirty="0"/>
          </a:p>
        </p:txBody>
      </p:sp>
      <p:sp>
        <p:nvSpPr>
          <p:cNvPr id="301" name="Google Shape;301;p20"/>
          <p:cNvSpPr txBox="1">
            <a:spLocks noGrp="1"/>
          </p:cNvSpPr>
          <p:nvPr>
            <p:ph type="body" idx="1"/>
          </p:nvPr>
        </p:nvSpPr>
        <p:spPr>
          <a:xfrm>
            <a:off x="814275" y="1327350"/>
            <a:ext cx="3688500" cy="3145500"/>
          </a:xfrm>
          <a:prstGeom prst="rect">
            <a:avLst/>
          </a:prstGeom>
        </p:spPr>
        <p:txBody>
          <a:bodyPr spcFirstLastPara="1" wrap="square" lIns="91425" tIns="91425" rIns="91425" bIns="91425" anchor="ctr" anchorCtr="0">
            <a:noAutofit/>
          </a:bodyPr>
          <a:lstStyle/>
          <a:p>
            <a:r>
              <a:rPr lang="id-ID" sz="1800" dirty="0" smtClean="0"/>
              <a:t>Pilihan 8 : </a:t>
            </a:r>
            <a:r>
              <a:rPr lang="en-US" sz="1800" dirty="0" err="1" smtClean="0"/>
              <a:t>Tampilan</a:t>
            </a:r>
            <a:r>
              <a:rPr lang="en-US" sz="1800" dirty="0" smtClean="0"/>
              <a:t> </a:t>
            </a:r>
            <a:r>
              <a:rPr lang="en-US" sz="1800" dirty="0" err="1"/>
              <a:t>laporan</a:t>
            </a:r>
            <a:r>
              <a:rPr lang="en-US" sz="1800" dirty="0"/>
              <a:t> </a:t>
            </a:r>
            <a:r>
              <a:rPr lang="en-US" sz="1800" dirty="0" err="1"/>
              <a:t>sudah</a:t>
            </a:r>
            <a:r>
              <a:rPr lang="en-US" sz="1800" dirty="0"/>
              <a:t> </a:t>
            </a:r>
            <a:r>
              <a:rPr lang="en-US" sz="1800" dirty="0" err="1"/>
              <a:t>berapa</a:t>
            </a:r>
            <a:r>
              <a:rPr lang="en-US" sz="1800" dirty="0"/>
              <a:t> </a:t>
            </a:r>
            <a:r>
              <a:rPr lang="en-US" sz="1800" dirty="0" err="1"/>
              <a:t>banyak</a:t>
            </a:r>
            <a:r>
              <a:rPr lang="en-US" sz="1800" dirty="0"/>
              <a:t> </a:t>
            </a:r>
            <a:r>
              <a:rPr lang="en-US" sz="1800" dirty="0" err="1"/>
              <a:t>barang</a:t>
            </a:r>
            <a:r>
              <a:rPr lang="en-US" sz="1800" dirty="0"/>
              <a:t> yang </a:t>
            </a:r>
            <a:r>
              <a:rPr lang="en-US" sz="1800" dirty="0" err="1"/>
              <a:t>sudah</a:t>
            </a:r>
            <a:r>
              <a:rPr lang="en-US" sz="1800" dirty="0"/>
              <a:t> </a:t>
            </a:r>
            <a:r>
              <a:rPr lang="en-US" sz="1800" dirty="0" err="1" smtClean="0"/>
              <a:t>terkirim</a:t>
            </a:r>
            <a:r>
              <a:rPr lang="id-ID" sz="1800" dirty="0" smtClean="0"/>
              <a:t>. </a:t>
            </a:r>
            <a:r>
              <a:rPr lang="en-US" sz="1800" dirty="0" err="1" smtClean="0"/>
              <a:t>Pada</a:t>
            </a:r>
            <a:r>
              <a:rPr lang="en-US" sz="1800" dirty="0" smtClean="0"/>
              <a:t> </a:t>
            </a:r>
            <a:r>
              <a:rPr lang="en-US" sz="1800" dirty="0" err="1" smtClean="0"/>
              <a:t>Gambar</a:t>
            </a:r>
            <a:r>
              <a:rPr lang="id-ID" sz="1800" dirty="0" smtClean="0"/>
              <a:t> 8</a:t>
            </a:r>
            <a:r>
              <a:rPr lang="en-US" sz="1800" dirty="0" smtClean="0"/>
              <a:t> </a:t>
            </a:r>
            <a:r>
              <a:rPr lang="en-US" sz="1800" dirty="0" err="1"/>
              <a:t>ini</a:t>
            </a:r>
            <a:r>
              <a:rPr lang="en-US" sz="1800" dirty="0"/>
              <a:t> </a:t>
            </a:r>
            <a:r>
              <a:rPr lang="en-US" sz="1800" dirty="0" err="1"/>
              <a:t>menunjukkan</a:t>
            </a:r>
            <a:r>
              <a:rPr lang="en-US" sz="1800" dirty="0"/>
              <a:t> </a:t>
            </a:r>
            <a:r>
              <a:rPr lang="en-US" sz="1800" dirty="0" err="1"/>
              <a:t>berapa</a:t>
            </a:r>
            <a:r>
              <a:rPr lang="en-US" sz="1800" dirty="0"/>
              <a:t> </a:t>
            </a:r>
            <a:r>
              <a:rPr lang="en-US" sz="1800" dirty="0" err="1"/>
              <a:t>banyak</a:t>
            </a:r>
            <a:r>
              <a:rPr lang="en-US" sz="1800" dirty="0"/>
              <a:t> </a:t>
            </a:r>
            <a:r>
              <a:rPr lang="en-US" sz="1800" dirty="0" err="1"/>
              <a:t>jumlah</a:t>
            </a:r>
            <a:r>
              <a:rPr lang="en-US" sz="1800" dirty="0"/>
              <a:t> </a:t>
            </a:r>
            <a:r>
              <a:rPr lang="en-US" sz="1800" dirty="0" err="1"/>
              <a:t>barang</a:t>
            </a:r>
            <a:r>
              <a:rPr lang="en-US" sz="1800" dirty="0"/>
              <a:t> yang </a:t>
            </a:r>
            <a:r>
              <a:rPr lang="en-US" sz="1800" dirty="0" err="1"/>
              <a:t>terkirim</a:t>
            </a:r>
            <a:r>
              <a:rPr lang="en-US" sz="1800" dirty="0"/>
              <a:t> </a:t>
            </a:r>
            <a:r>
              <a:rPr lang="en-US" sz="1800" dirty="0" err="1"/>
              <a:t>hal</a:t>
            </a:r>
            <a:r>
              <a:rPr lang="en-US" sz="1800" dirty="0"/>
              <a:t> </a:t>
            </a:r>
            <a:r>
              <a:rPr lang="en-US" sz="1800" dirty="0" err="1"/>
              <a:t>ini</a:t>
            </a:r>
            <a:r>
              <a:rPr lang="en-US" sz="1800" dirty="0"/>
              <a:t> </a:t>
            </a:r>
            <a:r>
              <a:rPr lang="en-US" sz="1800" dirty="0" err="1"/>
              <a:t>dipengaruhi</a:t>
            </a:r>
            <a:r>
              <a:rPr lang="en-US" sz="1800" dirty="0"/>
              <a:t> </a:t>
            </a:r>
            <a:r>
              <a:rPr lang="en-US" sz="1800" dirty="0" err="1"/>
              <a:t>oleh</a:t>
            </a:r>
            <a:r>
              <a:rPr lang="en-US" sz="1800" dirty="0"/>
              <a:t> </a:t>
            </a:r>
            <a:r>
              <a:rPr lang="en-US" sz="1800" dirty="0" err="1"/>
              <a:t>kurir</a:t>
            </a:r>
            <a:r>
              <a:rPr lang="en-US" sz="1800" dirty="0"/>
              <a:t> yang </a:t>
            </a:r>
            <a:r>
              <a:rPr lang="en-US" sz="1800" dirty="0" err="1"/>
              <a:t>sudah</a:t>
            </a:r>
            <a:r>
              <a:rPr lang="en-US" sz="1800" dirty="0"/>
              <a:t> </a:t>
            </a:r>
            <a:r>
              <a:rPr lang="en-US" sz="1800" dirty="0" err="1"/>
              <a:t>memberikan</a:t>
            </a:r>
            <a:r>
              <a:rPr lang="en-US" sz="1800" dirty="0"/>
              <a:t> </a:t>
            </a:r>
            <a:r>
              <a:rPr lang="en-US" sz="1800" dirty="0" err="1"/>
              <a:t>barang</a:t>
            </a:r>
            <a:r>
              <a:rPr lang="en-US" sz="1800" dirty="0"/>
              <a:t> </a:t>
            </a:r>
            <a:r>
              <a:rPr lang="en-US" sz="1800" dirty="0" err="1"/>
              <a:t>pada</a:t>
            </a:r>
            <a:r>
              <a:rPr lang="en-US" sz="1800" dirty="0"/>
              <a:t> </a:t>
            </a:r>
            <a:r>
              <a:rPr lang="en-US" sz="1800" dirty="0" err="1"/>
              <a:t>penerima</a:t>
            </a:r>
            <a:r>
              <a:rPr lang="en-US" sz="1800" dirty="0"/>
              <a:t> yang </a:t>
            </a:r>
            <a:r>
              <a:rPr lang="en-US" sz="1800" dirty="0" err="1"/>
              <a:t>benar</a:t>
            </a:r>
            <a:r>
              <a:rPr lang="en-US" sz="1800" dirty="0"/>
              <a:t> </a:t>
            </a:r>
            <a:r>
              <a:rPr lang="en-US" sz="1800" dirty="0" err="1"/>
              <a:t>dan</a:t>
            </a:r>
            <a:r>
              <a:rPr lang="en-US" sz="1800" dirty="0"/>
              <a:t> </a:t>
            </a:r>
            <a:r>
              <a:rPr lang="en-US" sz="1800" dirty="0" err="1"/>
              <a:t>telah</a:t>
            </a:r>
            <a:r>
              <a:rPr lang="en-US" sz="1800" dirty="0"/>
              <a:t> </a:t>
            </a:r>
            <a:r>
              <a:rPr lang="en-US" sz="1800" dirty="0" err="1" smtClean="0"/>
              <a:t>dikonfirmasi</a:t>
            </a:r>
            <a:r>
              <a:rPr lang="id-ID" sz="1800" dirty="0" smtClean="0"/>
              <a:t>.</a:t>
            </a:r>
            <a:endParaRPr lang="id-ID" sz="1800" dirty="0"/>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p:cNvPicPr/>
          <p:nvPr/>
        </p:nvPicPr>
        <p:blipFill rotWithShape="1">
          <a:blip r:embed="rId3"/>
          <a:srcRect r="52050" b="85591"/>
          <a:stretch/>
        </p:blipFill>
        <p:spPr bwMode="auto">
          <a:xfrm>
            <a:off x="4789805" y="2566725"/>
            <a:ext cx="3945890" cy="666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14" name="Google Shape;494;p33"/>
          <p:cNvSpPr/>
          <p:nvPr/>
        </p:nvSpPr>
        <p:spPr>
          <a:xfrm>
            <a:off x="4589387" y="2367301"/>
            <a:ext cx="4354587" cy="115695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C7D3E6"/>
          </a:solidFill>
          <a:ln w="9525"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627087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351643" y="18715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5400" dirty="0" smtClean="0">
                <a:solidFill>
                  <a:srgbClr val="FF9800"/>
                </a:solidFill>
              </a:rPr>
              <a:t>MEET THE TEAM</a:t>
            </a:r>
            <a:r>
              <a:rPr lang="en" sz="5400" dirty="0" smtClean="0">
                <a:solidFill>
                  <a:srgbClr val="FF9800"/>
                </a:solidFill>
              </a:rPr>
              <a:t>!</a:t>
            </a:r>
            <a:endParaRPr sz="5400" dirty="0">
              <a:solidFill>
                <a:srgbClr val="FF9800"/>
              </a:solidFill>
            </a:endParaRPr>
          </a:p>
        </p:txBody>
      </p:sp>
      <p:sp>
        <p:nvSpPr>
          <p:cNvPr id="214" name="Google Shape;214;p13"/>
          <p:cNvSpPr txBox="1">
            <a:spLocks noGrp="1"/>
          </p:cNvSpPr>
          <p:nvPr>
            <p:ph type="subTitle" idx="4294967295"/>
          </p:nvPr>
        </p:nvSpPr>
        <p:spPr>
          <a:xfrm>
            <a:off x="236597" y="3105150"/>
            <a:ext cx="2428875"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sz="1600" b="1" dirty="0" smtClean="0"/>
              <a:t>Mohammad </a:t>
            </a:r>
            <a:r>
              <a:rPr sz="1600" b="1" dirty="0" err="1" smtClean="0"/>
              <a:t>Idham</a:t>
            </a:r>
            <a:r>
              <a:rPr sz="1600" b="1" dirty="0" smtClean="0"/>
              <a:t> F.</a:t>
            </a:r>
          </a:p>
          <a:p>
            <a:pPr marL="0" lvl="0" indent="0" algn="ctr" rtl="0">
              <a:spcBef>
                <a:spcPts val="0"/>
              </a:spcBef>
              <a:spcAft>
                <a:spcPts val="0"/>
              </a:spcAft>
              <a:buNone/>
            </a:pPr>
            <a:r>
              <a:rPr lang="x-none" sz="1600" b="1" dirty="0" smtClean="0"/>
              <a:t>17081010044</a:t>
            </a:r>
            <a:endParaRPr sz="1600" b="1" dirty="0"/>
          </a:p>
        </p:txBody>
      </p:sp>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4" name="Google Shape;214;p13"/>
          <p:cNvSpPr txBox="1">
            <a:spLocks/>
          </p:cNvSpPr>
          <p:nvPr/>
        </p:nvSpPr>
        <p:spPr>
          <a:xfrm>
            <a:off x="2230574" y="3105150"/>
            <a:ext cx="2428875"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id-ID" sz="1600" b="1" dirty="0" smtClean="0"/>
              <a:t>Guntur Adhi P.</a:t>
            </a:r>
          </a:p>
          <a:p>
            <a:pPr marL="0" indent="0" algn="ctr">
              <a:spcBef>
                <a:spcPts val="0"/>
              </a:spcBef>
              <a:buFont typeface="Roboto Condensed Light"/>
              <a:buNone/>
            </a:pPr>
            <a:r>
              <a:rPr lang="id-ID" sz="1600" b="1" dirty="0" smtClean="0"/>
              <a:t>17081010043</a:t>
            </a:r>
            <a:endParaRPr lang="id-ID" sz="1600" b="1" dirty="0"/>
          </a:p>
        </p:txBody>
      </p:sp>
      <p:sp>
        <p:nvSpPr>
          <p:cNvPr id="15" name="Google Shape;214;p13"/>
          <p:cNvSpPr txBox="1">
            <a:spLocks/>
          </p:cNvSpPr>
          <p:nvPr/>
        </p:nvSpPr>
        <p:spPr>
          <a:xfrm>
            <a:off x="4270792" y="3105150"/>
            <a:ext cx="2428875"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id-ID" sz="1600" b="1" dirty="0" smtClean="0"/>
              <a:t>Maulana Idris</a:t>
            </a:r>
          </a:p>
          <a:p>
            <a:pPr marL="0" indent="0" algn="ctr">
              <a:spcBef>
                <a:spcPts val="0"/>
              </a:spcBef>
              <a:buFont typeface="Roboto Condensed Light"/>
              <a:buNone/>
            </a:pPr>
            <a:r>
              <a:rPr lang="id-ID" sz="1600" b="1" dirty="0" smtClean="0"/>
              <a:t>17081010040</a:t>
            </a:r>
            <a:endParaRPr lang="id-ID" sz="1600" b="1" dirty="0"/>
          </a:p>
        </p:txBody>
      </p:sp>
      <p:sp>
        <p:nvSpPr>
          <p:cNvPr id="16" name="Google Shape;214;p13"/>
          <p:cNvSpPr txBox="1">
            <a:spLocks/>
          </p:cNvSpPr>
          <p:nvPr/>
        </p:nvSpPr>
        <p:spPr>
          <a:xfrm>
            <a:off x="6403562" y="3105150"/>
            <a:ext cx="2428875"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id-ID" sz="1600" b="1" dirty="0" smtClean="0"/>
              <a:t>Yuri Setiawan</a:t>
            </a:r>
          </a:p>
          <a:p>
            <a:pPr marL="0" indent="0" algn="ctr">
              <a:spcBef>
                <a:spcPts val="0"/>
              </a:spcBef>
              <a:buFont typeface="Roboto Condensed Light"/>
              <a:buNone/>
            </a:pPr>
            <a:r>
              <a:rPr lang="id-ID" sz="1600" b="1" dirty="0" smtClean="0"/>
              <a:t>17081010039</a:t>
            </a:r>
            <a:endParaRPr lang="id-ID" sz="16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515" y="1785750"/>
            <a:ext cx="1978469" cy="1319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493" y="1685635"/>
            <a:ext cx="1724616" cy="1481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0713" y="1464582"/>
            <a:ext cx="1410006" cy="18805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rotWithShape="1">
          <a:blip r:embed="rId6">
            <a:extLst>
              <a:ext uri="{28A0092B-C50C-407E-A947-70E740481C1C}">
                <a14:useLocalDpi xmlns:a14="http://schemas.microsoft.com/office/drawing/2010/main" val="0"/>
              </a:ext>
            </a:extLst>
          </a:blip>
          <a:srcRect t="17486" b="15784"/>
          <a:stretch/>
        </p:blipFill>
        <p:spPr>
          <a:xfrm>
            <a:off x="6708576" y="1747004"/>
            <a:ext cx="1848016" cy="13590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t>LATAR BELAKANG</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93" name="Google Shape;193;p12"/>
          <p:cNvSpPr txBox="1">
            <a:spLocks noGrp="1"/>
          </p:cNvSpPr>
          <p:nvPr>
            <p:ph type="body" idx="1"/>
          </p:nvPr>
        </p:nvSpPr>
        <p:spPr>
          <a:xfrm>
            <a:off x="814274" y="1744424"/>
            <a:ext cx="7224825" cy="195127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smtClean="0">
              <a:solidFill>
                <a:srgbClr val="FF9800"/>
              </a:solidFill>
            </a:endParaRPr>
          </a:p>
          <a:p>
            <a:pPr marL="0" indent="0">
              <a:buClr>
                <a:schemeClr val="dk1"/>
              </a:buClr>
              <a:buSzPts val="1100"/>
              <a:buNone/>
            </a:pPr>
            <a:r>
              <a:rPr sz="1200" dirty="0" smtClean="0"/>
              <a:t>	</a:t>
            </a:r>
            <a:r>
              <a:rPr sz="1200" dirty="0" err="1" smtClean="0"/>
              <a:t>Latar</a:t>
            </a:r>
            <a:r>
              <a:rPr sz="1200" dirty="0" smtClean="0"/>
              <a:t> </a:t>
            </a:r>
            <a:r>
              <a:rPr sz="1200" dirty="0" err="1"/>
              <a:t>b</a:t>
            </a:r>
            <a:r>
              <a:rPr sz="1200" dirty="0" err="1" smtClean="0"/>
              <a:t>elakang</a:t>
            </a:r>
            <a:r>
              <a:rPr sz="1200" dirty="0" smtClean="0"/>
              <a:t> </a:t>
            </a:r>
            <a:r>
              <a:rPr sz="1200" dirty="0" err="1" smtClean="0"/>
              <a:t>terbentuknya</a:t>
            </a:r>
            <a:r>
              <a:rPr sz="1200" dirty="0" smtClean="0"/>
              <a:t> program s</a:t>
            </a:r>
            <a:r>
              <a:rPr lang="id-ID" sz="1200" dirty="0"/>
              <a:t>i</a:t>
            </a:r>
            <a:r>
              <a:rPr sz="1200" dirty="0" smtClean="0"/>
              <a:t>stem </a:t>
            </a:r>
            <a:r>
              <a:rPr sz="1200" dirty="0" err="1" smtClean="0"/>
              <a:t>informasi</a:t>
            </a:r>
            <a:r>
              <a:rPr sz="1200" dirty="0" smtClean="0"/>
              <a:t> </a:t>
            </a:r>
            <a:r>
              <a:rPr sz="1200" dirty="0" err="1" smtClean="0"/>
              <a:t>sederhana</a:t>
            </a:r>
            <a:r>
              <a:rPr sz="1200" dirty="0" smtClean="0"/>
              <a:t> </a:t>
            </a:r>
            <a:r>
              <a:rPr lang="id-ID" sz="1200" b="1" dirty="0">
                <a:solidFill>
                  <a:srgbClr val="FF9800"/>
                </a:solidFill>
              </a:rPr>
              <a:t>(JAHERRR EKSPEDISI</a:t>
            </a:r>
            <a:r>
              <a:rPr lang="id-ID" sz="1200" b="1" dirty="0" smtClean="0">
                <a:solidFill>
                  <a:srgbClr val="FF9800"/>
                </a:solidFill>
              </a:rPr>
              <a:t>)</a:t>
            </a:r>
            <a:r>
              <a:rPr sz="1200" dirty="0" smtClean="0"/>
              <a:t> </a:t>
            </a:r>
            <a:r>
              <a:rPr sz="1200" dirty="0" err="1" smtClean="0"/>
              <a:t>ini</a:t>
            </a:r>
            <a:r>
              <a:rPr sz="1200" dirty="0" smtClean="0"/>
              <a:t> </a:t>
            </a:r>
            <a:r>
              <a:rPr sz="1200" dirty="0" err="1" smtClean="0"/>
              <a:t>adalah</a:t>
            </a:r>
            <a:r>
              <a:rPr sz="1200" dirty="0" smtClean="0"/>
              <a:t> </a:t>
            </a:r>
            <a:r>
              <a:rPr sz="1200" dirty="0" err="1" smtClean="0"/>
              <a:t>untuk</a:t>
            </a:r>
            <a:r>
              <a:rPr sz="1200" dirty="0" smtClean="0"/>
              <a:t> </a:t>
            </a:r>
            <a:r>
              <a:rPr sz="1200" dirty="0" err="1" smtClean="0"/>
              <a:t>memudahkan</a:t>
            </a:r>
            <a:r>
              <a:rPr sz="1200" dirty="0" smtClean="0"/>
              <a:t> </a:t>
            </a:r>
            <a:r>
              <a:rPr sz="1200" dirty="0" err="1" smtClean="0"/>
              <a:t>petugas</a:t>
            </a:r>
            <a:r>
              <a:rPr sz="1200" dirty="0" smtClean="0"/>
              <a:t> </a:t>
            </a:r>
            <a:r>
              <a:rPr sz="1200" dirty="0" err="1" smtClean="0"/>
              <a:t>pada</a:t>
            </a:r>
            <a:r>
              <a:rPr sz="1200" dirty="0" smtClean="0"/>
              <a:t> </a:t>
            </a:r>
            <a:r>
              <a:rPr sz="1200" dirty="0" err="1" smtClean="0"/>
              <a:t>bidang</a:t>
            </a:r>
            <a:r>
              <a:rPr sz="1200" dirty="0" smtClean="0"/>
              <a:t> </a:t>
            </a:r>
            <a:r>
              <a:rPr sz="1200" dirty="0" err="1" smtClean="0"/>
              <a:t>usaha</a:t>
            </a:r>
            <a:r>
              <a:rPr sz="1200" dirty="0" smtClean="0"/>
              <a:t> </a:t>
            </a:r>
            <a:r>
              <a:rPr sz="1200" dirty="0" err="1" smtClean="0"/>
              <a:t>jasa</a:t>
            </a:r>
            <a:r>
              <a:rPr sz="1200" dirty="0" smtClean="0"/>
              <a:t> </a:t>
            </a:r>
            <a:r>
              <a:rPr sz="1200" dirty="0" err="1" smtClean="0"/>
              <a:t>pengiriman</a:t>
            </a:r>
            <a:r>
              <a:rPr sz="1200" dirty="0" smtClean="0"/>
              <a:t> </a:t>
            </a:r>
            <a:r>
              <a:rPr sz="1200" dirty="0" err="1" smtClean="0"/>
              <a:t>paket</a:t>
            </a:r>
            <a:r>
              <a:rPr sz="1200" dirty="0" smtClean="0"/>
              <a:t>, </a:t>
            </a:r>
            <a:r>
              <a:rPr sz="1200" dirty="0" err="1" smtClean="0"/>
              <a:t>khususnya</a:t>
            </a:r>
            <a:r>
              <a:rPr sz="1200" dirty="0" smtClean="0"/>
              <a:t> </a:t>
            </a:r>
            <a:r>
              <a:rPr sz="1200" dirty="0" err="1" smtClean="0"/>
              <a:t>dalam</a:t>
            </a:r>
            <a:r>
              <a:rPr sz="1200" dirty="0" smtClean="0"/>
              <a:t> proses</a:t>
            </a:r>
            <a:r>
              <a:rPr sz="1200" dirty="0" smtClean="0"/>
              <a:t> </a:t>
            </a:r>
            <a:r>
              <a:rPr sz="1200" dirty="0" err="1" smtClean="0"/>
              <a:t>pencatatan</a:t>
            </a:r>
            <a:r>
              <a:rPr sz="1200" dirty="0" smtClean="0"/>
              <a:t> data </a:t>
            </a:r>
            <a:r>
              <a:rPr sz="1200" dirty="0" err="1" smtClean="0"/>
              <a:t>pengirim</a:t>
            </a:r>
            <a:r>
              <a:rPr sz="1200" dirty="0" smtClean="0"/>
              <a:t> </a:t>
            </a:r>
            <a:r>
              <a:rPr sz="1200" dirty="0" err="1" smtClean="0"/>
              <a:t>dan</a:t>
            </a:r>
            <a:r>
              <a:rPr sz="1200" dirty="0" smtClean="0"/>
              <a:t> </a:t>
            </a:r>
            <a:r>
              <a:rPr sz="1200" dirty="0" err="1" smtClean="0"/>
              <a:t>penerima</a:t>
            </a:r>
            <a:r>
              <a:rPr sz="1200" dirty="0" smtClean="0"/>
              <a:t> </a:t>
            </a:r>
            <a:r>
              <a:rPr sz="1200" dirty="0" err="1" smtClean="0"/>
              <a:t>paket</a:t>
            </a:r>
            <a:r>
              <a:rPr sz="1200" dirty="0" smtClean="0"/>
              <a:t>, </a:t>
            </a:r>
            <a:r>
              <a:rPr sz="1200" dirty="0" err="1" smtClean="0"/>
              <a:t>serta</a:t>
            </a:r>
            <a:r>
              <a:rPr sz="1200" dirty="0" smtClean="0"/>
              <a:t> </a:t>
            </a:r>
            <a:r>
              <a:rPr sz="1200" dirty="0" err="1" smtClean="0"/>
              <a:t>pada</a:t>
            </a:r>
            <a:r>
              <a:rPr sz="1200" dirty="0" smtClean="0"/>
              <a:t> </a:t>
            </a:r>
            <a:r>
              <a:rPr sz="1200" dirty="0" err="1" smtClean="0"/>
              <a:t>pemrosesan</a:t>
            </a:r>
            <a:r>
              <a:rPr sz="1200" dirty="0" smtClean="0"/>
              <a:t> </a:t>
            </a:r>
            <a:r>
              <a:rPr sz="1200" dirty="0" err="1" smtClean="0"/>
              <a:t>pemasukkan</a:t>
            </a:r>
            <a:r>
              <a:rPr sz="1200" dirty="0" smtClean="0"/>
              <a:t> data yang </a:t>
            </a:r>
            <a:r>
              <a:rPr sz="1200" dirty="0" err="1" smtClean="0"/>
              <a:t>akan</a:t>
            </a:r>
            <a:r>
              <a:rPr sz="1200" dirty="0" smtClean="0"/>
              <a:t> </a:t>
            </a:r>
            <a:r>
              <a:rPr sz="1200" dirty="0" err="1" smtClean="0"/>
              <a:t>dilanjutkan</a:t>
            </a:r>
            <a:r>
              <a:rPr sz="1200" dirty="0" smtClean="0"/>
              <a:t> </a:t>
            </a:r>
            <a:r>
              <a:rPr sz="1200" dirty="0" err="1" smtClean="0"/>
              <a:t>ke</a:t>
            </a:r>
            <a:r>
              <a:rPr sz="1200" dirty="0" smtClean="0"/>
              <a:t> </a:t>
            </a:r>
            <a:r>
              <a:rPr sz="1200" dirty="0" err="1" smtClean="0"/>
              <a:t>kurir</a:t>
            </a:r>
            <a:r>
              <a:rPr sz="1200" dirty="0" smtClean="0"/>
              <a:t>, </a:t>
            </a:r>
            <a:r>
              <a:rPr sz="1200" dirty="0" err="1" smtClean="0"/>
              <a:t>dan</a:t>
            </a:r>
            <a:r>
              <a:rPr sz="1200" dirty="0" smtClean="0"/>
              <a:t> proses </a:t>
            </a:r>
            <a:r>
              <a:rPr sz="1200" dirty="0" err="1" smtClean="0"/>
              <a:t>pengiriman</a:t>
            </a:r>
            <a:r>
              <a:rPr sz="1200" dirty="0" smtClean="0"/>
              <a:t> data yang </a:t>
            </a:r>
            <a:r>
              <a:rPr sz="1200" dirty="0" err="1" smtClean="0"/>
              <a:t>sudah</a:t>
            </a:r>
            <a:r>
              <a:rPr sz="1200" dirty="0" smtClean="0"/>
              <a:t> </a:t>
            </a:r>
            <a:r>
              <a:rPr sz="1200" dirty="0" err="1" smtClean="0"/>
              <a:t>dikirim</a:t>
            </a:r>
            <a:r>
              <a:rPr sz="1200" dirty="0" smtClean="0"/>
              <a:t> </a:t>
            </a:r>
            <a:r>
              <a:rPr sz="1200" dirty="0" err="1" smtClean="0"/>
              <a:t>pada</a:t>
            </a:r>
            <a:r>
              <a:rPr sz="1200" dirty="0" smtClean="0"/>
              <a:t> </a:t>
            </a:r>
            <a:r>
              <a:rPr sz="1200" dirty="0" err="1" smtClean="0"/>
              <a:t>sebuah</a:t>
            </a:r>
            <a:r>
              <a:rPr sz="1200" dirty="0" smtClean="0"/>
              <a:t> </a:t>
            </a:r>
            <a:r>
              <a:rPr sz="1200" dirty="0" err="1" smtClean="0"/>
              <a:t>bidang</a:t>
            </a:r>
            <a:r>
              <a:rPr sz="1200" dirty="0" smtClean="0"/>
              <a:t> </a:t>
            </a:r>
            <a:r>
              <a:rPr sz="1200" dirty="0" err="1" smtClean="0"/>
              <a:t>usaha</a:t>
            </a:r>
            <a:r>
              <a:rPr sz="1200" dirty="0" smtClean="0"/>
              <a:t> </a:t>
            </a:r>
            <a:r>
              <a:rPr sz="1200" dirty="0" err="1" smtClean="0"/>
              <a:t>jasa</a:t>
            </a:r>
            <a:r>
              <a:rPr sz="1200" dirty="0" smtClean="0"/>
              <a:t> </a:t>
            </a:r>
            <a:r>
              <a:rPr sz="1200" dirty="0" err="1" smtClean="0"/>
              <a:t>ekspedisi</a:t>
            </a:r>
            <a:r>
              <a:rPr sz="1200" dirty="0" smtClean="0"/>
              <a:t> </a:t>
            </a:r>
            <a:r>
              <a:rPr sz="1200" dirty="0" err="1" smtClean="0"/>
              <a:t>pengiriman</a:t>
            </a:r>
            <a:r>
              <a:rPr sz="1200" dirty="0" smtClean="0"/>
              <a:t> </a:t>
            </a:r>
            <a:r>
              <a:rPr sz="1200" dirty="0" err="1" smtClean="0"/>
              <a:t>paket</a:t>
            </a:r>
            <a:r>
              <a:rPr sz="1200" dirty="0" smtClean="0"/>
              <a:t> </a:t>
            </a:r>
            <a:r>
              <a:rPr sz="1200" dirty="0" err="1" smtClean="0"/>
              <a:t>dengan</a:t>
            </a:r>
            <a:r>
              <a:rPr sz="1200" dirty="0" smtClean="0"/>
              <a:t> </a:t>
            </a:r>
            <a:r>
              <a:rPr sz="1200" dirty="0" err="1" smtClean="0"/>
              <a:t>menggunakan</a:t>
            </a:r>
            <a:r>
              <a:rPr sz="1200" dirty="0" smtClean="0"/>
              <a:t> </a:t>
            </a:r>
            <a:r>
              <a:rPr sz="1200" dirty="0" err="1" smtClean="0"/>
              <a:t>prinsip</a:t>
            </a:r>
            <a:r>
              <a:rPr sz="1200" dirty="0" smtClean="0"/>
              <a:t> ADT </a:t>
            </a:r>
            <a:r>
              <a:rPr sz="1200" dirty="0" err="1"/>
              <a:t>p</a:t>
            </a:r>
            <a:r>
              <a:rPr sz="1200" dirty="0" err="1" smtClean="0"/>
              <a:t>ada</a:t>
            </a:r>
            <a:r>
              <a:rPr sz="1200" dirty="0" smtClean="0"/>
              <a:t> </a:t>
            </a:r>
            <a:r>
              <a:rPr sz="1200" dirty="0" err="1" smtClean="0"/>
              <a:t>setiap</a:t>
            </a:r>
            <a:r>
              <a:rPr sz="1200" dirty="0" smtClean="0"/>
              <a:t> </a:t>
            </a:r>
            <a:r>
              <a:rPr sz="1200" dirty="0" err="1" smtClean="0"/>
              <a:t>prosesnya</a:t>
            </a:r>
            <a:r>
              <a:rPr sz="1200" dirty="0" smtClean="0"/>
              <a:t>.</a:t>
            </a:r>
            <a:endParaRPr sz="1200" dirty="0"/>
          </a:p>
          <a:p>
            <a:pPr marL="0" lvl="0" indent="0" algn="l" rtl="0">
              <a:spcBef>
                <a:spcPts val="600"/>
              </a:spcBef>
              <a:spcAft>
                <a:spcPts val="1000"/>
              </a:spcAft>
              <a:buNone/>
            </a:pPr>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58350" y="1649675"/>
            <a:ext cx="5090700" cy="274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id-ID" sz="4000" b="1" dirty="0" smtClean="0"/>
              <a:t>ABSTRACT DATA TYPE </a:t>
            </a:r>
          </a:p>
          <a:p>
            <a:pPr marL="0" lvl="0" indent="0" algn="l" rtl="0">
              <a:spcBef>
                <a:spcPts val="600"/>
              </a:spcBef>
              <a:spcAft>
                <a:spcPts val="0"/>
              </a:spcAft>
              <a:buNone/>
            </a:pPr>
            <a:r>
              <a:rPr lang="id-ID" sz="4000" b="1" dirty="0" smtClean="0"/>
              <a:t>(ADT)</a:t>
            </a:r>
            <a:endParaRPr sz="4000" b="1" dirty="0"/>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4" name="Pentagon 3"/>
          <p:cNvSpPr/>
          <p:nvPr/>
        </p:nvSpPr>
        <p:spPr>
          <a:xfrm>
            <a:off x="6257644" y="2374460"/>
            <a:ext cx="1781175" cy="151447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ight Arrow 2"/>
          <p:cNvSpPr/>
          <p:nvPr/>
        </p:nvSpPr>
        <p:spPr>
          <a:xfrm>
            <a:off x="486130" y="2298261"/>
            <a:ext cx="2476800" cy="15144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0" name="Google Shape;320;p2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t>MACAM ADT </a:t>
            </a:r>
            <a:r>
              <a:rPr lang="id-ID" dirty="0" smtClean="0"/>
              <a:t>YANG DIGUNAKAN</a:t>
            </a:r>
            <a:endParaRPr dirty="0"/>
          </a:p>
        </p:txBody>
      </p:sp>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322" name="Google Shape;322;p22"/>
          <p:cNvSpPr/>
          <p:nvPr/>
        </p:nvSpPr>
        <p:spPr>
          <a:xfrm>
            <a:off x="3312899" y="1855310"/>
            <a:ext cx="2386800" cy="2386800"/>
          </a:xfrm>
          <a:prstGeom prst="diamond">
            <a:avLst/>
          </a:prstGeom>
          <a:solidFill>
            <a:srgbClr val="C7D3E6"/>
          </a:solidFill>
          <a:ln w="38100" cap="flat" cmpd="sng">
            <a:solidFill>
              <a:srgbClr val="92A8C8"/>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ID" sz="1600" b="1" dirty="0" smtClean="0">
                <a:solidFill>
                  <a:srgbClr val="263248"/>
                </a:solidFill>
                <a:latin typeface="Roboto Condensed"/>
                <a:ea typeface="Roboto Condensed"/>
                <a:cs typeface="Roboto Condensed"/>
                <a:sym typeface="Roboto Condensed"/>
              </a:rPr>
              <a:t>CIRCULAR LINKED LIST</a:t>
            </a:r>
            <a:endParaRPr sz="1600" b="1" dirty="0">
              <a:solidFill>
                <a:srgbClr val="263248"/>
              </a:solidFill>
              <a:latin typeface="Roboto Condensed"/>
              <a:ea typeface="Roboto Condensed"/>
              <a:cs typeface="Roboto Condensed"/>
              <a:sym typeface="Roboto Condensed"/>
            </a:endParaRPr>
          </a:p>
        </p:txBody>
      </p:sp>
      <p:sp>
        <p:nvSpPr>
          <p:cNvPr id="323" name="Google Shape;323;p22"/>
          <p:cNvSpPr/>
          <p:nvPr/>
        </p:nvSpPr>
        <p:spPr>
          <a:xfrm>
            <a:off x="395474" y="1840313"/>
            <a:ext cx="2386800" cy="2386800"/>
          </a:xfrm>
          <a:prstGeom prst="diamond">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id-ID" sz="1800" b="1" dirty="0" smtClean="0">
                <a:solidFill>
                  <a:schemeClr val="accent1">
                    <a:lumMod val="50000"/>
                  </a:schemeClr>
                </a:solidFill>
                <a:latin typeface="Roboto Condensed"/>
                <a:ea typeface="Roboto Condensed"/>
                <a:cs typeface="Roboto Condensed"/>
                <a:sym typeface="Roboto Condensed"/>
              </a:rPr>
              <a:t>SINGLE LINKED LIST</a:t>
            </a:r>
            <a:endParaRPr sz="1800" b="1" dirty="0">
              <a:solidFill>
                <a:schemeClr val="accent1">
                  <a:lumMod val="50000"/>
                </a:schemeClr>
              </a:solidFill>
              <a:latin typeface="Roboto Condensed"/>
              <a:ea typeface="Roboto Condensed"/>
              <a:cs typeface="Roboto Condensed"/>
              <a:sym typeface="Roboto Condensed"/>
            </a:endParaRPr>
          </a:p>
        </p:txBody>
      </p:sp>
      <p:sp>
        <p:nvSpPr>
          <p:cNvPr id="324" name="Google Shape;324;p22"/>
          <p:cNvSpPr/>
          <p:nvPr/>
        </p:nvSpPr>
        <p:spPr>
          <a:xfrm>
            <a:off x="6390112" y="1862099"/>
            <a:ext cx="1790700" cy="2386800"/>
          </a:xfrm>
          <a:prstGeom prst="diamond">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id-ID" sz="2000" b="1" dirty="0" smtClean="0">
                <a:solidFill>
                  <a:schemeClr val="accent1">
                    <a:lumMod val="50000"/>
                  </a:schemeClr>
                </a:solidFill>
                <a:latin typeface="Roboto Condensed"/>
                <a:ea typeface="Roboto Condensed"/>
                <a:cs typeface="Roboto Condensed"/>
                <a:sym typeface="Roboto Condensed"/>
              </a:rPr>
              <a:t>QUEUE</a:t>
            </a:r>
            <a:endParaRPr sz="2000" b="1" dirty="0">
              <a:solidFill>
                <a:schemeClr val="accent1">
                  <a:lumMod val="50000"/>
                </a:schemeClr>
              </a:solidFill>
              <a:latin typeface="Roboto Condensed"/>
              <a:ea typeface="Roboto Condensed"/>
              <a:cs typeface="Roboto Condensed"/>
              <a:sym typeface="Roboto Condense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urved Right Arrow 1"/>
          <p:cNvSpPr/>
          <p:nvPr/>
        </p:nvSpPr>
        <p:spPr>
          <a:xfrm>
            <a:off x="3274613" y="2298261"/>
            <a:ext cx="1128525" cy="159067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0" name="Curved Right Arrow 19"/>
          <p:cNvSpPr/>
          <p:nvPr/>
        </p:nvSpPr>
        <p:spPr>
          <a:xfrm rot="10800000">
            <a:off x="4724400" y="2200275"/>
            <a:ext cx="1128525" cy="159067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5" name="Chevron 4"/>
          <p:cNvSpPr/>
          <p:nvPr/>
        </p:nvSpPr>
        <p:spPr>
          <a:xfrm>
            <a:off x="7906350" y="2276475"/>
            <a:ext cx="858825" cy="151447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t>HUBUNGAN ANTAR ADT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685" y="1333501"/>
            <a:ext cx="4453440" cy="37899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44307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2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420" name="Google Shape;420;p27"/>
          <p:cNvGrpSpPr/>
          <p:nvPr/>
        </p:nvGrpSpPr>
        <p:grpSpPr>
          <a:xfrm rot="10800000">
            <a:off x="753115" y="496786"/>
            <a:ext cx="3592300" cy="551541"/>
            <a:chOff x="185742" y="1697030"/>
            <a:chExt cx="3933970" cy="1658130"/>
          </a:xfrm>
        </p:grpSpPr>
        <p:sp>
          <p:nvSpPr>
            <p:cNvPr id="421" name="Google Shape;421;p27"/>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400" b="1" dirty="0" smtClean="0">
                  <a:solidFill>
                    <a:srgbClr val="263248"/>
                  </a:solidFill>
                  <a:latin typeface="Roboto Condensed"/>
                  <a:ea typeface="Roboto Condensed"/>
                  <a:cs typeface="Roboto Condensed"/>
                  <a:sym typeface="Roboto Condensed"/>
                </a:rPr>
                <a:t>Single Linked List</a:t>
              </a:r>
              <a:endParaRPr sz="2400" b="1" dirty="0">
                <a:solidFill>
                  <a:srgbClr val="263248"/>
                </a:solidFill>
                <a:latin typeface="Roboto Condensed"/>
                <a:ea typeface="Roboto Condensed"/>
                <a:cs typeface="Roboto Condensed"/>
                <a:sym typeface="Roboto Condensed"/>
              </a:endParaRPr>
            </a:p>
          </p:txBody>
        </p:sp>
        <p:sp>
          <p:nvSpPr>
            <p:cNvPr id="423" name="Google Shape;423;p27"/>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4" name="Google Shape;424;p27"/>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grpSp>
        <p:nvGrpSpPr>
          <p:cNvPr id="435" name="Google Shape;435;p27"/>
          <p:cNvGrpSpPr/>
          <p:nvPr/>
        </p:nvGrpSpPr>
        <p:grpSpPr>
          <a:xfrm>
            <a:off x="172786" y="565690"/>
            <a:ext cx="493964" cy="365268"/>
            <a:chOff x="5247525" y="3007275"/>
            <a:chExt cx="517575" cy="384825"/>
          </a:xfrm>
        </p:grpSpPr>
        <p:sp>
          <p:nvSpPr>
            <p:cNvPr id="436" name="Google Shape;436;p2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37" name="Google Shape;437;p2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24" name="Google Shape;301;p20"/>
          <p:cNvSpPr txBox="1">
            <a:spLocks/>
          </p:cNvSpPr>
          <p:nvPr/>
        </p:nvSpPr>
        <p:spPr>
          <a:xfrm>
            <a:off x="666749" y="1648800"/>
            <a:ext cx="7591425" cy="272317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d-ID" sz="1800" dirty="0" smtClean="0"/>
              <a:t>	Pada ADT ini, program digunakan oleh petugas untuk meng-input data dari pengirim untuk dimasukkan pada program, dimana pada ADT ini terdapat fungsi </a:t>
            </a:r>
            <a:r>
              <a:rPr lang="id-ID" sz="1800" dirty="0"/>
              <a:t>t</a:t>
            </a:r>
            <a:r>
              <a:rPr lang="id-ID" sz="1800" dirty="0" smtClean="0"/>
              <a:t>ambah data paket ( Pilihan 1 : Input Data Paket), tampilkan data paket ( Pilihan 2 : Tampil Data Paket) dan hapus data paket ( Pilihan 3 : Proses Paket ke Sorting). Yang selanjutnya akan diproses ke kurir.</a:t>
            </a:r>
            <a:endParaRPr lang="id-ID"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2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420" name="Google Shape;420;p27"/>
          <p:cNvGrpSpPr/>
          <p:nvPr/>
        </p:nvGrpSpPr>
        <p:grpSpPr>
          <a:xfrm rot="10800000">
            <a:off x="753114" y="496785"/>
            <a:ext cx="3742685" cy="551541"/>
            <a:chOff x="185742" y="1697030"/>
            <a:chExt cx="3933970" cy="1658130"/>
          </a:xfrm>
        </p:grpSpPr>
        <p:sp>
          <p:nvSpPr>
            <p:cNvPr id="421" name="Google Shape;421;p27"/>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400" b="1" dirty="0" smtClean="0">
                  <a:solidFill>
                    <a:srgbClr val="263248"/>
                  </a:solidFill>
                  <a:latin typeface="Roboto Condensed"/>
                  <a:ea typeface="Roboto Condensed"/>
                  <a:cs typeface="Roboto Condensed"/>
                  <a:sym typeface="Roboto Condensed"/>
                </a:rPr>
                <a:t>Circular Linked List</a:t>
              </a:r>
              <a:endParaRPr sz="2400" b="1" dirty="0">
                <a:solidFill>
                  <a:srgbClr val="263248"/>
                </a:solidFill>
                <a:latin typeface="Roboto Condensed"/>
                <a:ea typeface="Roboto Condensed"/>
                <a:cs typeface="Roboto Condensed"/>
                <a:sym typeface="Roboto Condensed"/>
              </a:endParaRPr>
            </a:p>
          </p:txBody>
        </p:sp>
        <p:sp>
          <p:nvSpPr>
            <p:cNvPr id="423" name="Google Shape;423;p27"/>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4" name="Google Shape;424;p27"/>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grpSp>
        <p:nvGrpSpPr>
          <p:cNvPr id="435" name="Google Shape;435;p27"/>
          <p:cNvGrpSpPr/>
          <p:nvPr/>
        </p:nvGrpSpPr>
        <p:grpSpPr>
          <a:xfrm>
            <a:off x="172786" y="565690"/>
            <a:ext cx="493964" cy="365268"/>
            <a:chOff x="5247525" y="3007275"/>
            <a:chExt cx="517575" cy="384825"/>
          </a:xfrm>
        </p:grpSpPr>
        <p:sp>
          <p:nvSpPr>
            <p:cNvPr id="436" name="Google Shape;436;p2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37" name="Google Shape;437;p2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24" name="Google Shape;301;p20"/>
          <p:cNvSpPr txBox="1">
            <a:spLocks/>
          </p:cNvSpPr>
          <p:nvPr/>
        </p:nvSpPr>
        <p:spPr>
          <a:xfrm>
            <a:off x="666749" y="1648800"/>
            <a:ext cx="7591425" cy="272317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d-ID" sz="1800" dirty="0" smtClean="0"/>
              <a:t>	Pada ADT ini, program digunakan oleh petugas untuk mensortir data yang sudah terekam pada proses ADT sebelumnya yang akan diproses menuju kurir, dimana pada proses ADT ini terdapat fungsi tampilkan data paket ( Pilihan 4 : Menampilkan Sorting Paket) dan hapus data paket ( Pilihan 5 : Proses ke Kurir). Yang selanjutnya akan diproses pada pengiriman paket.</a:t>
            </a:r>
            <a:endParaRPr lang="id-ID" sz="1800" dirty="0"/>
          </a:p>
        </p:txBody>
      </p:sp>
    </p:spTree>
    <p:extLst>
      <p:ext uri="{BB962C8B-B14F-4D97-AF65-F5344CB8AC3E}">
        <p14:creationId xmlns:p14="http://schemas.microsoft.com/office/powerpoint/2010/main" val="363764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2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420" name="Google Shape;420;p27"/>
          <p:cNvGrpSpPr/>
          <p:nvPr/>
        </p:nvGrpSpPr>
        <p:grpSpPr>
          <a:xfrm rot="10800000">
            <a:off x="753115" y="496786"/>
            <a:ext cx="3592300" cy="551541"/>
            <a:chOff x="185742" y="1697030"/>
            <a:chExt cx="3933970" cy="1658130"/>
          </a:xfrm>
        </p:grpSpPr>
        <p:sp>
          <p:nvSpPr>
            <p:cNvPr id="421" name="Google Shape;421;p27"/>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400" b="1" dirty="0" smtClean="0">
                  <a:solidFill>
                    <a:srgbClr val="263248"/>
                  </a:solidFill>
                  <a:latin typeface="Roboto Condensed"/>
                  <a:ea typeface="Roboto Condensed"/>
                  <a:cs typeface="Roboto Condensed"/>
                  <a:sym typeface="Roboto Condensed"/>
                </a:rPr>
                <a:t>QUEUE</a:t>
              </a:r>
              <a:endParaRPr sz="2400" b="1" dirty="0">
                <a:solidFill>
                  <a:srgbClr val="263248"/>
                </a:solidFill>
                <a:latin typeface="Roboto Condensed"/>
                <a:ea typeface="Roboto Condensed"/>
                <a:cs typeface="Roboto Condensed"/>
                <a:sym typeface="Roboto Condensed"/>
              </a:endParaRPr>
            </a:p>
          </p:txBody>
        </p:sp>
        <p:sp>
          <p:nvSpPr>
            <p:cNvPr id="423" name="Google Shape;423;p27"/>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4" name="Google Shape;424;p27"/>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grpSp>
        <p:nvGrpSpPr>
          <p:cNvPr id="435" name="Google Shape;435;p27"/>
          <p:cNvGrpSpPr/>
          <p:nvPr/>
        </p:nvGrpSpPr>
        <p:grpSpPr>
          <a:xfrm>
            <a:off x="172786" y="565690"/>
            <a:ext cx="493964" cy="365268"/>
            <a:chOff x="5247525" y="3007275"/>
            <a:chExt cx="517575" cy="384825"/>
          </a:xfrm>
        </p:grpSpPr>
        <p:sp>
          <p:nvSpPr>
            <p:cNvPr id="436" name="Google Shape;436;p2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37" name="Google Shape;437;p2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24" name="Google Shape;301;p20"/>
          <p:cNvSpPr txBox="1">
            <a:spLocks/>
          </p:cNvSpPr>
          <p:nvPr/>
        </p:nvSpPr>
        <p:spPr>
          <a:xfrm>
            <a:off x="666749" y="1648800"/>
            <a:ext cx="7591425" cy="272317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d-ID" sz="1800" dirty="0" smtClean="0"/>
              <a:t>	Pada ADT ini, program digunakan oleh petugas untuk menmastikan bahwa paket sudah terkirim atau belum oleh kurir, dimana pada proses ADT terdapat fungsi hapus data paket ( Piihan 6 : Mengirim Paket) dan tampilkan data paket ( Pilihan 7 : Paket yang Sudah Terkirim). Yang selanjutnya akan dikirim oleh kurir menuju pelanggan.</a:t>
            </a:r>
            <a:endParaRPr lang="id-ID" sz="1800" dirty="0"/>
          </a:p>
        </p:txBody>
      </p:sp>
    </p:spTree>
    <p:extLst>
      <p:ext uri="{BB962C8B-B14F-4D97-AF65-F5344CB8AC3E}">
        <p14:creationId xmlns:p14="http://schemas.microsoft.com/office/powerpoint/2010/main" val="360506290"/>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1031</TotalTime>
  <Words>360</Words>
  <Application>Microsoft Office PowerPoint</Application>
  <PresentationFormat>On-screen Show (16:9)</PresentationFormat>
  <Paragraphs>59</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Roboto Condensed Light</vt:lpstr>
      <vt:lpstr>Arvo</vt:lpstr>
      <vt:lpstr>Arial</vt:lpstr>
      <vt:lpstr>Roboto Condensed</vt:lpstr>
      <vt:lpstr>Salerio template</vt:lpstr>
      <vt:lpstr>JAHERRR EKSPEDISI (Modern Expedition Packaging Application)</vt:lpstr>
      <vt:lpstr>MEET THE TEAM!</vt:lpstr>
      <vt:lpstr>LATAR BELAKANG</vt:lpstr>
      <vt:lpstr>PowerPoint Presentation</vt:lpstr>
      <vt:lpstr>MACAM ADT YANG DIGUNAKAN</vt:lpstr>
      <vt:lpstr>HUBUNGAN ANTAR ADT</vt:lpstr>
      <vt:lpstr>PowerPoint Presentation</vt:lpstr>
      <vt:lpstr>PowerPoint Presentation</vt:lpstr>
      <vt:lpstr>PowerPoint Presentation</vt:lpstr>
      <vt:lpstr>SCREENSHOT PROGRAM</vt:lpstr>
      <vt:lpstr>SCREENSHOT PROGRAM</vt:lpstr>
      <vt:lpstr>SCREENSHOT PROGRAM</vt:lpstr>
      <vt:lpstr>SCREENSHOT PROGRAM</vt:lpstr>
      <vt:lpstr>SCREENSHOT PROGRAM</vt:lpstr>
      <vt:lpstr>SCREENSHOT PROGRAM</vt:lpstr>
      <vt:lpstr>SCREENSHOT PROGRAM</vt:lpstr>
      <vt:lpstr>SCREENSHOT PROGRAM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JAHER EKSPEDISI</dc:title>
  <dc:creator>Maul .</dc:creator>
  <cp:lastModifiedBy>Maul .</cp:lastModifiedBy>
  <cp:revision>32</cp:revision>
  <dcterms:modified xsi:type="dcterms:W3CDTF">2018-12-13T14:54:36Z</dcterms:modified>
</cp:coreProperties>
</file>