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9" d="100"/>
          <a:sy n="79" d="100"/>
        </p:scale>
        <p:origin x="-11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701E-8FA7-484E-B55A-A5C67EFE241B}" type="datetimeFigureOut">
              <a:rPr lang="en-US" smtClean="0"/>
              <a:pPr/>
              <a:t>4/4/2017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7CCE-2748-408B-828F-F7788E6497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559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7CCE-2748-408B-828F-F7788E6497B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7CCE-2748-408B-828F-F7788E6497B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Recovering and Verifying Architecture Through DSM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8812717" cy="24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Integration analy</a:t>
            </a:r>
            <a:r>
              <a:rPr lang="en-IN" dirty="0" smtClean="0"/>
              <a:t>sis—via the clustering of off-diagonal elements by reordering the rows and columns of the DSM—can provide new insights into system decomposition and integration.</a:t>
            </a:r>
          </a:p>
          <a:p>
            <a:r>
              <a:rPr lang="en-IN" dirty="0" smtClean="0"/>
              <a:t>By reordering rows and columns, a clustering algorithm seeks a DSM configuration that optimizes an objective function.</a:t>
            </a:r>
          </a:p>
          <a:p>
            <a:r>
              <a:rPr lang="en-IN" dirty="0" smtClean="0"/>
              <a:t>A clustering algorithm should account for the </a:t>
            </a:r>
            <a:r>
              <a:rPr lang="en-IN" dirty="0" smtClean="0">
                <a:solidFill>
                  <a:srgbClr val="FF0000"/>
                </a:solidFill>
              </a:rPr>
              <a:t>importance of both precluding negative relationships and ensuring positive ones.</a:t>
            </a:r>
          </a:p>
          <a:p>
            <a:r>
              <a:rPr lang="en-IN" dirty="0" smtClean="0"/>
              <a:t> After clustering analysis, any interactions exogenous to the clusters should be noticed as interfaces where special attention and verification may be required.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We can use a component-based DSM to reveal and </a:t>
            </a:r>
            <a:r>
              <a:rPr lang="en-IN" dirty="0" smtClean="0">
                <a:solidFill>
                  <a:srgbClr val="FF0000"/>
                </a:solidFill>
              </a:rPr>
              <a:t>explore alternative architectures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To improve the quality of the resulting product </a:t>
            </a:r>
            <a:r>
              <a:rPr lang="en-IN" dirty="0" smtClean="0"/>
              <a:t>design and to ease the substantial coordination demands that are required when subsystems interact.</a:t>
            </a:r>
          </a:p>
          <a:p>
            <a:r>
              <a:rPr lang="en-IN" dirty="0" smtClean="0"/>
              <a:t>Using a distance </a:t>
            </a:r>
            <a:r>
              <a:rPr lang="en-IN" dirty="0" smtClean="0">
                <a:solidFill>
                  <a:srgbClr val="FF0000"/>
                </a:solidFill>
              </a:rPr>
              <a:t>penalty algorithm or by examination, the system can be clustered into subsystems </a:t>
            </a:r>
            <a:r>
              <a:rPr lang="en-IN" dirty="0" smtClean="0"/>
              <a:t>on the rationale behind architecting decisions.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Integration analysis also supports modularization</a:t>
            </a:r>
            <a:r>
              <a:rPr lang="en-IN" dirty="0" smtClean="0"/>
              <a:t>, which, in turn, enables product platforms and other advantageous approaches to product development.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Field of Application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Lattix</a:t>
            </a:r>
            <a:r>
              <a:rPr lang="en-IN" dirty="0" smtClean="0"/>
              <a:t> has been primarily used in the field of software/IT systems engineering across many industries, however it has also been applied to a wide variety of complex systems that include software, hardware, activities/processes, and organizations. Users include </a:t>
            </a:r>
            <a:r>
              <a:rPr lang="en-IN" dirty="0" smtClean="0">
                <a:solidFill>
                  <a:srgbClr val="FF0000"/>
                </a:solidFill>
              </a:rPr>
              <a:t>architects, engineers, and quality/test staff as well as managers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Tool used: </a:t>
            </a:r>
            <a:r>
              <a:rPr lang="en-IN" b="1" dirty="0" smtClean="0"/>
              <a:t>Lattix</a:t>
            </a:r>
            <a:br>
              <a:rPr lang="en-IN" b="1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364163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Supported tasks</a:t>
            </a:r>
          </a:p>
          <a:p>
            <a:pPr>
              <a:buNone/>
            </a:pPr>
            <a:endParaRPr lang="en-IN" dirty="0" smtClean="0"/>
          </a:p>
          <a:p>
            <a:pPr fontAlgn="t">
              <a:buFont typeface="Wingdings" pitchFamily="2" charset="2"/>
              <a:buChar char="Ø"/>
            </a:pPr>
            <a:r>
              <a:rPr lang="en-IN" dirty="0" smtClean="0"/>
              <a:t>Create a system blueprint by mapping dependencies across the various domains of the system</a:t>
            </a:r>
          </a:p>
          <a:p>
            <a:pPr fontAlgn="t">
              <a:buFont typeface="Wingdings" pitchFamily="2" charset="2"/>
              <a:buChar char="Ø"/>
            </a:pPr>
            <a:r>
              <a:rPr lang="en-IN" dirty="0" smtClean="0"/>
              <a:t>Analyze, optimize, and specify the system architecture through the DSM, diagrams, and dependency rules</a:t>
            </a:r>
          </a:p>
          <a:p>
            <a:pPr fontAlgn="t">
              <a:buFont typeface="Wingdings" pitchFamily="2" charset="2"/>
              <a:buChar char="Ø"/>
            </a:pPr>
            <a:r>
              <a:rPr lang="en-IN" dirty="0" smtClean="0"/>
              <a:t>Identify dependencies which violate the architecture</a:t>
            </a:r>
          </a:p>
          <a:p>
            <a:pPr fontAlgn="t">
              <a:buFont typeface="Wingdings" pitchFamily="2" charset="2"/>
              <a:buChar char="Ø"/>
            </a:pPr>
            <a:r>
              <a:rPr lang="en-IN" dirty="0" smtClean="0"/>
              <a:t>Identify and explore opportunities to improve the modularity of the system</a:t>
            </a:r>
          </a:p>
          <a:p>
            <a:pPr fontAlgn="t">
              <a:buFont typeface="Wingdings" pitchFamily="2" charset="2"/>
              <a:buChar char="Ø"/>
            </a:pPr>
            <a:r>
              <a:rPr lang="en-IN" dirty="0" smtClean="0"/>
              <a:t>Measure quality with key metrics and track changes to the system architecture over time</a:t>
            </a:r>
          </a:p>
          <a:p>
            <a:pPr fontAlgn="t">
              <a:buFont typeface="Wingdings" pitchFamily="2" charset="2"/>
              <a:buChar char="Ø"/>
            </a:pPr>
            <a:r>
              <a:rPr lang="en-IN" dirty="0" smtClean="0"/>
              <a:t>Assess the impact and risk of proposed changes to the system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IN" dirty="0" smtClean="0"/>
              <a:t>Tool supports static visualizing dependencies between assemblies and classes through a dependency structure matrix (DSM). </a:t>
            </a:r>
          </a:p>
          <a:p>
            <a:r>
              <a:rPr lang="en-IN" dirty="0" smtClean="0"/>
              <a:t>A DSM gives you the ability to show the architecture of your application.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Cyclic dependencies will also be visible </a:t>
            </a:r>
            <a:r>
              <a:rPr lang="en-IN" dirty="0" smtClean="0"/>
              <a:t>in a DSM.</a:t>
            </a:r>
          </a:p>
          <a:p>
            <a:r>
              <a:rPr lang="en-IN" dirty="0" smtClean="0"/>
              <a:t>It is similar to </a:t>
            </a:r>
            <a:r>
              <a:rPr lang="en-IN" dirty="0" err="1" smtClean="0"/>
              <a:t>Lattix</a:t>
            </a:r>
            <a:r>
              <a:rPr lang="en-IN" dirty="0" smtClean="0"/>
              <a:t> in terms of functionality, though it specifically targets </a:t>
            </a:r>
            <a:r>
              <a:rPr lang="en-IN" dirty="0" err="1" smtClean="0"/>
              <a:t>.Net</a:t>
            </a:r>
            <a:r>
              <a:rPr lang="en-IN" dirty="0" smtClean="0"/>
              <a:t> and has Visual Studio Integration.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 used: </a:t>
            </a:r>
            <a:r>
              <a:rPr lang="en-IN" b="0" dirty="0" err="1" smtClean="0"/>
              <a:t>NDepends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Antares DSM: </a:t>
            </a:r>
          </a:p>
          <a:p>
            <a:pPr>
              <a:buNone/>
            </a:pPr>
            <a:r>
              <a:rPr lang="en-IN" dirty="0" smtClean="0"/>
              <a:t>    Antares DSM is a software tool to manipulate all types of DSMs. In Antares </a:t>
            </a:r>
            <a:r>
              <a:rPr lang="en-IN" dirty="0" smtClean="0">
                <a:solidFill>
                  <a:srgbClr val="FF0000"/>
                </a:solidFill>
              </a:rPr>
              <a:t>DSM is possible create, see, and execute functions to optimize the DSM projects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Cambridge Advanced Modeller (by the Engineering Design Center, University of Cambridge):</a:t>
            </a:r>
          </a:p>
          <a:p>
            <a:pPr>
              <a:buNone/>
            </a:pPr>
            <a:r>
              <a:rPr lang="en-IN" dirty="0" smtClean="0"/>
              <a:t>    Cambridge Advanced Modeller (previously known as P3) is a software tool for building and analysing models of complex systems. Its strength lies in customisability, allowing users to address specific modelling needs.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Research Tools Used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DeMAID</a:t>
            </a:r>
          </a:p>
          <a:p>
            <a:pPr>
              <a:buNone/>
            </a:pPr>
            <a:r>
              <a:rPr lang="en-IN" dirty="0" smtClean="0"/>
              <a:t>    Developed by the NASA Langley Research Center, DeMAID is a knowledge-based software tool for ordering the sequence of design processes and identifying a possible multilevel structure for a design cycle. DeMAID uses and displays the processes in a Design Structure Matrix notation.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Excel Macros for Partitioning and Simulation </a:t>
            </a:r>
          </a:p>
          <a:p>
            <a:pPr>
              <a:buNone/>
            </a:pPr>
            <a:r>
              <a:rPr lang="en-IN" dirty="0" smtClean="0"/>
              <a:t>     A DSM Excel macro that performs partitioning, tearing, banding, and simulation.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DSM displays the relationships between components of a system in a compact, visual, and analytically advantageous format.</a:t>
            </a:r>
          </a:p>
          <a:p>
            <a:r>
              <a:rPr lang="en-IN" dirty="0" smtClean="0"/>
              <a:t>A DSM is a square matrix with identical row and column labels.</a:t>
            </a:r>
          </a:p>
          <a:p>
            <a:r>
              <a:rPr lang="en-IN" dirty="0" smtClean="0"/>
              <a:t>Reading across a row reveals what other elements the element in that row provides to; scanning down a column reveals what other elements the element in that column depends on. That is, reading down a column reveals input sources, while reading across a row indicates output sinks.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Structure Matrix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5445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There are two main categories of DSMs: static and time-based. </a:t>
            </a:r>
          </a:p>
          <a:p>
            <a:r>
              <a:rPr lang="en-IN" dirty="0" smtClean="0"/>
              <a:t>Static DSMs represent system elements existing simultaneously, such as components of a product architecture or groups in an organization.</a:t>
            </a:r>
          </a:p>
          <a:p>
            <a:r>
              <a:rPr lang="en-IN" dirty="0" smtClean="0"/>
              <a:t> Static DSMs are usually analyzed with clustering algorithms.</a:t>
            </a:r>
          </a:p>
          <a:p>
            <a:r>
              <a:rPr lang="en-IN" dirty="0" smtClean="0"/>
              <a:t> In time-based DSMs, the ordering of the rows and columns indicates a flow through time: upstream activities in a process precede downstream activities, and terms like “feedforward” and “feedback” become meaningful when referring to interfaces. </a:t>
            </a:r>
          </a:p>
          <a:p>
            <a:r>
              <a:rPr lang="en-IN" dirty="0" smtClean="0"/>
              <a:t>Time-based DSMs are typically analyzed using sequencing algorithms.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The motivation 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Product architecture is the arrangement of functional elements into physical chunks that become the building blocks for a product or family of products.</a:t>
            </a:r>
          </a:p>
          <a:p>
            <a:r>
              <a:rPr lang="en-IN" dirty="0" smtClean="0"/>
              <a:t>Chunks should implement one or a few functions entirely, and interactions between chunks should be well defined.</a:t>
            </a:r>
          </a:p>
          <a:p>
            <a:r>
              <a:rPr lang="en-IN" dirty="0" smtClean="0"/>
              <a:t>Modular system architectures have advantages in simplicity and reusability for a product family or platform.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MODELING SYSTEM ARCHITECTURE WITH COMPONENT-BASED DSMS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innovative product architecture can be a source of competitive advantage for product development firms.</a:t>
            </a:r>
          </a:p>
          <a:p>
            <a:r>
              <a:rPr lang="en-IN" dirty="0" smtClean="0"/>
              <a:t>The relationships among elements are what give systems their added value, and, furthermore, that the greatest leverage in systems architecting is at the interfaces.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DSM can represent a system architecture in terms of the relationships between its constituent components. </a:t>
            </a:r>
          </a:p>
          <a:p>
            <a:r>
              <a:rPr lang="en-IN" dirty="0" smtClean="0"/>
              <a:t>Such a model informs system decomposition into subsystems.</a:t>
            </a:r>
          </a:p>
          <a:p>
            <a:r>
              <a:rPr lang="en-IN" dirty="0" smtClean="0"/>
              <a:t> Intelligent decomposition or partitioning is important in managing system complexity.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DSM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general, the system engineering exercise involves the following three steps: </a:t>
            </a:r>
          </a:p>
          <a:p>
            <a:pPr>
              <a:buNone/>
            </a:pPr>
            <a:r>
              <a:rPr lang="en-IN" dirty="0" smtClean="0"/>
              <a:t>    1) decompose the system into elements;</a:t>
            </a:r>
          </a:p>
          <a:p>
            <a:pPr>
              <a:buNone/>
            </a:pPr>
            <a:r>
              <a:rPr lang="en-IN" dirty="0" smtClean="0"/>
              <a:t>    2) understand and document the interactions between the elements (i.e., their integration); </a:t>
            </a:r>
          </a:p>
          <a:p>
            <a:pPr>
              <a:buNone/>
            </a:pPr>
            <a:r>
              <a:rPr lang="en-IN" dirty="0" smtClean="0"/>
              <a:t>3) analyze potential reintegration of the elements via clustering (integration analysis)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component-based DSM documents interactions among elements in a system architecture.</a:t>
            </a:r>
          </a:p>
          <a:p>
            <a:r>
              <a:rPr lang="en-IN" dirty="0" smtClean="0"/>
              <a:t>A quantification scheme facilitates weighting interactions relative to each other. Off-diagonal square marks in the DSM are replaced by a number (coupling coefficient)—e.g., an integer -2,-1 , 0, 1, or 2.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919</Words>
  <Application>Microsoft Macintosh PowerPoint</Application>
  <PresentationFormat>On-screen Show (4:3)</PresentationFormat>
  <Paragraphs>66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Recovering and Verifying Architecture Through DSM</vt:lpstr>
      <vt:lpstr>Design Structure Matrix</vt:lpstr>
      <vt:lpstr>Slide 3</vt:lpstr>
      <vt:lpstr>Slide 4</vt:lpstr>
      <vt:lpstr>MODELING SYSTEM ARCHITECTURE WITH COMPONENT-BASED DSMS</vt:lpstr>
      <vt:lpstr>Slide 6</vt:lpstr>
      <vt:lpstr>Using DSM</vt:lpstr>
      <vt:lpstr>Slide 8</vt:lpstr>
      <vt:lpstr>Slide 9</vt:lpstr>
      <vt:lpstr>Slide 10</vt:lpstr>
      <vt:lpstr>Slide 11</vt:lpstr>
      <vt:lpstr>Slide 12</vt:lpstr>
      <vt:lpstr>Tool used: Lattix </vt:lpstr>
      <vt:lpstr>Slide 14</vt:lpstr>
      <vt:lpstr>Tool used: NDepends</vt:lpstr>
      <vt:lpstr>Other Research Tools Used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Recovering and Verifying Architecture Through DSM</dc:title>
  <dc:creator>Mathai Mathew</dc:creator>
  <cp:lastModifiedBy>Harshita</cp:lastModifiedBy>
  <cp:revision>12</cp:revision>
  <dcterms:created xsi:type="dcterms:W3CDTF">2006-08-16T00:00:00Z</dcterms:created>
  <dcterms:modified xsi:type="dcterms:W3CDTF">2017-04-04T01:13:42Z</dcterms:modified>
</cp:coreProperties>
</file>