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954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TECHNICAL DEBT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66900"/>
            <a:ext cx="74390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Lack of automated testing</a:t>
            </a:r>
          </a:p>
          <a:p>
            <a:r>
              <a:rPr lang="en-US" b="1" dirty="0" smtClean="0"/>
              <a:t>Code that is unnecessarily coupled. </a:t>
            </a:r>
          </a:p>
          <a:p>
            <a:r>
              <a:rPr lang="en-US" b="1" dirty="0" smtClean="0"/>
              <a:t>Escalating code complexity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Duplicate code.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also categorize debt by the mentality of the team that introduced it!!!!!!!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/>
              <a:t>Were you deliberately introducing the technical debt, or did it happen inadvertently? Was it a result of being reckless or prudent?</a:t>
            </a:r>
          </a:p>
          <a:p>
            <a:r>
              <a:rPr lang="en-US" sz="3000" b="1" dirty="0" smtClean="0"/>
              <a:t>Reckless and inadvertent (“What’s layering?”)</a:t>
            </a:r>
          </a:p>
          <a:p>
            <a:r>
              <a:rPr lang="en-US" sz="3000" b="1" dirty="0" smtClean="0"/>
              <a:t>Reckless and deliberate (“We don’t have time for design.”)</a:t>
            </a:r>
          </a:p>
          <a:p>
            <a:r>
              <a:rPr lang="en-US" sz="3000" b="1" dirty="0" smtClean="0"/>
              <a:t>Prudent and inadvertent (“Now we know how we should have done it.”)</a:t>
            </a:r>
          </a:p>
          <a:p>
            <a:r>
              <a:rPr lang="en-US" sz="3000" b="1" dirty="0" smtClean="0"/>
              <a:t>Prudent and deliberate (“We must ship now and deal with the consequences.”)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COST OF 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cost of technical debt can be broken down three ways as follows: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Principal. </a:t>
            </a:r>
            <a:r>
              <a:rPr lang="en-US" sz="2400" dirty="0" smtClean="0"/>
              <a:t>This is the amount of effort in dollars that it would take to fully service the technical debt.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2. Recurring interest. </a:t>
            </a:r>
            <a:r>
              <a:rPr lang="en-US" sz="2400" dirty="0" smtClean="0"/>
              <a:t>This is the cost to the organization for holding onto the debt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3. Compounding interest. </a:t>
            </a:r>
            <a:r>
              <a:rPr lang="en-US" sz="2400" dirty="0" smtClean="0"/>
              <a:t>This is the additional technical debt that accrues over time.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/>
              <a:t>Technical Debt Calculation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40482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914400"/>
            <a:ext cx="476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733800"/>
            <a:ext cx="6038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technical debt payment plan can be set up by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Putting in place a continuous build that fails on technical debt increases</a:t>
            </a:r>
          </a:p>
          <a:p>
            <a:r>
              <a:rPr lang="en-US" dirty="0" smtClean="0"/>
              <a:t>2. Adding refactoring tasks to stories requested in areas of high technical debt</a:t>
            </a:r>
          </a:p>
          <a:p>
            <a:r>
              <a:rPr lang="en-US" dirty="0" smtClean="0"/>
              <a:t>3. Slowing down the team velocity to a sustainable pace at which technical debt can be serviced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debt reduction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Stakeholder prioritized.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Fixed allocation.</a:t>
            </a:r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GOOD TECHNICAL DEBT</a:t>
            </a:r>
          </a:p>
          <a:p>
            <a:pPr marL="514350" indent="-514350"/>
            <a:r>
              <a:rPr lang="en-US" b="1" dirty="0" smtClean="0"/>
              <a:t>It has a low interest rate.</a:t>
            </a:r>
          </a:p>
          <a:p>
            <a:pPr marL="514350" indent="-514350"/>
            <a:r>
              <a:rPr lang="en-US" b="1" dirty="0" smtClean="0"/>
              <a:t>It is being regularly serviced.</a:t>
            </a:r>
          </a:p>
          <a:p>
            <a:r>
              <a:rPr lang="en-US" b="1" smtClean="0"/>
              <a:t>  The </a:t>
            </a:r>
            <a:r>
              <a:rPr lang="en-US" b="1" dirty="0" smtClean="0"/>
              <a:t>work that preceded it had a very </a:t>
            </a:r>
            <a:r>
              <a:rPr lang="en-US" b="1" smtClean="0"/>
              <a:t>high      opportunity cost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279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TECHNICAL DEBT</vt:lpstr>
      <vt:lpstr>Slide 2</vt:lpstr>
      <vt:lpstr>TYPES OF TECHNICAL DEBT</vt:lpstr>
      <vt:lpstr>You can also categorize debt by the mentality of the team that introduced it!!!!!!!</vt:lpstr>
      <vt:lpstr>THE COST OF TECHNICAL DEBT</vt:lpstr>
      <vt:lpstr>Technical Debt Calculation</vt:lpstr>
      <vt:lpstr>A technical debt payment plan can be set up by </vt:lpstr>
      <vt:lpstr>Technical debt reduction activities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</dc:title>
  <dc:creator>sasi</dc:creator>
  <cp:lastModifiedBy>sasi</cp:lastModifiedBy>
  <cp:revision>14</cp:revision>
  <dcterms:created xsi:type="dcterms:W3CDTF">2006-08-16T00:00:00Z</dcterms:created>
  <dcterms:modified xsi:type="dcterms:W3CDTF">2016-02-14T08:53:41Z</dcterms:modified>
</cp:coreProperties>
</file>