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ASSESSMENT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security assessment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is performed to identify the current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posture of an information system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organization.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provides recommendations for improvement, which allows the organization to a reach a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goal that mitigates risk, and also enables the organization.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information security assessment is the process of determining how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eﬀectively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entity being assessed (e.g., host, system, network, procedure,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personknown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the assessment object) meets speciﬁc security objectives.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assessment methods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-Testing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-Examination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-Interviewing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Repeated and Documented Security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Assessment Methodology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beneﬁcial because 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consistency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structure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understanding for the new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staﬀ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reuse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various resources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Planning - information about assets, its security threats and security control mechanism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identify vulnerabilities and validate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Post-Execution - To identify the root cause of the vulnerabilities identiﬁed in the execution phase.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Techinical</a:t>
            </a:r>
            <a:r>
              <a:rPr lang="en-US" dirty="0" smtClean="0"/>
              <a:t> </a:t>
            </a:r>
            <a:r>
              <a:rPr lang="en-US" dirty="0" err="1" smtClean="0"/>
              <a:t>Assesment</a:t>
            </a:r>
            <a:r>
              <a:rPr lang="en-US" dirty="0" smtClean="0"/>
              <a:t>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Review Technique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applications,networks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policies, and procedures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assessed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-manual method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Target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Identiﬁcation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Analysis Techniques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-network discovery, network port and service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identiﬁcation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vulnerability scanning, wireless scanning, and application security examination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-automated method with tool (may be performed manually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Target Vulnerability Validation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-password cracking, penetration testing, social engineering, and application security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-automated method with tool (may be performed manually)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Non-Technical </a:t>
            </a:r>
            <a:r>
              <a:rPr lang="en-US" dirty="0" smtClean="0"/>
              <a:t>Security </a:t>
            </a:r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threats related to physical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activity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example - attempting to circumvent locks, badge readers, and other physical security controls, typically to gain unauthorized access to speciﬁc hosts</a:t>
            </a:r>
          </a:p>
          <a:p>
            <a:pPr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SECURITY ASSESSMENT </vt:lpstr>
      <vt:lpstr>Slide 2</vt:lpstr>
      <vt:lpstr>Methodology</vt:lpstr>
      <vt:lpstr>Phases</vt:lpstr>
      <vt:lpstr>Techinical Assesment Techniques</vt:lpstr>
      <vt:lpstr>Non-Technical Security assesment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veena</dc:creator>
  <cp:lastModifiedBy>Windows User</cp:lastModifiedBy>
  <cp:revision>12</cp:revision>
  <dcterms:created xsi:type="dcterms:W3CDTF">2006-08-16T00:00:00Z</dcterms:created>
  <dcterms:modified xsi:type="dcterms:W3CDTF">2017-03-27T04:07:08Z</dcterms:modified>
</cp:coreProperties>
</file>