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3" r:id="rId6"/>
    <p:sldId id="271" r:id="rId7"/>
    <p:sldId id="270" r:id="rId8"/>
    <p:sldId id="266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SQALE Quality model for 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SQALE quality requirements related to the Ada languages are listed out first before starting the analyze.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requirements are taken directly from the Quality model for example cyclomatic complexity, duplication code level. Some requirements are not directly mapped.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is measured by two sub characteristics CPU performance, memory(RAM), memory (ROM) related.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685800"/>
            <a:ext cx="8229600" cy="5128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3092" y="1844676"/>
            <a:ext cx="7762875" cy="464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12954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Harshita\Desktop\tech 3.PN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1371601"/>
            <a:ext cx="7696199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/>
          <a:lstStyle/>
          <a:p>
            <a:r>
              <a:rPr lang="en-US" dirty="0" smtClean="0"/>
              <a:t>Technical Debt Calculation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685800"/>
            <a:ext cx="40482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914400"/>
            <a:ext cx="47625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0"/>
            <a:ext cx="77724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733800"/>
            <a:ext cx="60388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arshita\Desktop\tech.PN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2209800"/>
            <a:ext cx="89154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arshita\Desktop\tech2.PN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1657836"/>
            <a:ext cx="7696199" cy="5200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				THANKU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Presentation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Microsoft YaHei</vt:lpstr>
      <vt:lpstr>Office Theme</vt:lpstr>
      <vt:lpstr>SQALE Quality model for ADA</vt:lpstr>
      <vt:lpstr>PowerPoint 演示文稿</vt:lpstr>
      <vt:lpstr>PowerPoint 演示文稿</vt:lpstr>
      <vt:lpstr>PowerPoint 演示文稿</vt:lpstr>
      <vt:lpstr>PowerPoint 演示文稿</vt:lpstr>
      <vt:lpstr>Technical Debt Calculation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</dc:creator>
  <cp:lastModifiedBy>nilesh singh</cp:lastModifiedBy>
  <cp:revision>12</cp:revision>
  <dcterms:created xsi:type="dcterms:W3CDTF">2006-08-16T00:00:00Z</dcterms:created>
  <dcterms:modified xsi:type="dcterms:W3CDTF">2017-02-25T09:35:02Z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