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1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of User’s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terms to Measure: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Functionality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Reliability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Usability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Identify the external quality attributes of a system. Examples: functionality, Usability and reliability.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How many Functionality of a product delivers ? Is a metric to measure.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measured through the following manner: Number of test cases passed by the functionalities .Total number of test cases designed to verify the functionalities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Reliability : measured by counting the number of faults or the failure rate of a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Measurement on Manufacture’s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Defect count (During Development + During Operation)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Rework cost : how much it costs to ﬁx the defects.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pre-release (development) rework cost: is a measure of development eﬃciency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post-release (operation) rework cost: is a measure of delivered quality.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to measure defects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 density is useful to quantify the various phases involved in the software development.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us assume that a large fraction of the defects are introduced in the requirements gathering phase, and those are discovered during system testing. Then, we can conclude that requirement analysis was not adequately performed.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 density is useful measure to compare defects across modules.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a large number of defects are found in a communication module in a distributed application, more resource could be allocated to train developers in the details of the communication system.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the number of defects found during the operation of the end product to the total number of defects is a measure of the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eﬀectiveness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entire gamut of test activities.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schedule can be predicted and controlled by mature organizational processes.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process maturity does not translate automatically into product quality.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Poor quality eventually aﬀects cost and schedule because software requires tuning, recoding, or even redesign to meet original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earlier a defect occurs in the development process, if not detected, the more it will cost to repair.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longer a defect goes undetected the more it will cost to repair.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2097</Words>
  <Application>WPS Presentation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Calibri</vt:lpstr>
      <vt:lpstr>Microsoft YaHei</vt:lpstr>
      <vt:lpstr>Office Theme</vt:lpstr>
      <vt:lpstr>Measurement of User’s View</vt:lpstr>
      <vt:lpstr>Measurement on Manufacture’s View</vt:lpstr>
      <vt:lpstr>Why to measure defects</vt:lpstr>
      <vt:lpstr>PowerPoint 演示文稿</vt:lpstr>
      <vt:lpstr>PowerPoint 演示文稿</vt:lpstr>
      <vt:lpstr>Cost and Quality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of User’s View</dc:title>
  <dc:creator>veena</dc:creator>
  <cp:lastModifiedBy>nilesh singh</cp:lastModifiedBy>
  <cp:revision>12</cp:revision>
  <dcterms:created xsi:type="dcterms:W3CDTF">2006-08-16T00:00:00Z</dcterms:created>
  <dcterms:modified xsi:type="dcterms:W3CDTF">2017-02-25T06:21:35Z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