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arshita\Desktop\unified-process-22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- No execution of test cases but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done.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 - Testing on architecture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Construction- has more of the classic type of test work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Transition-acceptance testing does occur.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arshita\Desktop\acceptance_testing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47800"/>
            <a:ext cx="4648200" cy="3706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–regression testing is not possible in unified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Testing - Waterfall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99518" y="1600200"/>
            <a:ext cx="7744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sequential (non-iterative) design process, used in software development processes, in which progress is seen as flowing steadily downwards (like a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through the phases of conception, initiation, analysis, design, construction, testing, production/implementation and maintenance.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/>
              <a:t> The </a:t>
            </a:r>
            <a:r>
              <a:rPr lang="en-US" sz="2000" b="1" dirty="0" smtClean="0"/>
              <a:t>waterfall Model</a:t>
            </a:r>
            <a:r>
              <a:rPr lang="en-US" sz="2000" dirty="0" smtClean="0"/>
              <a:t> illustrates the software development process in a linear sequential flow.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Testing - V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767205"/>
            <a:ext cx="8229600" cy="419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SDLC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where execution of processes happens in a sequential manner in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-shape. It is also known as Verification and Validation model.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extension of the waterfall model and is based on association of a testing phase for each corresponding development stage.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/>
              <a:t>V model relates test basis and testing</a:t>
            </a:r>
            <a:endParaRPr lang="en-US" sz="2000" dirty="0" smtClean="0"/>
          </a:p>
          <a:p>
            <a:r>
              <a:rPr lang="en-US" sz="2000" dirty="0" smtClean="0"/>
              <a:t>In the figure, test basis (the information that the tests are based on) is in the left side and test activity is in the right side.</a:t>
            </a:r>
            <a:endParaRPr lang="en-US" sz="2000" dirty="0" smtClean="0"/>
          </a:p>
          <a:p>
            <a:r>
              <a:rPr lang="en-US" sz="2000" dirty="0" smtClean="0"/>
              <a:t>A test designer should involve at the early stage to check the Quality of the test basis documents especially requirements documents.</a:t>
            </a:r>
            <a:endParaRPr lang="en-US" sz="2000" dirty="0" smtClean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Testing - W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96091" y="1600200"/>
            <a:ext cx="73518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model only shows dynamic test cycles, but W models gives a broader view of testing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connection between the various test stages and the basis for the test is clear with W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Paul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Herzlich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1993.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every activity in the chain of development, there is a corresponding test activity.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development activity has a corresponding test activity. The aim of the test activities is to determine whether the delivered product fulfill its 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Testing -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containing one or more iterations and delivers something which is totally complete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Includes-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- why this new system is needed.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Elaboration- focuses on architecture.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- where the system is developed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- Deliver the product to customer with quality.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Presentation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/>
      <vt:lpstr>Arial Unicode MS</vt:lpstr>
      <vt:lpstr>Office Theme</vt:lpstr>
      <vt:lpstr>PowerPoint 演示文稿</vt:lpstr>
      <vt:lpstr>PowerPoint 演示文稿</vt:lpstr>
      <vt:lpstr>Effects of Testing - Waterfall Model</vt:lpstr>
      <vt:lpstr>PowerPoint 演示文稿</vt:lpstr>
      <vt:lpstr>Effects of Testing - V Model</vt:lpstr>
      <vt:lpstr>PowerPoint 演示文稿</vt:lpstr>
      <vt:lpstr>Effects of Testing - W Model</vt:lpstr>
      <vt:lpstr>PowerPoint 演示文稿</vt:lpstr>
      <vt:lpstr>Effects of Testing - Unified Process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Harshita</dc:creator>
  <cp:lastModifiedBy>nilesh singh</cp:lastModifiedBy>
  <cp:revision>14</cp:revision>
  <dcterms:created xsi:type="dcterms:W3CDTF">2006-08-16T00:00:00Z</dcterms:created>
  <dcterms:modified xsi:type="dcterms:W3CDTF">2017-03-06T05:26:18Z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