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63" r:id="rId12"/>
    <p:sldId id="264" r:id="rId13"/>
    <p:sldId id="270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10FC-D189-4693-8B63-9BFF3E2B2377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6B96-5B6E-4649-B003-B49681CD4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6B96-5B6E-4649-B003-B49681CD4E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Data-flow testing uses the control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flow graph to explore the unreasonable things that can happen to data(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i.e., anomalies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Consideration of data-flow anomalies leads to test path selection strategies that fill the gaps between complete path testing and branch or statement testing.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Deficiencies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Current static analysis methods are inadequate for: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Dead Variables: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Detecting unreachable variables is unsolvable in the general case.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Arrays: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Dynamically allocated arrays contain garbage unless they are initialized explicitly. 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-u anomalies are possible)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Pointers: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Impossible to verify pointer values at compile time.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False Anomalies: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Even an obvious bug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e.g.,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ku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may not be a bug if the path along which the anomaly exists is unachievable.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Dynamic Analysis is analysis done as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 is executing and is based on intermediate values that result from the program’s execution.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–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E.g., A division by 0 error is caught by dynamic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analysis.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 If a data-flow anomaly can be detected by static analysis then the anomaly does not concern testing. (Should be handled by the compiler.)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Data-flow modeling is based on the control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flowgraph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link is annotated with: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– symbols (</a:t>
            </a:r>
            <a:r>
              <a:rPr lang="pl-PL" sz="2000" i="1" dirty="0" smtClean="0">
                <a:latin typeface="Times New Roman" pitchFamily="18" charset="0"/>
                <a:cs typeface="Times New Roman" pitchFamily="18" charset="0"/>
              </a:rPr>
              <a:t>e.g., </a:t>
            </a:r>
            <a:r>
              <a:rPr lang="pl-PL" sz="2000" b="1" i="1" dirty="0" smtClean="0">
                <a:latin typeface="Times New Roman" pitchFamily="18" charset="0"/>
                <a:cs typeface="Times New Roman" pitchFamily="18" charset="0"/>
              </a:rPr>
              <a:t>d, k, u, c, p)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– sequences of symbols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e.g.,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, du,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ddd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 smtClean="0"/>
              <a:t>that denote the sequence of data operations on that link with respect to</a:t>
            </a:r>
          </a:p>
          <a:p>
            <a:pPr>
              <a:buNone/>
            </a:pPr>
            <a:r>
              <a:rPr lang="en-US" sz="2000" dirty="0" smtClean="0"/>
              <a:t>       the variable of interest.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Path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Simple Path Segment is a path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segment in which at most one node is visited twice.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E.g., (7,4,5,6,7) is simple.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Loop-free Path Segments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Loop-free Path Segment is a path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segment for which every node is visited at most once.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–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E.g., (4,5,6,7,8,10) is loop-free.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– path (10,11,4,5,6,7,8,10,11,12) is not loop free because nodes 10 and 11 are visited twice.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Therefore, a simple path may or may not be loop-free.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du Path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du Path is a path segment such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 last link has a use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X, then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path is simple and definition clear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Def-use Associations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def-use association is a triple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x, d, u,), where:</a:t>
            </a:r>
          </a:p>
          <a:p>
            <a:pPr lvl="1" algn="just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 is a variable,</a:t>
            </a:r>
          </a:p>
          <a:p>
            <a:pPr lvl="1" algn="just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 is a node containing a definition of x,</a:t>
            </a:r>
          </a:p>
          <a:p>
            <a:pPr lvl="1" algn="just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 is either a statement or predicate node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containing a use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there is a sub-path in the flow graph from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 to u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no other definition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 between d and u.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Harshita\Desktop\def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830580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mtClean="0"/>
              <a:t>	</a:t>
            </a:r>
            <a:r>
              <a:rPr lang="en-US" smtClean="0"/>
              <a:t>			</a:t>
            </a:r>
            <a:r>
              <a:rPr lang="en-US" smtClean="0"/>
              <a:t>THANKU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Data-flow testing is the name given to a family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test strategies based on selecting paths through the program’s control flow in order to explore sequences of events related to the status of data objects.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Object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(d) Defined, Created, Initialized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(k) Killed, Undefined, Released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(u) Used: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– (c) Used in a calculation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– (p) Used in a predicate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(d) Defined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object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e.g., variable) is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defined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it: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– appears in a data declaration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– is assigned a new value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– is a file that has been opened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– is dynamically allocated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(u) Used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object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used when it is part of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computation or a predicate.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A variable is used for a computation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(c) when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appears on the RHS (sometimes even the LHS in case of array indices) of an assignment statement.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A variable is used in a predicate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(p) when 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appears directly in that predicate.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Harshita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38200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</a:t>
            </a:r>
            <a:br>
              <a:rPr lang="en-US" dirty="0" smtClean="0"/>
            </a:br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Static analysis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also called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code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is a method of computer program debugging that is done by examining the code without executing the program. The process provides an understanding of the code structure</a:t>
            </a: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Static Analysis is analysis done 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source code without actually executing it.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E.g., Syntax errors are caught by static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analysis.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Performed on requirement design or code without actually executing the software or before the code is actually run.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Goal of static analysis is to find the defects whether or not they may cause failure.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Static analysis find defects rather than failures.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Static analysis can be done by a machine to automatically “walk through” the source code and detect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noncomplying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rules. 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classic example is a compiler which finds lexical, syntactic and even some semantic mistakes.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developers performs code analysis, they usually look for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Lines of code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Comment frequency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 nesting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of function calls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Cyclomatic complexity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also check for unit tests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Quality attributes that can be the focus of static analysis: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Reliability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Maintainability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Testability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Re-usability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Portability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Efficiency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627</Words>
  <Application>Microsoft Office PowerPoint</Application>
  <PresentationFormat>On-screen Show (4:3)</PresentationFormat>
  <Paragraphs>81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Data-Flow Testing</vt:lpstr>
      <vt:lpstr>Slide 2</vt:lpstr>
      <vt:lpstr>Data Object Categories</vt:lpstr>
      <vt:lpstr>(d) Defined Objects</vt:lpstr>
      <vt:lpstr>(u) Used Objects</vt:lpstr>
      <vt:lpstr>Slide 6</vt:lpstr>
      <vt:lpstr>Static vs Dynamic Anomaly Detection</vt:lpstr>
      <vt:lpstr>Slide 8</vt:lpstr>
      <vt:lpstr>Slide 9</vt:lpstr>
      <vt:lpstr>Static Analysis Deficiencies</vt:lpstr>
      <vt:lpstr>Slide 11</vt:lpstr>
      <vt:lpstr>Data-Flow Modeling</vt:lpstr>
      <vt:lpstr>Simple Path Segments</vt:lpstr>
      <vt:lpstr>du Path Segments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Data-Flow Testing</dc:title>
  <dc:creator>Harshita</dc:creator>
  <cp:lastModifiedBy>Windows User</cp:lastModifiedBy>
  <cp:revision>37</cp:revision>
  <dcterms:created xsi:type="dcterms:W3CDTF">2006-08-16T00:00:00Z</dcterms:created>
  <dcterms:modified xsi:type="dcterms:W3CDTF">2017-04-21T09:04:02Z</dcterms:modified>
</cp:coreProperties>
</file>