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830C-413B-4BFB-8509-55402D98D7AD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35EC-AD9D-40C5-A63B-B02007EE5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830C-413B-4BFB-8509-55402D98D7AD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35EC-AD9D-40C5-A63B-B02007EE5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830C-413B-4BFB-8509-55402D98D7AD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35EC-AD9D-40C5-A63B-B02007EE5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830C-413B-4BFB-8509-55402D98D7AD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35EC-AD9D-40C5-A63B-B02007EE5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830C-413B-4BFB-8509-55402D98D7AD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35EC-AD9D-40C5-A63B-B02007EE5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830C-413B-4BFB-8509-55402D98D7AD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35EC-AD9D-40C5-A63B-B02007EE5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830C-413B-4BFB-8509-55402D98D7AD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35EC-AD9D-40C5-A63B-B02007EE5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830C-413B-4BFB-8509-55402D98D7AD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35EC-AD9D-40C5-A63B-B02007EE5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830C-413B-4BFB-8509-55402D98D7AD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35EC-AD9D-40C5-A63B-B02007EE5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830C-413B-4BFB-8509-55402D98D7AD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35EC-AD9D-40C5-A63B-B02007EE5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830C-413B-4BFB-8509-55402D98D7AD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35EC-AD9D-40C5-A63B-B02007EE5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830C-413B-4BFB-8509-55402D98D7AD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435EC-AD9D-40C5-A63B-B02007EE5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			</a:t>
            </a:r>
            <a:r>
              <a:rPr lang="en-IN" sz="4000" dirty="0" smtClean="0"/>
              <a:t>Design Structure Matrix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DSM displays the relationships between components of a system in a compact, visual, and analytically advantageous format.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DSM is a square matrix with identical row and column labels.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Reading across a row reveals what other elements the element in that row provides to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canning down a column reveals what other elements the element in that column depends on.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That is, reading down a column reveals input sources, while reading across a row indicates output sinks.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Structure Matrix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754453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There are two main categories of DSMs: static and time-based. 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Static DSMs represent system elements existing simultaneously, such as components of a product architecture or groups in an organization.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Static DSMs are usually analyzed with clustering algorithms.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In time-based DSMs, the ordering of the rows and columns indicates a flow through time: upstream activities in a process precede downstream activities, and terms like “feedforward” and “feedback” become meaningful when referring to interfaces. 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Time-based DSMs are typically analyzed using sequencing algorithms.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>
              <a:ea typeface="Droid Sans"/>
            </a:endParaRPr>
          </a:p>
        </p:txBody>
      </p:sp>
      <p:graphicFrame>
        <p:nvGraphicFramePr>
          <p:cNvPr id="19503" name="Group 47"/>
          <p:cNvGraphicFramePr>
            <a:graphicFrameLocks noGrp="1"/>
          </p:cNvGraphicFramePr>
          <p:nvPr/>
        </p:nvGraphicFramePr>
        <p:xfrm>
          <a:off x="609600" y="1219200"/>
          <a:ext cx="7543800" cy="5029199"/>
        </p:xfrm>
        <a:graphic>
          <a:graphicData uri="http://schemas.openxmlformats.org/drawingml/2006/table">
            <a:tbl>
              <a:tblPr/>
              <a:tblGrid>
                <a:gridCol w="1600200"/>
                <a:gridCol w="2171700"/>
                <a:gridCol w="2095500"/>
                <a:gridCol w="1676400"/>
              </a:tblGrid>
              <a:tr h="540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roid Sans"/>
                          <a:cs typeface="Calibri" pitchFamily="34" charset="0"/>
                        </a:rPr>
                        <a:t>DSM Data Types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roid Sans"/>
                          <a:cs typeface="Calibri" pitchFamily="34" charset="0"/>
                        </a:rPr>
                        <a:t>Representation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roid Sans"/>
                          <a:cs typeface="Calibri" pitchFamily="34" charset="0"/>
                        </a:rPr>
                        <a:t>Application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roid Sans"/>
                          <a:cs typeface="Calibri" pitchFamily="34" charset="0"/>
                        </a:rPr>
                        <a:t>Analysis Method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40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roid Sans"/>
                          <a:cs typeface="Calibri" pitchFamily="34" charset="0"/>
                        </a:rPr>
                        <a:t>DSM Data Types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roid Sans"/>
                          <a:cs typeface="Calibri" pitchFamily="34" charset="0"/>
                        </a:rPr>
                        <a:t>Representation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roid Sans"/>
                          <a:cs typeface="Calibri" pitchFamily="34" charset="0"/>
                        </a:rPr>
                        <a:t>Application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roid Sans"/>
                          <a:cs typeface="Calibri" pitchFamily="34" charset="0"/>
                        </a:rPr>
                        <a:t>Analysis Method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064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roid Sans"/>
                          <a:cs typeface="Calibri" pitchFamily="34" charset="0"/>
                        </a:rPr>
                        <a:t>Task-based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roid Sans"/>
                          <a:cs typeface="Calibri" pitchFamily="34" charset="0"/>
                        </a:rPr>
                        <a:t>Task/Activity input/output relationships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roid Sans"/>
                          <a:cs typeface="Calibri" pitchFamily="34" charset="0"/>
                        </a:rPr>
                        <a:t>Project scheduling, activity sequencing, cycle time reduction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roid Sans"/>
                          <a:cs typeface="Calibri" pitchFamily="34" charset="0"/>
                        </a:rPr>
                        <a:t>Partitioning, Tearing, Banding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064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roid Sans"/>
                          <a:cs typeface="Calibri" pitchFamily="34" charset="0"/>
                        </a:rPr>
                        <a:t>Parameter-based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roid Sans"/>
                          <a:cs typeface="Calibri" pitchFamily="34" charset="0"/>
                        </a:rPr>
                        <a:t>Parameter decision points and necessary precedents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roid Sans"/>
                          <a:cs typeface="Calibri" pitchFamily="34" charset="0"/>
                        </a:rPr>
                        <a:t>Low level activity sequencing and process construction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roid Sans"/>
                          <a:cs typeface="Calibri" pitchFamily="34" charset="0"/>
                        </a:rPr>
                        <a:t>Partitioning, Tearing, Banding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064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roid Sans"/>
                          <a:cs typeface="Calibri" pitchFamily="34" charset="0"/>
                        </a:rPr>
                        <a:t>Team-based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roid Sans"/>
                          <a:cs typeface="Calibri" pitchFamily="34" charset="0"/>
                        </a:rPr>
                        <a:t>Multi-team interface characteristics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roid Sans"/>
                          <a:cs typeface="Calibri" pitchFamily="34" charset="0"/>
                        </a:rPr>
                        <a:t>Organizational design, interface management, team integration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roid Sans"/>
                          <a:cs typeface="Calibri" pitchFamily="34" charset="0"/>
                        </a:rPr>
                        <a:t>Clustering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754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roid Sans"/>
                          <a:cs typeface="Calibri" pitchFamily="34" charset="0"/>
                        </a:rPr>
                        <a:t>Component-based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roid Sans"/>
                          <a:cs typeface="Calibri" pitchFamily="34" charset="0"/>
                        </a:rPr>
                        <a:t>Multi-component relationships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roid Sans"/>
                          <a:cs typeface="Calibri" pitchFamily="34" charset="0"/>
                        </a:rPr>
                        <a:t>System architecting, engineering and design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roid Sans"/>
                          <a:cs typeface="Calibri" pitchFamily="34" charset="0"/>
                        </a:rPr>
                        <a:t>Clustering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261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Design Structure Matrix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5</cp:revision>
  <dcterms:created xsi:type="dcterms:W3CDTF">2017-04-06T17:32:33Z</dcterms:created>
  <dcterms:modified xsi:type="dcterms:W3CDTF">2017-04-21T09:04:50Z</dcterms:modified>
</cp:coreProperties>
</file>