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QUASAR: A Method for  the Quality Assessment of Software-Intensive System Architectures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QUASAR is based on the premise that the system architects are responsible for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knowing and understanding the relevant derived and allocated goals and requirements that their architectures must help their subsystems fulfill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creating an appropriate architecture that supports the meeting of these requirements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properly documenting this architecture so that their architectural decisions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associ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rationales can be readily found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knowing whether their architectures sufficiently support the requirements that have been allocated to them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able to make a strong case that their architectures have sufficient quality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QUASAR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following the QUASAR method, one or more assessment teams assess the quality of a system’s architecture by means of quality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QUASAR assesses the actual quality of the system architecture at one or more specific points in time.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of System Architecture Quality  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system architecture quality.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system architecture quality.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Ensure specification of architecturally significant requirements.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requirements compliance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architecture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comp.leteness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maturity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101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QUASAR</vt:lpstr>
      <vt:lpstr>QUASAR Overview</vt:lpstr>
      <vt:lpstr>Objectives of System Architecture Quality  Assessments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QUASAR</dc:title>
  <dc:creator>veena</dc:creator>
  <cp:lastModifiedBy>Windows User</cp:lastModifiedBy>
  <cp:revision>6</cp:revision>
  <dcterms:created xsi:type="dcterms:W3CDTF">2006-08-16T00:00:00Z</dcterms:created>
  <dcterms:modified xsi:type="dcterms:W3CDTF">2017-04-20T09:48:14Z</dcterms:modified>
</cp:coreProperties>
</file>