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Quality Management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management ensures that an organization, product or service is consistent.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has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 components: quality planning, quality assurance, quality control and quality improvement.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management is focused not only on product and service quality, but also on the means to achieve it.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management uses quality assurance and control of processes as well as products to achieve more consistent quality.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Quality management” ensures superior quality products and services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Quality of a product can be measured in terms of performance, reliability and durability.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is a crucial parameter which differentiates an organization from its competitors. Quality management tools ensure changes in the systems and processes which eventually result in superior quality products and services.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Quality management methods such as Total Quality management or Six Sigma have a common goal - to deliver a high quality product.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management is essential for customer satisfaction which eventually leads to customer loyalty.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management tools help an organization to design and create a product which the customer actually wants and desires.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Management ensures increased revenues and higher productivity for the organization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planning-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Quality Planning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 process for "identifying which quality standards are relevant to the project and determining how to satisfy them": Quality planning means planning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how-to fulfill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process and product (deliverable)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quality requirements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Quality assurance-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assurance (QA) is a way of preventing mistakes or defects in manufactured products and avoiding problems when delivering solutions or services to customers;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control - Quality control is a set of methods used by organizations to achieve quality parameters or quality goals and continually improve the organization's ability to ensure that a software product will meet quality goals.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improvement-Quality Improvement is a formal approach to the analysis of performance and systematic efforts to improve it. There are numerous models used. Some commonly discussed include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Six Sigma (DMAIC)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CQI: Continuous Quality Improvement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TQM: Total Quality Management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Verification and validation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we building the system right?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Verification is the process of evaluating products of a development phase to find out whether they meet the specified requirements.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objective of Verification is to make sure that the product being develop is as per the requirements and design specifications.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activities are involved in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-	Reviews,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Meeting &amp; inspections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of errors caught in Verification is less than errors found in Validation.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we building the right system?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 is the process of evaluating software at the end of the development process to determine whether software meets the customer expectations and requirements.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objective of Validation is to make sure that the product actually meet up the user’s requirements, and check whether the specifications were correct in the first place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activities are involved in Validation: Testing like black box testing, white box testing, gray box testing etc.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of errors caught in Validation is more than errors found in Verification.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				THANKU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Quality Management</vt:lpstr>
      <vt:lpstr>Slide 2</vt:lpstr>
      <vt:lpstr>Slide 3</vt:lpstr>
      <vt:lpstr>Four main components</vt:lpstr>
      <vt:lpstr>Slide 5</vt:lpstr>
      <vt:lpstr>Verification and validation 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</dc:creator>
  <cp:lastModifiedBy>Windows User</cp:lastModifiedBy>
  <cp:revision>13</cp:revision>
  <dcterms:created xsi:type="dcterms:W3CDTF">2006-08-16T00:00:00Z</dcterms:created>
  <dcterms:modified xsi:type="dcterms:W3CDTF">2017-04-21T08:16:18Z</dcterms:modified>
</cp:coreProperties>
</file>