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7" r:id="rId6"/>
    <p:sldId id="260" r:id="rId7"/>
    <p:sldId id="261" r:id="rId8"/>
    <p:sldId id="262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8751-CFCB-434D-84C9-B2E831F6CAB8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D349-C7E0-4FDB-BAB1-B8E165FF58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Test-driven development (TDD), also called test-driven design, is a method of software development in which unit testing is repeatedly done on source code.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concept is to "get something working now and perfect it later."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After each test, refactoring is done and then the same or a similar test is performed again.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process is iterated as many times as necessary until each unit is functioning according to the desired specifications.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Test-driven development is part of a larger software design paradigm known as Extreme Programming (XP).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do this you aren't really doing TDD – since you are writing the code first (even if the code is only in your head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)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takes some time to (and some poking by clever folk) to realize that you need to focus on the test.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the test for the behavior you want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then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the minimal code needed to make it pass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then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the design emerge through refactoring.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 until done.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Here, the developer writes an (initially failing) automated test case that defines a desired improvement or new function, then produces the minimum amount of code to pass that test, and finally refactors the new code to acceptable standards.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Tested?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Valid Input</a:t>
            </a:r>
          </a:p>
          <a:p>
            <a:pPr algn="just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In-valid Input</a:t>
            </a:r>
          </a:p>
          <a:p>
            <a:pPr algn="just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pPr algn="just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Boundary Conditions</a:t>
            </a:r>
          </a:p>
          <a:p>
            <a:pPr algn="just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Everything that should be possible break.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Traditional Approach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Test last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Problems with Traditional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Errors in production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Programmer moves onto other projects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Test and code written by different programmers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Tests based on outdated information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Infrequent testing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Fixes that create other problems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fld id="{66259E6F-049A-44E6-8C47-2D90F9B979DB}" type="slidenum">
              <a:rPr lang="en-US" alt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pPr algn="just" eaLnBrk="1" hangingPunct="1"/>
              <a:t>4</a:t>
            </a:fld>
            <a:endParaRPr lang="en-US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Comparison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67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TDD Stages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C4EE91-9504-4984-A41F-27055D170BD6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348038" y="1341438"/>
            <a:ext cx="25908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Microsoft Sans Serif" panose="020B0604020202020204" pitchFamily="34" charset="0"/>
              </a:rPr>
              <a:t>Write a test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435600" y="2708275"/>
            <a:ext cx="25908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Compile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435600" y="3789363"/>
            <a:ext cx="25923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Fix compile errors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35600" y="5013325"/>
            <a:ext cx="25923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Run test,</a:t>
            </a:r>
            <a:br>
              <a:rPr lang="en-GB" altLang="en-US">
                <a:latin typeface="Microsoft Sans Serif" panose="020B0604020202020204" pitchFamily="34" charset="0"/>
              </a:rPr>
            </a:br>
            <a:r>
              <a:rPr lang="en-GB" altLang="en-US">
                <a:latin typeface="Microsoft Sans Serif" panose="020B0604020202020204" pitchFamily="34" charset="0"/>
              </a:rPr>
              <a:t>watch it fail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258888" y="5013325"/>
            <a:ext cx="2592387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Write code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258888" y="3789363"/>
            <a:ext cx="25923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Run test, </a:t>
            </a:r>
            <a:br>
              <a:rPr lang="en-GB" altLang="en-US">
                <a:latin typeface="Microsoft Sans Serif" panose="020B0604020202020204" pitchFamily="34" charset="0"/>
              </a:rPr>
            </a:br>
            <a:r>
              <a:rPr lang="en-GB" altLang="en-US">
                <a:latin typeface="Microsoft Sans Serif" panose="020B0604020202020204" pitchFamily="34" charset="0"/>
              </a:rPr>
              <a:t>watch it pass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58888" y="2708275"/>
            <a:ext cx="25923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Refactor code</a:t>
            </a:r>
            <a:br>
              <a:rPr lang="en-GB" altLang="en-US">
                <a:latin typeface="Microsoft Sans Serif" panose="020B0604020202020204" pitchFamily="34" charset="0"/>
              </a:rPr>
            </a:br>
            <a:r>
              <a:rPr lang="en-GB" altLang="en-US">
                <a:latin typeface="Microsoft Sans Serif" panose="020B0604020202020204" pitchFamily="34" charset="0"/>
              </a:rPr>
              <a:t>(and test)</a:t>
            </a:r>
          </a:p>
        </p:txBody>
      </p:sp>
      <p:cxnSp>
        <p:nvCxnSpPr>
          <p:cNvPr id="19466" name="AutoShape 10"/>
          <p:cNvCxnSpPr>
            <a:cxnSpLocks noChangeShapeType="1"/>
            <a:stCxn id="19459" idx="3"/>
            <a:endCxn id="19460" idx="0"/>
          </p:cNvCxnSpPr>
          <p:nvPr/>
        </p:nvCxnSpPr>
        <p:spPr bwMode="auto">
          <a:xfrm>
            <a:off x="5938838" y="1665288"/>
            <a:ext cx="792162" cy="1042987"/>
          </a:xfrm>
          <a:prstGeom prst="curvedConnector2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7" name="AutoShape 11"/>
          <p:cNvCxnSpPr>
            <a:cxnSpLocks noChangeShapeType="1"/>
            <a:stCxn id="19460" idx="3"/>
            <a:endCxn id="19461" idx="3"/>
          </p:cNvCxnSpPr>
          <p:nvPr/>
        </p:nvCxnSpPr>
        <p:spPr bwMode="auto">
          <a:xfrm>
            <a:off x="8026400" y="3105150"/>
            <a:ext cx="1588" cy="1081088"/>
          </a:xfrm>
          <a:prstGeom prst="curvedConnector3">
            <a:avLst>
              <a:gd name="adj1" fmla="val 145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2"/>
          <p:cNvCxnSpPr>
            <a:cxnSpLocks noChangeShapeType="1"/>
            <a:stCxn id="19461" idx="3"/>
            <a:endCxn id="19462" idx="3"/>
          </p:cNvCxnSpPr>
          <p:nvPr/>
        </p:nvCxnSpPr>
        <p:spPr bwMode="auto">
          <a:xfrm>
            <a:off x="8027988" y="4186238"/>
            <a:ext cx="1587" cy="1223962"/>
          </a:xfrm>
          <a:prstGeom prst="curvedConnector3">
            <a:avLst>
              <a:gd name="adj1" fmla="val 144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3"/>
          <p:cNvCxnSpPr>
            <a:cxnSpLocks noChangeShapeType="1"/>
            <a:stCxn id="19462" idx="2"/>
            <a:endCxn id="19463" idx="2"/>
          </p:cNvCxnSpPr>
          <p:nvPr/>
        </p:nvCxnSpPr>
        <p:spPr bwMode="auto">
          <a:xfrm rot="16200000" flipV="1">
            <a:off x="4643438" y="3716337"/>
            <a:ext cx="1588" cy="4176713"/>
          </a:xfrm>
          <a:prstGeom prst="curvedConnector3">
            <a:avLst>
              <a:gd name="adj1" fmla="val -39300014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4"/>
          <p:cNvCxnSpPr>
            <a:cxnSpLocks noChangeShapeType="1"/>
            <a:stCxn id="19463" idx="1"/>
            <a:endCxn id="19464" idx="1"/>
          </p:cNvCxnSpPr>
          <p:nvPr/>
        </p:nvCxnSpPr>
        <p:spPr bwMode="auto">
          <a:xfrm rot="10800000" flipH="1">
            <a:off x="1258888" y="4186238"/>
            <a:ext cx="1587" cy="1222375"/>
          </a:xfrm>
          <a:prstGeom prst="curvedConnector3">
            <a:avLst>
              <a:gd name="adj1" fmla="val -144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1" name="AutoShape 15"/>
          <p:cNvCxnSpPr>
            <a:cxnSpLocks noChangeShapeType="1"/>
            <a:stCxn id="19464" idx="1"/>
            <a:endCxn id="19465" idx="1"/>
          </p:cNvCxnSpPr>
          <p:nvPr/>
        </p:nvCxnSpPr>
        <p:spPr bwMode="auto">
          <a:xfrm rot="10800000" flipH="1">
            <a:off x="1258888" y="3105150"/>
            <a:ext cx="1587" cy="1081088"/>
          </a:xfrm>
          <a:prstGeom prst="curvedConnector3">
            <a:avLst>
              <a:gd name="adj1" fmla="val -144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2" name="AutoShape 16"/>
          <p:cNvCxnSpPr>
            <a:cxnSpLocks noChangeShapeType="1"/>
            <a:stCxn id="19465" idx="0"/>
            <a:endCxn id="19459" idx="1"/>
          </p:cNvCxnSpPr>
          <p:nvPr/>
        </p:nvCxnSpPr>
        <p:spPr bwMode="auto">
          <a:xfrm rot="-5400000">
            <a:off x="2430463" y="1790700"/>
            <a:ext cx="1042987" cy="792163"/>
          </a:xfrm>
          <a:prstGeom prst="curvedConnector2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21307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Advantages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TDD shortens the programming feedback loop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TDD promotes the development of high-quality code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User requirements more easily understood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Reduced interface misunderstandings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TDD provides concrete evidence that your software works 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Reduced software defect rates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Better Code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Less Debug Time.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Disadvantages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Programmers like to code, not to test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Test writing is time consuming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Test completeness is difficult to judge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TDD may not always work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Acceptance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Most Important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not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the code in your head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before you write the test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-&gt;"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 what the design should be. You "know" what code you want to write. So you write a test that will let you write that bit of code.</a:t>
            </a:r>
          </a:p>
          <a:p>
            <a:pPr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313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Test-driven development</vt:lpstr>
      <vt:lpstr>Slide 2</vt:lpstr>
      <vt:lpstr>What Can be Tested?</vt:lpstr>
      <vt:lpstr>   Comparison</vt:lpstr>
      <vt:lpstr>TDD Stages</vt:lpstr>
      <vt:lpstr>Advantages of TDD</vt:lpstr>
      <vt:lpstr>Disadvantages of TDD</vt:lpstr>
      <vt:lpstr>CATEGORIES OF TESTS</vt:lpstr>
      <vt:lpstr>Most Important</vt:lpstr>
      <vt:lpstr>..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</dc:title>
  <dc:creator>Windows User</dc:creator>
  <cp:lastModifiedBy>Windows User</cp:lastModifiedBy>
  <cp:revision>13</cp:revision>
  <dcterms:created xsi:type="dcterms:W3CDTF">2017-04-06T14:59:56Z</dcterms:created>
  <dcterms:modified xsi:type="dcterms:W3CDTF">2017-04-06T15:17:23Z</dcterms:modified>
</cp:coreProperties>
</file>