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CLASSIFICATION TREE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	THANKU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Generating error-sensitive, low redundancy set of test case specifications.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High probability to detect a fault in the test object.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method is applicable for both White box and black box kind of testing.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input for this method is functional specification of the test object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CTM incorporates several well-known approaches for test case specification, e.g. equivalent partitioning, and boundary value analysis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CTM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Consider systems that measures distances in a range of some meters,e.g. the distance to a wall in a room.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this kind of system, a radar or sonar is used to send a signal and measure the time taken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receive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reflected signal.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sonar system temperature of the room will influence the calculation, for different temperature values testing will be done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Temperature is a test relevant object.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for radar systems temperature is not a test relevant aspect.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 </a:t>
            </a:r>
            <a:r>
              <a:rPr lang="en-US" dirty="0" smtClean="0"/>
              <a:t>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test relevant aspect may take different set of values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values are divided into classes according to the equivalence partitioning method.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Values assigned to same class are said to be Equivalent for the test behavior of the test object will be same for all the values of that class.</a:t>
            </a:r>
          </a:p>
          <a:p>
            <a:pPr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Harshita\Desktop\clas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7643473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Harshita\Desktop\Class 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8705" y="1676400"/>
            <a:ext cx="6906589" cy="34204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Equivalence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equivalence class can be sub-divided according to additional aspects.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reduces complexity, each class is considered individually and sub-divided if it is needed.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the above example no consideration is for sign of the temperature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avoid this consequence, divide the class further according to the sign of the temperature.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Harshita\Desktop\Clas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05000"/>
            <a:ext cx="6781800" cy="3615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Harshita\Desktop\class 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315200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278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CLASSIFICATION TREE METHOD</vt:lpstr>
      <vt:lpstr>Objective</vt:lpstr>
      <vt:lpstr>Example - CTM</vt:lpstr>
      <vt:lpstr>Classification of values</vt:lpstr>
      <vt:lpstr>Slide 5</vt:lpstr>
      <vt:lpstr>Slide 6</vt:lpstr>
      <vt:lpstr>Repeated Equivalence Partitioning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TREE METHOD</dc:title>
  <dc:creator>Harshita</dc:creator>
  <cp:lastModifiedBy>Harshita</cp:lastModifiedBy>
  <cp:revision>14</cp:revision>
  <dcterms:created xsi:type="dcterms:W3CDTF">2006-08-16T00:00:00Z</dcterms:created>
  <dcterms:modified xsi:type="dcterms:W3CDTF">2017-03-02T04:37:22Z</dcterms:modified>
</cp:coreProperties>
</file>