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78" r:id="rId5"/>
    <p:sldId id="274" r:id="rId6"/>
    <p:sldId id="277" r:id="rId7"/>
    <p:sldId id="276" r:id="rId8"/>
    <p:sldId id="275" r:id="rId9"/>
    <p:sldId id="270" r:id="rId10"/>
    <p:sldId id="271" r:id="rId11"/>
    <p:sldId id="269" r:id="rId12"/>
    <p:sldId id="279" r:id="rId13"/>
    <p:sldId id="281" r:id="rId14"/>
    <p:sldId id="282" r:id="rId15"/>
    <p:sldId id="268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al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Quality Models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SQALE - Quality Framework 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of the source code is a non-functional requirement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Formalizing requirements in relation to the quality of the source code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Assessing the quality of a source code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Cost remediation to meet the Quality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assesses the importance of a non-conformity quality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SQALE Methods Quality Model is orthogonal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SQALE Method uses addition for aggregating the remediation costs, the non-remediation costs and for calculating its indicators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veena\Desktop\220px-Perpendicular-coloured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8369" y="2057400"/>
            <a:ext cx="5514473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8077200" cy="470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7" y="1981994"/>
            <a:ext cx="57626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96244"/>
            <a:ext cx="61912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veena\Desktop\mso2012060044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01" y="762001"/>
            <a:ext cx="8683601" cy="5797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			THANKU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technique or formalism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Quality Model- A model with the objective to describe, assess and/or predict quality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Quality Meta-Model- A model of the constructs and rules needed to build speciﬁc quality models.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Quality Modeling Framework-A framework to deﬁne, evaluate and improve quality.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McCall’s Quality Model (1977)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Boehm’s Quality Model (1978)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FURPS/FURPS+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Dromey's Quality Model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ISO- ISO 9000 , ISO 9126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Capability Maturity Model(s)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SQALE-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Quality Assessment based on Lifecycle Expectations</a:t>
            </a: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514600" y="2349500"/>
            <a:ext cx="49530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Software quality factors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57200" y="3721100"/>
            <a:ext cx="3886200" cy="5334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Product operation factors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362200" y="4406900"/>
            <a:ext cx="3886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Product revision factors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4800600" y="5016500"/>
            <a:ext cx="3886200" cy="457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Product transition factors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3352800" y="31115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6629400" y="31115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4876800" y="31115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WordArt 12"/>
          <p:cNvSpPr>
            <a:spLocks noChangeArrowheads="1" noChangeShapeType="1" noTextEdit="1"/>
          </p:cNvSpPr>
          <p:nvPr/>
        </p:nvSpPr>
        <p:spPr bwMode="auto">
          <a:xfrm>
            <a:off x="1589088" y="765175"/>
            <a:ext cx="6296025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McCall's software quality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factors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" dirty="0" err="1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McCalls</a:t>
            </a:r>
            <a:r>
              <a:rPr lang="en-US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 factor model tree</a:t>
            </a:r>
            <a:endParaRPr lang="en-US" dirty="0"/>
          </a:p>
        </p:txBody>
      </p:sp>
      <p:pic>
        <p:nvPicPr>
          <p:cNvPr id="4" name="Picture 56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15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Boehm’s Quality Model (1978)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 models attempts to qualitatively define software quality by a given set of attributes and metrics.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Boehm's model is similar to the McCall Quality Model in that it also presents a hierarchical quality model structured around high-level characteristics, intermediate level characteristics, primitive characteristics - each of which contributes to the overall quality level.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high-level characteristics address three main questions :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As-is utility:  How well (easily, reliably, efficiently) can I use it as-is?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• Maintainability: How easy is it to understand, modify and retest?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Portability: Can I still use it if I change my environment?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intermediate level characteristic represents Boehm’s 7 quality factors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Reliability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Usability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Testability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Understandability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lowest level structure of the characteristics hierarchy in Boehm’s model is the primitive characteristics metrics hierarchy.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FURPS/FURPS+-the FURPS model originally presented by Robert Grady. Stands for Functionality, Usability , Reliability, Performance, Supportability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Dromey's Quality Model - Dromey's proposes a product based quality model that recognizes that quality evaluation differs for each product and that a more dynamic idea for modeling the process is needed to be wide enough to apply for different systems. Attempting to connect software product properties with software quality attributes.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eena\Desktop\Figure-4-Dromey's-Software-Quality-Mode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153400" cy="3581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409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Modeling technique or formalism</vt:lpstr>
      <vt:lpstr>Quality Models</vt:lpstr>
      <vt:lpstr>Slide 4</vt:lpstr>
      <vt:lpstr>McCalls factor model tree</vt:lpstr>
      <vt:lpstr>Boehm’s Quality Model (1978) </vt:lpstr>
      <vt:lpstr>Slide 7</vt:lpstr>
      <vt:lpstr>Slide 8</vt:lpstr>
      <vt:lpstr>Slide 9</vt:lpstr>
      <vt:lpstr>SQALE - Quality Framework or Model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</dc:creator>
  <cp:lastModifiedBy>Windows User</cp:lastModifiedBy>
  <cp:revision>28</cp:revision>
  <dcterms:created xsi:type="dcterms:W3CDTF">2006-08-16T00:00:00Z</dcterms:created>
  <dcterms:modified xsi:type="dcterms:W3CDTF">2017-02-21T08:50:05Z</dcterms:modified>
</cp:coreProperties>
</file>